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88" r:id="rId2"/>
    <p:sldId id="306" r:id="rId3"/>
    <p:sldId id="309" r:id="rId4"/>
    <p:sldId id="310" r:id="rId5"/>
    <p:sldId id="292" r:id="rId6"/>
    <p:sldId id="311" r:id="rId7"/>
    <p:sldId id="289" r:id="rId8"/>
    <p:sldId id="291" r:id="rId9"/>
    <p:sldId id="290" r:id="rId10"/>
    <p:sldId id="312" r:id="rId11"/>
    <p:sldId id="294" r:id="rId12"/>
    <p:sldId id="295" r:id="rId13"/>
    <p:sldId id="299" r:id="rId14"/>
    <p:sldId id="315" r:id="rId15"/>
    <p:sldId id="316" r:id="rId16"/>
    <p:sldId id="317" r:id="rId17"/>
    <p:sldId id="318" r:id="rId18"/>
    <p:sldId id="322" r:id="rId19"/>
    <p:sldId id="303" r:id="rId20"/>
    <p:sldId id="323" r:id="rId21"/>
    <p:sldId id="260" r:id="rId22"/>
    <p:sldId id="305" r:id="rId23"/>
    <p:sldId id="296" r:id="rId24"/>
    <p:sldId id="297" r:id="rId25"/>
    <p:sldId id="298" r:id="rId26"/>
    <p:sldId id="307" r:id="rId27"/>
    <p:sldId id="301" r:id="rId28"/>
    <p:sldId id="302" r:id="rId29"/>
    <p:sldId id="308" r:id="rId3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chill, Wolf-Peter" initials="SW" lastIdx="13" clrIdx="0">
    <p:extLst>
      <p:ext uri="{19B8F6BF-5375-455C-9EA6-DF929625EA0E}">
        <p15:presenceInfo xmlns:p15="http://schemas.microsoft.com/office/powerpoint/2012/main" userId="S-1-5-21-682003330-1644491937-1801674531-496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A0AF"/>
    <a:srgbClr val="444444"/>
    <a:srgbClr val="57BAD4"/>
    <a:srgbClr val="004576"/>
    <a:srgbClr val="06776B"/>
    <a:srgbClr val="B88C00"/>
    <a:srgbClr val="F0B732"/>
    <a:srgbClr val="1D45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AD0EB2-E16B-4F04-9F5C-1BA13B6F4433}" v="755" dt="2020-02-20T23:06:54.8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50" autoAdjust="0"/>
    <p:restoredTop sz="94681" autoAdjust="0"/>
  </p:normalViewPr>
  <p:slideViewPr>
    <p:cSldViewPr snapToGrid="0" snapToObjects="1">
      <p:cViewPr varScale="1">
        <p:scale>
          <a:sx n="104" d="100"/>
          <a:sy n="104" d="100"/>
        </p:scale>
        <p:origin x="216" y="47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lvin Say" userId="90bfc690-ca4a-4a6d-8bf3-4ea979a068eb" providerId="ADAL" clId="{CE6BE1C1-60BB-494C-A7E1-ACEF2D665652}"/>
    <pc:docChg chg="undo redo custSel addSld delSld modSld sldOrd">
      <pc:chgData name="Kelvin Say" userId="90bfc690-ca4a-4a6d-8bf3-4ea979a068eb" providerId="ADAL" clId="{CE6BE1C1-60BB-494C-A7E1-ACEF2D665652}" dt="2020-02-16T16:05:32.873" v="3979"/>
      <pc:docMkLst>
        <pc:docMk/>
      </pc:docMkLst>
      <pc:sldChg chg="del">
        <pc:chgData name="Kelvin Say" userId="90bfc690-ca4a-4a6d-8bf3-4ea979a068eb" providerId="ADAL" clId="{CE6BE1C1-60BB-494C-A7E1-ACEF2D665652}" dt="2020-02-16T15:59:41.592" v="3624" actId="2696"/>
        <pc:sldMkLst>
          <pc:docMk/>
          <pc:sldMk cId="4020294073" sldId="259"/>
        </pc:sldMkLst>
      </pc:sldChg>
      <pc:sldChg chg="modSp">
        <pc:chgData name="Kelvin Say" userId="90bfc690-ca4a-4a6d-8bf3-4ea979a068eb" providerId="ADAL" clId="{CE6BE1C1-60BB-494C-A7E1-ACEF2D665652}" dt="2020-02-16T16:05:14.541" v="3977" actId="14100"/>
        <pc:sldMkLst>
          <pc:docMk/>
          <pc:sldMk cId="477112776" sldId="260"/>
        </pc:sldMkLst>
        <pc:spChg chg="mod">
          <ac:chgData name="Kelvin Say" userId="90bfc690-ca4a-4a6d-8bf3-4ea979a068eb" providerId="ADAL" clId="{CE6BE1C1-60BB-494C-A7E1-ACEF2D665652}" dt="2020-02-16T15:59:23.828" v="3610" actId="1035"/>
          <ac:spMkLst>
            <pc:docMk/>
            <pc:sldMk cId="477112776" sldId="260"/>
            <ac:spMk id="3" creationId="{00000000-0000-0000-0000-000000000000}"/>
          </ac:spMkLst>
        </pc:spChg>
        <pc:spChg chg="mod">
          <ac:chgData name="Kelvin Say" userId="90bfc690-ca4a-4a6d-8bf3-4ea979a068eb" providerId="ADAL" clId="{CE6BE1C1-60BB-494C-A7E1-ACEF2D665652}" dt="2020-02-16T16:05:14.541" v="3977" actId="14100"/>
          <ac:spMkLst>
            <pc:docMk/>
            <pc:sldMk cId="477112776" sldId="260"/>
            <ac:spMk id="4" creationId="{00000000-0000-0000-0000-000000000000}"/>
          </ac:spMkLst>
        </pc:spChg>
      </pc:sldChg>
      <pc:sldChg chg="del">
        <pc:chgData name="Kelvin Say" userId="90bfc690-ca4a-4a6d-8bf3-4ea979a068eb" providerId="ADAL" clId="{CE6BE1C1-60BB-494C-A7E1-ACEF2D665652}" dt="2020-02-16T15:59:41.554" v="3622" actId="2696"/>
        <pc:sldMkLst>
          <pc:docMk/>
          <pc:sldMk cId="2674021985" sldId="265"/>
        </pc:sldMkLst>
      </pc:sldChg>
      <pc:sldChg chg="del">
        <pc:chgData name="Kelvin Say" userId="90bfc690-ca4a-4a6d-8bf3-4ea979a068eb" providerId="ADAL" clId="{CE6BE1C1-60BB-494C-A7E1-ACEF2D665652}" dt="2020-02-16T15:59:35.236" v="3614" actId="2696"/>
        <pc:sldMkLst>
          <pc:docMk/>
          <pc:sldMk cId="3753185712" sldId="266"/>
        </pc:sldMkLst>
      </pc:sldChg>
      <pc:sldChg chg="del">
        <pc:chgData name="Kelvin Say" userId="90bfc690-ca4a-4a6d-8bf3-4ea979a068eb" providerId="ADAL" clId="{CE6BE1C1-60BB-494C-A7E1-ACEF2D665652}" dt="2020-02-16T15:59:41.609" v="3625" actId="2696"/>
        <pc:sldMkLst>
          <pc:docMk/>
          <pc:sldMk cId="3387498402" sldId="268"/>
        </pc:sldMkLst>
      </pc:sldChg>
      <pc:sldChg chg="del">
        <pc:chgData name="Kelvin Say" userId="90bfc690-ca4a-4a6d-8bf3-4ea979a068eb" providerId="ADAL" clId="{CE6BE1C1-60BB-494C-A7E1-ACEF2D665652}" dt="2020-02-16T15:59:41.626" v="3626" actId="2696"/>
        <pc:sldMkLst>
          <pc:docMk/>
          <pc:sldMk cId="1875799721" sldId="269"/>
        </pc:sldMkLst>
      </pc:sldChg>
      <pc:sldChg chg="del">
        <pc:chgData name="Kelvin Say" userId="90bfc690-ca4a-4a6d-8bf3-4ea979a068eb" providerId="ADAL" clId="{CE6BE1C1-60BB-494C-A7E1-ACEF2D665652}" dt="2020-02-16T15:59:41.644" v="3627" actId="2696"/>
        <pc:sldMkLst>
          <pc:docMk/>
          <pc:sldMk cId="2585338193" sldId="270"/>
        </pc:sldMkLst>
      </pc:sldChg>
      <pc:sldChg chg="del">
        <pc:chgData name="Kelvin Say" userId="90bfc690-ca4a-4a6d-8bf3-4ea979a068eb" providerId="ADAL" clId="{CE6BE1C1-60BB-494C-A7E1-ACEF2D665652}" dt="2020-02-16T15:59:34.779" v="3613" actId="2696"/>
        <pc:sldMkLst>
          <pc:docMk/>
          <pc:sldMk cId="191962018" sldId="273"/>
        </pc:sldMkLst>
      </pc:sldChg>
      <pc:sldChg chg="del">
        <pc:chgData name="Kelvin Say" userId="90bfc690-ca4a-4a6d-8bf3-4ea979a068eb" providerId="ADAL" clId="{CE6BE1C1-60BB-494C-A7E1-ACEF2D665652}" dt="2020-02-16T15:59:41.560" v="3623" actId="2696"/>
        <pc:sldMkLst>
          <pc:docMk/>
          <pc:sldMk cId="3832277784" sldId="274"/>
        </pc:sldMkLst>
      </pc:sldChg>
      <pc:sldChg chg="del">
        <pc:chgData name="Kelvin Say" userId="90bfc690-ca4a-4a6d-8bf3-4ea979a068eb" providerId="ADAL" clId="{CE6BE1C1-60BB-494C-A7E1-ACEF2D665652}" dt="2020-02-16T15:59:41.485" v="3616" actId="2696"/>
        <pc:sldMkLst>
          <pc:docMk/>
          <pc:sldMk cId="3705879267" sldId="275"/>
        </pc:sldMkLst>
      </pc:sldChg>
      <pc:sldChg chg="del">
        <pc:chgData name="Kelvin Say" userId="90bfc690-ca4a-4a6d-8bf3-4ea979a068eb" providerId="ADAL" clId="{CE6BE1C1-60BB-494C-A7E1-ACEF2D665652}" dt="2020-02-16T15:59:41.495" v="3617" actId="2696"/>
        <pc:sldMkLst>
          <pc:docMk/>
          <pc:sldMk cId="4118249172" sldId="276"/>
        </pc:sldMkLst>
      </pc:sldChg>
      <pc:sldChg chg="del">
        <pc:chgData name="Kelvin Say" userId="90bfc690-ca4a-4a6d-8bf3-4ea979a068eb" providerId="ADAL" clId="{CE6BE1C1-60BB-494C-A7E1-ACEF2D665652}" dt="2020-02-16T15:59:41.468" v="3615" actId="2696"/>
        <pc:sldMkLst>
          <pc:docMk/>
          <pc:sldMk cId="2658836208" sldId="277"/>
        </pc:sldMkLst>
      </pc:sldChg>
      <pc:sldChg chg="del">
        <pc:chgData name="Kelvin Say" userId="90bfc690-ca4a-4a6d-8bf3-4ea979a068eb" providerId="ADAL" clId="{CE6BE1C1-60BB-494C-A7E1-ACEF2D665652}" dt="2020-02-16T15:59:41.508" v="3618" actId="2696"/>
        <pc:sldMkLst>
          <pc:docMk/>
          <pc:sldMk cId="419882425" sldId="278"/>
        </pc:sldMkLst>
      </pc:sldChg>
      <pc:sldChg chg="del">
        <pc:chgData name="Kelvin Say" userId="90bfc690-ca4a-4a6d-8bf3-4ea979a068eb" providerId="ADAL" clId="{CE6BE1C1-60BB-494C-A7E1-ACEF2D665652}" dt="2020-02-16T15:59:41.521" v="3619" actId="2696"/>
        <pc:sldMkLst>
          <pc:docMk/>
          <pc:sldMk cId="235615174" sldId="279"/>
        </pc:sldMkLst>
      </pc:sldChg>
      <pc:sldChg chg="del">
        <pc:chgData name="Kelvin Say" userId="90bfc690-ca4a-4a6d-8bf3-4ea979a068eb" providerId="ADAL" clId="{CE6BE1C1-60BB-494C-A7E1-ACEF2D665652}" dt="2020-02-16T15:59:34.104" v="3612" actId="2696"/>
        <pc:sldMkLst>
          <pc:docMk/>
          <pc:sldMk cId="3294057471" sldId="280"/>
        </pc:sldMkLst>
      </pc:sldChg>
      <pc:sldChg chg="del">
        <pc:chgData name="Kelvin Say" userId="90bfc690-ca4a-4a6d-8bf3-4ea979a068eb" providerId="ADAL" clId="{CE6BE1C1-60BB-494C-A7E1-ACEF2D665652}" dt="2020-02-16T15:59:41.542" v="3621" actId="2696"/>
        <pc:sldMkLst>
          <pc:docMk/>
          <pc:sldMk cId="1394397779" sldId="282"/>
        </pc:sldMkLst>
      </pc:sldChg>
      <pc:sldChg chg="del">
        <pc:chgData name="Kelvin Say" userId="90bfc690-ca4a-4a6d-8bf3-4ea979a068eb" providerId="ADAL" clId="{CE6BE1C1-60BB-494C-A7E1-ACEF2D665652}" dt="2020-02-16T15:59:41.534" v="3620" actId="2696"/>
        <pc:sldMkLst>
          <pc:docMk/>
          <pc:sldMk cId="1875511110" sldId="283"/>
        </pc:sldMkLst>
      </pc:sldChg>
      <pc:sldChg chg="addSp modSp setBg">
        <pc:chgData name="Kelvin Say" userId="90bfc690-ca4a-4a6d-8bf3-4ea979a068eb" providerId="ADAL" clId="{CE6BE1C1-60BB-494C-A7E1-ACEF2D665652}" dt="2020-02-14T01:54:37.025" v="69" actId="207"/>
        <pc:sldMkLst>
          <pc:docMk/>
          <pc:sldMk cId="1737916129" sldId="288"/>
        </pc:sldMkLst>
        <pc:spChg chg="mod">
          <ac:chgData name="Kelvin Say" userId="90bfc690-ca4a-4a6d-8bf3-4ea979a068eb" providerId="ADAL" clId="{CE6BE1C1-60BB-494C-A7E1-ACEF2D665652}" dt="2020-02-14T01:54:37.025" v="69" actId="207"/>
          <ac:spMkLst>
            <pc:docMk/>
            <pc:sldMk cId="1737916129" sldId="288"/>
            <ac:spMk id="2" creationId="{A6355D84-FD19-E643-BE96-B4FAF5CDA609}"/>
          </ac:spMkLst>
        </pc:spChg>
        <pc:spChg chg="add mod">
          <ac:chgData name="Kelvin Say" userId="90bfc690-ca4a-4a6d-8bf3-4ea979a068eb" providerId="ADAL" clId="{CE6BE1C1-60BB-494C-A7E1-ACEF2D665652}" dt="2020-02-14T01:54:28.328" v="67" actId="207"/>
          <ac:spMkLst>
            <pc:docMk/>
            <pc:sldMk cId="1737916129" sldId="288"/>
            <ac:spMk id="4" creationId="{BE99E3CA-B871-4AA8-896D-DDA3DF87DBA2}"/>
          </ac:spMkLst>
        </pc:spChg>
        <pc:spChg chg="mod">
          <ac:chgData name="Kelvin Say" userId="90bfc690-ca4a-4a6d-8bf3-4ea979a068eb" providerId="ADAL" clId="{CE6BE1C1-60BB-494C-A7E1-ACEF2D665652}" dt="2020-02-14T01:40:45.783" v="1"/>
          <ac:spMkLst>
            <pc:docMk/>
            <pc:sldMk cId="1737916129" sldId="288"/>
            <ac:spMk id="7" creationId="{00000000-0000-0000-0000-000000000000}"/>
          </ac:spMkLst>
        </pc:spChg>
        <pc:spChg chg="mod">
          <ac:chgData name="Kelvin Say" userId="90bfc690-ca4a-4a6d-8bf3-4ea979a068eb" providerId="ADAL" clId="{CE6BE1C1-60BB-494C-A7E1-ACEF2D665652}" dt="2020-02-14T01:50:37.485" v="55" actId="207"/>
          <ac:spMkLst>
            <pc:docMk/>
            <pc:sldMk cId="1737916129" sldId="288"/>
            <ac:spMk id="8" creationId="{409110DE-09E5-5E4E-8E20-C17B5890B1B7}"/>
          </ac:spMkLst>
        </pc:spChg>
      </pc:sldChg>
      <pc:sldChg chg="addSp delSp modSp add ord modAnim">
        <pc:chgData name="Kelvin Say" userId="90bfc690-ca4a-4a6d-8bf3-4ea979a068eb" providerId="ADAL" clId="{CE6BE1C1-60BB-494C-A7E1-ACEF2D665652}" dt="2020-02-16T15:27:32.414" v="1857" actId="207"/>
        <pc:sldMkLst>
          <pc:docMk/>
          <pc:sldMk cId="64619266" sldId="289"/>
        </pc:sldMkLst>
        <pc:spChg chg="mod">
          <ac:chgData name="Kelvin Say" userId="90bfc690-ca4a-4a6d-8bf3-4ea979a068eb" providerId="ADAL" clId="{CE6BE1C1-60BB-494C-A7E1-ACEF2D665652}" dt="2020-02-14T04:04:33.197" v="228" actId="207"/>
          <ac:spMkLst>
            <pc:docMk/>
            <pc:sldMk cId="64619266" sldId="289"/>
            <ac:spMk id="2" creationId="{00000000-0000-0000-0000-000000000000}"/>
          </ac:spMkLst>
        </pc:spChg>
        <pc:spChg chg="mod">
          <ac:chgData name="Kelvin Say" userId="90bfc690-ca4a-4a6d-8bf3-4ea979a068eb" providerId="ADAL" clId="{CE6BE1C1-60BB-494C-A7E1-ACEF2D665652}" dt="2020-02-16T15:27:32.414" v="1857" actId="207"/>
          <ac:spMkLst>
            <pc:docMk/>
            <pc:sldMk cId="64619266" sldId="289"/>
            <ac:spMk id="3" creationId="{00000000-0000-0000-0000-000000000000}"/>
          </ac:spMkLst>
        </pc:spChg>
        <pc:spChg chg="add mod">
          <ac:chgData name="Kelvin Say" userId="90bfc690-ca4a-4a6d-8bf3-4ea979a068eb" providerId="ADAL" clId="{CE6BE1C1-60BB-494C-A7E1-ACEF2D665652}" dt="2020-02-14T03:49:13.836" v="211" actId="1035"/>
          <ac:spMkLst>
            <pc:docMk/>
            <pc:sldMk cId="64619266" sldId="289"/>
            <ac:spMk id="4" creationId="{33EE78F1-B065-46F2-9ED1-554D6C9C14A5}"/>
          </ac:spMkLst>
        </pc:spChg>
        <pc:spChg chg="add">
          <ac:chgData name="Kelvin Say" userId="90bfc690-ca4a-4a6d-8bf3-4ea979a068eb" providerId="ADAL" clId="{CE6BE1C1-60BB-494C-A7E1-ACEF2D665652}" dt="2020-02-14T02:49:11.593" v="78"/>
          <ac:spMkLst>
            <pc:docMk/>
            <pc:sldMk cId="64619266" sldId="289"/>
            <ac:spMk id="5" creationId="{25A354BE-99B4-46C6-A802-F7907D356EEB}"/>
          </ac:spMkLst>
        </pc:spChg>
        <pc:spChg chg="add mod">
          <ac:chgData name="Kelvin Say" userId="90bfc690-ca4a-4a6d-8bf3-4ea979a068eb" providerId="ADAL" clId="{CE6BE1C1-60BB-494C-A7E1-ACEF2D665652}" dt="2020-02-14T03:49:13.836" v="211" actId="1035"/>
          <ac:spMkLst>
            <pc:docMk/>
            <pc:sldMk cId="64619266" sldId="289"/>
            <ac:spMk id="6" creationId="{E08AEEE1-79CB-4E16-A118-775C3F1C531C}"/>
          </ac:spMkLst>
        </pc:spChg>
        <pc:spChg chg="add">
          <ac:chgData name="Kelvin Say" userId="90bfc690-ca4a-4a6d-8bf3-4ea979a068eb" providerId="ADAL" clId="{CE6BE1C1-60BB-494C-A7E1-ACEF2D665652}" dt="2020-02-14T02:52:02.398" v="85"/>
          <ac:spMkLst>
            <pc:docMk/>
            <pc:sldMk cId="64619266" sldId="289"/>
            <ac:spMk id="8" creationId="{47B8C88C-72AE-4C43-A018-1B50E2DF891D}"/>
          </ac:spMkLst>
        </pc:spChg>
        <pc:spChg chg="add mod">
          <ac:chgData name="Kelvin Say" userId="90bfc690-ca4a-4a6d-8bf3-4ea979a068eb" providerId="ADAL" clId="{CE6BE1C1-60BB-494C-A7E1-ACEF2D665652}" dt="2020-02-14T03:02:28.540" v="98" actId="164"/>
          <ac:spMkLst>
            <pc:docMk/>
            <pc:sldMk cId="64619266" sldId="289"/>
            <ac:spMk id="9" creationId="{C5263F92-D544-4BD9-9A7D-3D774FA00845}"/>
          </ac:spMkLst>
        </pc:spChg>
        <pc:spChg chg="add mod">
          <ac:chgData name="Kelvin Say" userId="90bfc690-ca4a-4a6d-8bf3-4ea979a068eb" providerId="ADAL" clId="{CE6BE1C1-60BB-494C-A7E1-ACEF2D665652}" dt="2020-02-14T03:02:28.540" v="98" actId="164"/>
          <ac:spMkLst>
            <pc:docMk/>
            <pc:sldMk cId="64619266" sldId="289"/>
            <ac:spMk id="10" creationId="{D7795FB3-0041-40EA-A00B-8B1DE42832CF}"/>
          </ac:spMkLst>
        </pc:spChg>
        <pc:spChg chg="add del">
          <ac:chgData name="Kelvin Say" userId="90bfc690-ca4a-4a6d-8bf3-4ea979a068eb" providerId="ADAL" clId="{CE6BE1C1-60BB-494C-A7E1-ACEF2D665652}" dt="2020-02-14T03:37:45.538" v="152"/>
          <ac:spMkLst>
            <pc:docMk/>
            <pc:sldMk cId="64619266" sldId="289"/>
            <ac:spMk id="37" creationId="{176FA26E-A495-4066-9B7D-2D3419535F14}"/>
          </ac:spMkLst>
        </pc:spChg>
        <pc:spChg chg="add mod">
          <ac:chgData name="Kelvin Say" userId="90bfc690-ca4a-4a6d-8bf3-4ea979a068eb" providerId="ADAL" clId="{CE6BE1C1-60BB-494C-A7E1-ACEF2D665652}" dt="2020-02-14T03:49:13.836" v="211" actId="1035"/>
          <ac:spMkLst>
            <pc:docMk/>
            <pc:sldMk cId="64619266" sldId="289"/>
            <ac:spMk id="42" creationId="{2B760DAC-E716-4A14-AB7C-A7F5B89E3EAA}"/>
          </ac:spMkLst>
        </pc:spChg>
        <pc:spChg chg="add mod">
          <ac:chgData name="Kelvin Say" userId="90bfc690-ca4a-4a6d-8bf3-4ea979a068eb" providerId="ADAL" clId="{CE6BE1C1-60BB-494C-A7E1-ACEF2D665652}" dt="2020-02-14T03:49:13.836" v="211" actId="1035"/>
          <ac:spMkLst>
            <pc:docMk/>
            <pc:sldMk cId="64619266" sldId="289"/>
            <ac:spMk id="43" creationId="{CCB66B86-1D79-4C16-8D21-0A81FCC1D5AA}"/>
          </ac:spMkLst>
        </pc:spChg>
        <pc:grpChg chg="add mod">
          <ac:chgData name="Kelvin Say" userId="90bfc690-ca4a-4a6d-8bf3-4ea979a068eb" providerId="ADAL" clId="{CE6BE1C1-60BB-494C-A7E1-ACEF2D665652}" dt="2020-02-14T03:49:13.836" v="211" actId="1035"/>
          <ac:grpSpMkLst>
            <pc:docMk/>
            <pc:sldMk cId="64619266" sldId="289"/>
            <ac:grpSpMk id="12" creationId="{8B6E744B-DFB1-43BE-8063-E10DA06CD3FA}"/>
          </ac:grpSpMkLst>
        </pc:grpChg>
        <pc:grpChg chg="add mod">
          <ac:chgData name="Kelvin Say" userId="90bfc690-ca4a-4a6d-8bf3-4ea979a068eb" providerId="ADAL" clId="{CE6BE1C1-60BB-494C-A7E1-ACEF2D665652}" dt="2020-02-14T03:49:13.836" v="211" actId="1035"/>
          <ac:grpSpMkLst>
            <pc:docMk/>
            <pc:sldMk cId="64619266" sldId="289"/>
            <ac:grpSpMk id="35" creationId="{B383BCC1-C7F4-4299-A86D-DCF901415B5D}"/>
          </ac:grpSpMkLst>
        </pc:grpChg>
        <pc:grpChg chg="add mod">
          <ac:chgData name="Kelvin Say" userId="90bfc690-ca4a-4a6d-8bf3-4ea979a068eb" providerId="ADAL" clId="{CE6BE1C1-60BB-494C-A7E1-ACEF2D665652}" dt="2020-02-14T03:49:13.836" v="211" actId="1035"/>
          <ac:grpSpMkLst>
            <pc:docMk/>
            <pc:sldMk cId="64619266" sldId="289"/>
            <ac:grpSpMk id="36" creationId="{200E3CFB-7934-4BFB-AA9B-409F426EC931}"/>
          </ac:grpSpMkLst>
        </pc:grpChg>
        <pc:picChg chg="add del">
          <ac:chgData name="Kelvin Say" userId="90bfc690-ca4a-4a6d-8bf3-4ea979a068eb" providerId="ADAL" clId="{CE6BE1C1-60BB-494C-A7E1-ACEF2D665652}" dt="2020-02-14T02:51:09.382" v="83"/>
          <ac:picMkLst>
            <pc:docMk/>
            <pc:sldMk cId="64619266" sldId="289"/>
            <ac:picMk id="7" creationId="{C614F3F6-5B52-4E3C-AEF5-A88FACC54DC5}"/>
          </ac:picMkLst>
        </pc:picChg>
        <pc:picChg chg="add">
          <ac:chgData name="Kelvin Say" userId="90bfc690-ca4a-4a6d-8bf3-4ea979a068eb" providerId="ADAL" clId="{CE6BE1C1-60BB-494C-A7E1-ACEF2D665652}" dt="2020-02-14T03:01:17.142" v="92"/>
          <ac:picMkLst>
            <pc:docMk/>
            <pc:sldMk cId="64619266" sldId="289"/>
            <ac:picMk id="11" creationId="{9F21170B-9634-4A6F-92A3-295A1366B79E}"/>
          </ac:picMkLst>
        </pc:picChg>
        <pc:picChg chg="add mod">
          <ac:chgData name="Kelvin Say" userId="90bfc690-ca4a-4a6d-8bf3-4ea979a068eb" providerId="ADAL" clId="{CE6BE1C1-60BB-494C-A7E1-ACEF2D665652}" dt="2020-02-14T03:34:20.819" v="138" actId="164"/>
          <ac:picMkLst>
            <pc:docMk/>
            <pc:sldMk cId="64619266" sldId="289"/>
            <ac:picMk id="18" creationId="{EA22B79E-5DEF-4C5F-958E-52C3387DF05B}"/>
          </ac:picMkLst>
        </pc:picChg>
        <pc:picChg chg="add mod">
          <ac:chgData name="Kelvin Say" userId="90bfc690-ca4a-4a6d-8bf3-4ea979a068eb" providerId="ADAL" clId="{CE6BE1C1-60BB-494C-A7E1-ACEF2D665652}" dt="2020-02-14T03:49:13.836" v="211" actId="1035"/>
          <ac:picMkLst>
            <pc:docMk/>
            <pc:sldMk cId="64619266" sldId="289"/>
            <ac:picMk id="19" creationId="{94681B89-F8E5-4E93-A33B-3D1E4370D623}"/>
          </ac:picMkLst>
        </pc:picChg>
        <pc:picChg chg="add">
          <ac:chgData name="Kelvin Say" userId="90bfc690-ca4a-4a6d-8bf3-4ea979a068eb" providerId="ADAL" clId="{CE6BE1C1-60BB-494C-A7E1-ACEF2D665652}" dt="2020-02-14T03:06:51.394" v="106"/>
          <ac:picMkLst>
            <pc:docMk/>
            <pc:sldMk cId="64619266" sldId="289"/>
            <ac:picMk id="20" creationId="{9CA406E0-FD30-4C7F-9850-6D62B495220E}"/>
          </ac:picMkLst>
        </pc:picChg>
        <pc:picChg chg="add">
          <ac:chgData name="Kelvin Say" userId="90bfc690-ca4a-4a6d-8bf3-4ea979a068eb" providerId="ADAL" clId="{CE6BE1C1-60BB-494C-A7E1-ACEF2D665652}" dt="2020-02-14T03:06:53.844" v="107"/>
          <ac:picMkLst>
            <pc:docMk/>
            <pc:sldMk cId="64619266" sldId="289"/>
            <ac:picMk id="21" creationId="{60223E93-C8A4-4C3B-8677-D857BC3B501E}"/>
          </ac:picMkLst>
        </pc:picChg>
        <pc:picChg chg="add mod">
          <ac:chgData name="Kelvin Say" userId="90bfc690-ca4a-4a6d-8bf3-4ea979a068eb" providerId="ADAL" clId="{CE6BE1C1-60BB-494C-A7E1-ACEF2D665652}" dt="2020-02-14T03:49:13.836" v="211" actId="1035"/>
          <ac:picMkLst>
            <pc:docMk/>
            <pc:sldMk cId="64619266" sldId="289"/>
            <ac:picMk id="22" creationId="{D1441869-C5C1-4583-8652-3C5A778F509B}"/>
          </ac:picMkLst>
        </pc:picChg>
        <pc:picChg chg="add mod">
          <ac:chgData name="Kelvin Say" userId="90bfc690-ca4a-4a6d-8bf3-4ea979a068eb" providerId="ADAL" clId="{CE6BE1C1-60BB-494C-A7E1-ACEF2D665652}" dt="2020-02-14T03:34:30.494" v="140" actId="164"/>
          <ac:picMkLst>
            <pc:docMk/>
            <pc:sldMk cId="64619266" sldId="289"/>
            <ac:picMk id="23" creationId="{3BF06425-3F0D-4283-BE85-21EDBC945A51}"/>
          </ac:picMkLst>
        </pc:picChg>
        <pc:picChg chg="add mod">
          <ac:chgData name="Kelvin Say" userId="90bfc690-ca4a-4a6d-8bf3-4ea979a068eb" providerId="ADAL" clId="{CE6BE1C1-60BB-494C-A7E1-ACEF2D665652}" dt="2020-02-14T03:34:30.494" v="140" actId="164"/>
          <ac:picMkLst>
            <pc:docMk/>
            <pc:sldMk cId="64619266" sldId="289"/>
            <ac:picMk id="24" creationId="{BF2CBDF9-A741-4D32-B725-23BC0A8AE106}"/>
          </ac:picMkLst>
        </pc:picChg>
        <pc:picChg chg="add mod">
          <ac:chgData name="Kelvin Say" userId="90bfc690-ca4a-4a6d-8bf3-4ea979a068eb" providerId="ADAL" clId="{CE6BE1C1-60BB-494C-A7E1-ACEF2D665652}" dt="2020-02-14T03:34:20.819" v="138" actId="164"/>
          <ac:picMkLst>
            <pc:docMk/>
            <pc:sldMk cId="64619266" sldId="289"/>
            <ac:picMk id="25" creationId="{24052FEE-E9CB-4953-8424-0C13C93FBC46}"/>
          </ac:picMkLst>
        </pc:picChg>
        <pc:picChg chg="add mod">
          <ac:chgData name="Kelvin Say" userId="90bfc690-ca4a-4a6d-8bf3-4ea979a068eb" providerId="ADAL" clId="{CE6BE1C1-60BB-494C-A7E1-ACEF2D665652}" dt="2020-02-14T03:49:13.836" v="211" actId="1035"/>
          <ac:picMkLst>
            <pc:docMk/>
            <pc:sldMk cId="64619266" sldId="289"/>
            <ac:picMk id="26" creationId="{C16B37EA-758F-45C1-96A1-95BB1B585487}"/>
          </ac:picMkLst>
        </pc:picChg>
        <pc:picChg chg="add">
          <ac:chgData name="Kelvin Say" userId="90bfc690-ca4a-4a6d-8bf3-4ea979a068eb" providerId="ADAL" clId="{CE6BE1C1-60BB-494C-A7E1-ACEF2D665652}" dt="2020-02-14T03:08:28.234" v="116"/>
          <ac:picMkLst>
            <pc:docMk/>
            <pc:sldMk cId="64619266" sldId="289"/>
            <ac:picMk id="27" creationId="{EDFE84F1-A3C4-47A8-BD2D-BD50AA6FF848}"/>
          </ac:picMkLst>
        </pc:picChg>
        <pc:picChg chg="add mod">
          <ac:chgData name="Kelvin Say" userId="90bfc690-ca4a-4a6d-8bf3-4ea979a068eb" providerId="ADAL" clId="{CE6BE1C1-60BB-494C-A7E1-ACEF2D665652}" dt="2020-02-14T03:49:13.836" v="211" actId="1035"/>
          <ac:picMkLst>
            <pc:docMk/>
            <pc:sldMk cId="64619266" sldId="289"/>
            <ac:picMk id="28" creationId="{DD738BE0-3CEC-496B-88C2-A57C25C040C5}"/>
          </ac:picMkLst>
        </pc:picChg>
        <pc:picChg chg="add mod">
          <ac:chgData name="Kelvin Say" userId="90bfc690-ca4a-4a6d-8bf3-4ea979a068eb" providerId="ADAL" clId="{CE6BE1C1-60BB-494C-A7E1-ACEF2D665652}" dt="2020-02-14T03:49:13.836" v="211" actId="1035"/>
          <ac:picMkLst>
            <pc:docMk/>
            <pc:sldMk cId="64619266" sldId="289"/>
            <ac:picMk id="29" creationId="{D75DDE7F-254F-4CF6-BF73-3883E3365C02}"/>
          </ac:picMkLst>
        </pc:picChg>
        <pc:picChg chg="add mod">
          <ac:chgData name="Kelvin Say" userId="90bfc690-ca4a-4a6d-8bf3-4ea979a068eb" providerId="ADAL" clId="{CE6BE1C1-60BB-494C-A7E1-ACEF2D665652}" dt="2020-02-14T03:34:30.494" v="140" actId="164"/>
          <ac:picMkLst>
            <pc:docMk/>
            <pc:sldMk cId="64619266" sldId="289"/>
            <ac:picMk id="30" creationId="{5043D259-D4EB-4277-891F-DB141A07458E}"/>
          </ac:picMkLst>
        </pc:picChg>
        <pc:picChg chg="add mod">
          <ac:chgData name="Kelvin Say" userId="90bfc690-ca4a-4a6d-8bf3-4ea979a068eb" providerId="ADAL" clId="{CE6BE1C1-60BB-494C-A7E1-ACEF2D665652}" dt="2020-02-14T03:34:20.819" v="138" actId="164"/>
          <ac:picMkLst>
            <pc:docMk/>
            <pc:sldMk cId="64619266" sldId="289"/>
            <ac:picMk id="31" creationId="{9624A1C5-BE2C-4A70-BBDD-5F5BC48FCF3F}"/>
          </ac:picMkLst>
        </pc:picChg>
        <pc:picChg chg="add mod">
          <ac:chgData name="Kelvin Say" userId="90bfc690-ca4a-4a6d-8bf3-4ea979a068eb" providerId="ADAL" clId="{CE6BE1C1-60BB-494C-A7E1-ACEF2D665652}" dt="2020-02-14T03:34:20.819" v="138" actId="164"/>
          <ac:picMkLst>
            <pc:docMk/>
            <pc:sldMk cId="64619266" sldId="289"/>
            <ac:picMk id="32" creationId="{B9FB870E-15C9-427C-ADD4-B52FA07BAEE9}"/>
          </ac:picMkLst>
        </pc:picChg>
        <pc:picChg chg="add del mod">
          <ac:chgData name="Kelvin Say" userId="90bfc690-ca4a-4a6d-8bf3-4ea979a068eb" providerId="ADAL" clId="{CE6BE1C1-60BB-494C-A7E1-ACEF2D665652}" dt="2020-02-14T03:10:55.747" v="133"/>
          <ac:picMkLst>
            <pc:docMk/>
            <pc:sldMk cId="64619266" sldId="289"/>
            <ac:picMk id="33" creationId="{CBA5AC3F-C5E0-490F-81C0-AEB6E6B2FF7C}"/>
          </ac:picMkLst>
        </pc:picChg>
        <pc:picChg chg="add mod">
          <ac:chgData name="Kelvin Say" userId="90bfc690-ca4a-4a6d-8bf3-4ea979a068eb" providerId="ADAL" clId="{CE6BE1C1-60BB-494C-A7E1-ACEF2D665652}" dt="2020-02-14T03:34:20.819" v="138" actId="164"/>
          <ac:picMkLst>
            <pc:docMk/>
            <pc:sldMk cId="64619266" sldId="289"/>
            <ac:picMk id="34" creationId="{338056F0-FA19-4AF9-A050-3964F88C5DE5}"/>
          </ac:picMkLst>
        </pc:picChg>
        <pc:picChg chg="add del mod">
          <ac:chgData name="Kelvin Say" userId="90bfc690-ca4a-4a6d-8bf3-4ea979a068eb" providerId="ADAL" clId="{CE6BE1C1-60BB-494C-A7E1-ACEF2D665652}" dt="2020-02-14T03:39:16.178" v="155"/>
          <ac:picMkLst>
            <pc:docMk/>
            <pc:sldMk cId="64619266" sldId="289"/>
            <ac:picMk id="39" creationId="{C82B73D8-1B34-4FA2-A971-8C66C13CD536}"/>
          </ac:picMkLst>
        </pc:picChg>
        <pc:picChg chg="add del mod">
          <ac:chgData name="Kelvin Say" userId="90bfc690-ca4a-4a6d-8bf3-4ea979a068eb" providerId="ADAL" clId="{CE6BE1C1-60BB-494C-A7E1-ACEF2D665652}" dt="2020-02-14T03:39:24.764" v="157"/>
          <ac:picMkLst>
            <pc:docMk/>
            <pc:sldMk cId="64619266" sldId="289"/>
            <ac:picMk id="41" creationId="{0074B881-5973-4D50-BF83-FA07657D1E08}"/>
          </ac:picMkLst>
        </pc:picChg>
        <pc:picChg chg="add">
          <ac:chgData name="Kelvin Say" userId="90bfc690-ca4a-4a6d-8bf3-4ea979a068eb" providerId="ADAL" clId="{CE6BE1C1-60BB-494C-A7E1-ACEF2D665652}" dt="2020-02-14T03:42:25.858" v="164"/>
          <ac:picMkLst>
            <pc:docMk/>
            <pc:sldMk cId="64619266" sldId="289"/>
            <ac:picMk id="44" creationId="{20CDB64E-781D-49AB-AE4D-28236538F93A}"/>
          </ac:picMkLst>
        </pc:picChg>
        <pc:picChg chg="add mod">
          <ac:chgData name="Kelvin Say" userId="90bfc690-ca4a-4a6d-8bf3-4ea979a068eb" providerId="ADAL" clId="{CE6BE1C1-60BB-494C-A7E1-ACEF2D665652}" dt="2020-02-14T03:49:13.836" v="211" actId="1035"/>
          <ac:picMkLst>
            <pc:docMk/>
            <pc:sldMk cId="64619266" sldId="289"/>
            <ac:picMk id="45" creationId="{311D8B65-DD96-408E-8FC8-E32B3C1FB250}"/>
          </ac:picMkLst>
        </pc:picChg>
        <pc:cxnChg chg="add mod">
          <ac:chgData name="Kelvin Say" userId="90bfc690-ca4a-4a6d-8bf3-4ea979a068eb" providerId="ADAL" clId="{CE6BE1C1-60BB-494C-A7E1-ACEF2D665652}" dt="2020-02-14T03:49:13.836" v="211" actId="1035"/>
          <ac:cxnSpMkLst>
            <pc:docMk/>
            <pc:sldMk cId="64619266" sldId="289"/>
            <ac:cxnSpMk id="14" creationId="{C966498A-C149-430D-858A-8F4DF538B339}"/>
          </ac:cxnSpMkLst>
        </pc:cxnChg>
        <pc:cxnChg chg="add mod">
          <ac:chgData name="Kelvin Say" userId="90bfc690-ca4a-4a6d-8bf3-4ea979a068eb" providerId="ADAL" clId="{CE6BE1C1-60BB-494C-A7E1-ACEF2D665652}" dt="2020-02-14T03:49:13.836" v="211" actId="1035"/>
          <ac:cxnSpMkLst>
            <pc:docMk/>
            <pc:sldMk cId="64619266" sldId="289"/>
            <ac:cxnSpMk id="16" creationId="{FBAEAC15-1F42-400B-9B16-4DC7FF4388CB}"/>
          </ac:cxnSpMkLst>
        </pc:cxnChg>
      </pc:sldChg>
      <pc:sldChg chg="addSp modSp add ord">
        <pc:chgData name="Kelvin Say" userId="90bfc690-ca4a-4a6d-8bf3-4ea979a068eb" providerId="ADAL" clId="{CE6BE1C1-60BB-494C-A7E1-ACEF2D665652}" dt="2020-02-16T15:27:13.012" v="1852" actId="207"/>
        <pc:sldMkLst>
          <pc:docMk/>
          <pc:sldMk cId="812070364" sldId="290"/>
        </pc:sldMkLst>
        <pc:spChg chg="mod">
          <ac:chgData name="Kelvin Say" userId="90bfc690-ca4a-4a6d-8bf3-4ea979a068eb" providerId="ADAL" clId="{CE6BE1C1-60BB-494C-A7E1-ACEF2D665652}" dt="2020-02-16T15:27:13.012" v="1852" actId="207"/>
          <ac:spMkLst>
            <pc:docMk/>
            <pc:sldMk cId="812070364" sldId="290"/>
            <ac:spMk id="3" creationId="{00000000-0000-0000-0000-000000000000}"/>
          </ac:spMkLst>
        </pc:spChg>
        <pc:spChg chg="add">
          <ac:chgData name="Kelvin Say" userId="90bfc690-ca4a-4a6d-8bf3-4ea979a068eb" providerId="ADAL" clId="{CE6BE1C1-60BB-494C-A7E1-ACEF2D665652}" dt="2020-02-14T04:17:40.220" v="239"/>
          <ac:spMkLst>
            <pc:docMk/>
            <pc:sldMk cId="812070364" sldId="290"/>
            <ac:spMk id="7" creationId="{B922B528-14FB-4D45-BBFC-F764299840A0}"/>
          </ac:spMkLst>
        </pc:spChg>
        <pc:picChg chg="add">
          <ac:chgData name="Kelvin Say" userId="90bfc690-ca4a-4a6d-8bf3-4ea979a068eb" providerId="ADAL" clId="{CE6BE1C1-60BB-494C-A7E1-ACEF2D665652}" dt="2020-02-14T02:51:10.865" v="84"/>
          <ac:picMkLst>
            <pc:docMk/>
            <pc:sldMk cId="812070364" sldId="290"/>
            <ac:picMk id="4" creationId="{D70891A6-BB7C-411D-AD6C-E43A4FAC37C0}"/>
          </ac:picMkLst>
        </pc:picChg>
        <pc:picChg chg="add">
          <ac:chgData name="Kelvin Say" userId="90bfc690-ca4a-4a6d-8bf3-4ea979a068eb" providerId="ADAL" clId="{CE6BE1C1-60BB-494C-A7E1-ACEF2D665652}" dt="2020-02-14T03:39:17.086" v="156"/>
          <ac:picMkLst>
            <pc:docMk/>
            <pc:sldMk cId="812070364" sldId="290"/>
            <ac:picMk id="5" creationId="{36387193-F5F1-439B-88B7-6022D92A9EF7}"/>
          </ac:picMkLst>
        </pc:picChg>
        <pc:picChg chg="add">
          <ac:chgData name="Kelvin Say" userId="90bfc690-ca4a-4a6d-8bf3-4ea979a068eb" providerId="ADAL" clId="{CE6BE1C1-60BB-494C-A7E1-ACEF2D665652}" dt="2020-02-14T03:39:25.651" v="158"/>
          <ac:picMkLst>
            <pc:docMk/>
            <pc:sldMk cId="812070364" sldId="290"/>
            <ac:picMk id="6" creationId="{691FA42D-3318-4388-8AA7-340DA4B8EC39}"/>
          </ac:picMkLst>
        </pc:picChg>
      </pc:sldChg>
      <pc:sldChg chg="addSp modSp add">
        <pc:chgData name="Kelvin Say" userId="90bfc690-ca4a-4a6d-8bf3-4ea979a068eb" providerId="ADAL" clId="{CE6BE1C1-60BB-494C-A7E1-ACEF2D665652}" dt="2020-02-16T15:27:24.232" v="1855" actId="207"/>
        <pc:sldMkLst>
          <pc:docMk/>
          <pc:sldMk cId="3277534512" sldId="291"/>
        </pc:sldMkLst>
        <pc:spChg chg="mod">
          <ac:chgData name="Kelvin Say" userId="90bfc690-ca4a-4a6d-8bf3-4ea979a068eb" providerId="ADAL" clId="{CE6BE1C1-60BB-494C-A7E1-ACEF2D665652}" dt="2020-02-14T04:27:36.503" v="248"/>
          <ac:spMkLst>
            <pc:docMk/>
            <pc:sldMk cId="3277534512" sldId="291"/>
            <ac:spMk id="2" creationId="{00000000-0000-0000-0000-000000000000}"/>
          </ac:spMkLst>
        </pc:spChg>
        <pc:spChg chg="mod">
          <ac:chgData name="Kelvin Say" userId="90bfc690-ca4a-4a6d-8bf3-4ea979a068eb" providerId="ADAL" clId="{CE6BE1C1-60BB-494C-A7E1-ACEF2D665652}" dt="2020-02-16T15:27:24.232" v="1855" actId="207"/>
          <ac:spMkLst>
            <pc:docMk/>
            <pc:sldMk cId="3277534512" sldId="291"/>
            <ac:spMk id="3" creationId="{00000000-0000-0000-0000-000000000000}"/>
          </ac:spMkLst>
        </pc:spChg>
        <pc:picChg chg="add">
          <ac:chgData name="Kelvin Say" userId="90bfc690-ca4a-4a6d-8bf3-4ea979a068eb" providerId="ADAL" clId="{CE6BE1C1-60BB-494C-A7E1-ACEF2D665652}" dt="2020-02-14T03:46:48.685" v="194"/>
          <ac:picMkLst>
            <pc:docMk/>
            <pc:sldMk cId="3277534512" sldId="291"/>
            <ac:picMk id="7" creationId="{B6A9CCB8-B53C-48E4-8862-179CB031B2DA}"/>
          </ac:picMkLst>
        </pc:picChg>
        <pc:picChg chg="add">
          <ac:chgData name="Kelvin Say" userId="90bfc690-ca4a-4a6d-8bf3-4ea979a068eb" providerId="ADAL" clId="{CE6BE1C1-60BB-494C-A7E1-ACEF2D665652}" dt="2020-02-14T03:48:57.971" v="195"/>
          <ac:picMkLst>
            <pc:docMk/>
            <pc:sldMk cId="3277534512" sldId="291"/>
            <ac:picMk id="8" creationId="{3E88482F-539B-49B4-9231-E822702001B0}"/>
          </ac:picMkLst>
        </pc:picChg>
        <pc:picChg chg="add">
          <ac:chgData name="Kelvin Say" userId="90bfc690-ca4a-4a6d-8bf3-4ea979a068eb" providerId="ADAL" clId="{CE6BE1C1-60BB-494C-A7E1-ACEF2D665652}" dt="2020-02-14T04:26:40.692" v="244"/>
          <ac:picMkLst>
            <pc:docMk/>
            <pc:sldMk cId="3277534512" sldId="291"/>
            <ac:picMk id="9" creationId="{5577600C-E006-4C8A-ABE7-3191B51E5B89}"/>
          </ac:picMkLst>
        </pc:picChg>
      </pc:sldChg>
      <pc:sldChg chg="addSp delSp modSp add">
        <pc:chgData name="Kelvin Say" userId="90bfc690-ca4a-4a6d-8bf3-4ea979a068eb" providerId="ADAL" clId="{CE6BE1C1-60BB-494C-A7E1-ACEF2D665652}" dt="2020-02-16T15:59:59.411" v="3628" actId="1076"/>
        <pc:sldMkLst>
          <pc:docMk/>
          <pc:sldMk cId="1050113203" sldId="292"/>
        </pc:sldMkLst>
        <pc:spChg chg="mod">
          <ac:chgData name="Kelvin Say" userId="90bfc690-ca4a-4a6d-8bf3-4ea979a068eb" providerId="ADAL" clId="{CE6BE1C1-60BB-494C-A7E1-ACEF2D665652}" dt="2020-02-14T03:50:21.926" v="214"/>
          <ac:spMkLst>
            <pc:docMk/>
            <pc:sldMk cId="1050113203" sldId="292"/>
            <ac:spMk id="2" creationId="{00000000-0000-0000-0000-000000000000}"/>
          </ac:spMkLst>
        </pc:spChg>
        <pc:spChg chg="add mod">
          <ac:chgData name="Kelvin Say" userId="90bfc690-ca4a-4a6d-8bf3-4ea979a068eb" providerId="ADAL" clId="{CE6BE1C1-60BB-494C-A7E1-ACEF2D665652}" dt="2020-02-16T15:59:59.411" v="3628" actId="1076"/>
          <ac:spMkLst>
            <pc:docMk/>
            <pc:sldMk cId="1050113203" sldId="292"/>
            <ac:spMk id="2" creationId="{DF89F6F3-21BC-4FA3-9A5E-55F517903214}"/>
          </ac:spMkLst>
        </pc:spChg>
        <pc:spChg chg="mod">
          <ac:chgData name="Kelvin Say" userId="90bfc690-ca4a-4a6d-8bf3-4ea979a068eb" providerId="ADAL" clId="{CE6BE1C1-60BB-494C-A7E1-ACEF2D665652}" dt="2020-02-14T03:49:50.022" v="213"/>
          <ac:spMkLst>
            <pc:docMk/>
            <pc:sldMk cId="1050113203" sldId="292"/>
            <ac:spMk id="3" creationId="{00000000-0000-0000-0000-000000000000}"/>
          </ac:spMkLst>
        </pc:spChg>
        <pc:spChg chg="add mod">
          <ac:chgData name="Kelvin Say" userId="90bfc690-ca4a-4a6d-8bf3-4ea979a068eb" providerId="ADAL" clId="{CE6BE1C1-60BB-494C-A7E1-ACEF2D665652}" dt="2020-02-14T04:01:29.303" v="221" actId="207"/>
          <ac:spMkLst>
            <pc:docMk/>
            <pc:sldMk cId="1050113203" sldId="292"/>
            <ac:spMk id="6" creationId="{3256EFA8-2352-465B-9E2A-8077C62F1F5F}"/>
          </ac:spMkLst>
        </pc:spChg>
        <pc:spChg chg="add">
          <ac:chgData name="Kelvin Say" userId="90bfc690-ca4a-4a6d-8bf3-4ea979a068eb" providerId="ADAL" clId="{CE6BE1C1-60BB-494C-A7E1-ACEF2D665652}" dt="2020-02-14T04:02:17.932" v="224"/>
          <ac:spMkLst>
            <pc:docMk/>
            <pc:sldMk cId="1050113203" sldId="292"/>
            <ac:spMk id="7" creationId="{F3399519-5C2B-468A-87E5-400E583A721F}"/>
          </ac:spMkLst>
        </pc:spChg>
        <pc:spChg chg="add">
          <ac:chgData name="Kelvin Say" userId="90bfc690-ca4a-4a6d-8bf3-4ea979a068eb" providerId="ADAL" clId="{CE6BE1C1-60BB-494C-A7E1-ACEF2D665652}" dt="2020-02-14T04:01:46.311" v="222"/>
          <ac:spMkLst>
            <pc:docMk/>
            <pc:sldMk cId="1050113203" sldId="292"/>
            <ac:spMk id="9" creationId="{D01BF3E7-C546-4D7C-B39D-7F6AFFE55311}"/>
          </ac:spMkLst>
        </pc:spChg>
        <pc:spChg chg="add">
          <ac:chgData name="Kelvin Say" userId="90bfc690-ca4a-4a6d-8bf3-4ea979a068eb" providerId="ADAL" clId="{CE6BE1C1-60BB-494C-A7E1-ACEF2D665652}" dt="2020-02-14T04:01:52.740" v="223"/>
          <ac:spMkLst>
            <pc:docMk/>
            <pc:sldMk cId="1050113203" sldId="292"/>
            <ac:spMk id="10" creationId="{2F276ECF-79EA-45FF-AFB4-CABE5F6834BE}"/>
          </ac:spMkLst>
        </pc:spChg>
        <pc:spChg chg="add mod">
          <ac:chgData name="Kelvin Say" userId="90bfc690-ca4a-4a6d-8bf3-4ea979a068eb" providerId="ADAL" clId="{CE6BE1C1-60BB-494C-A7E1-ACEF2D665652}" dt="2020-02-16T15:27:19.249" v="1854" actId="207"/>
          <ac:spMkLst>
            <pc:docMk/>
            <pc:sldMk cId="1050113203" sldId="292"/>
            <ac:spMk id="11" creationId="{1CB3A1D7-909B-42E3-BA72-797F984C08A3}"/>
          </ac:spMkLst>
        </pc:spChg>
        <pc:spChg chg="add">
          <ac:chgData name="Kelvin Say" userId="90bfc690-ca4a-4a6d-8bf3-4ea979a068eb" providerId="ADAL" clId="{CE6BE1C1-60BB-494C-A7E1-ACEF2D665652}" dt="2020-02-14T04:04:20.018" v="226"/>
          <ac:spMkLst>
            <pc:docMk/>
            <pc:sldMk cId="1050113203" sldId="292"/>
            <ac:spMk id="12" creationId="{4353AA18-F545-4392-9ACD-549663999435}"/>
          </ac:spMkLst>
        </pc:spChg>
        <pc:spChg chg="add mod">
          <ac:chgData name="Kelvin Say" userId="90bfc690-ca4a-4a6d-8bf3-4ea979a068eb" providerId="ADAL" clId="{CE6BE1C1-60BB-494C-A7E1-ACEF2D665652}" dt="2020-02-14T04:05:07.188" v="231" actId="207"/>
          <ac:spMkLst>
            <pc:docMk/>
            <pc:sldMk cId="1050113203" sldId="292"/>
            <ac:spMk id="13" creationId="{2C622AA9-1F40-40DF-8F93-14F510FCC80E}"/>
          </ac:spMkLst>
        </pc:spChg>
        <pc:spChg chg="add del">
          <ac:chgData name="Kelvin Say" userId="90bfc690-ca4a-4a6d-8bf3-4ea979a068eb" providerId="ADAL" clId="{CE6BE1C1-60BB-494C-A7E1-ACEF2D665652}" dt="2020-02-14T04:47:44.599" v="253"/>
          <ac:spMkLst>
            <pc:docMk/>
            <pc:sldMk cId="1050113203" sldId="292"/>
            <ac:spMk id="14" creationId="{3790C242-D649-4414-BF6B-BB3178FFE47E}"/>
          </ac:spMkLst>
        </pc:spChg>
        <pc:spChg chg="add mod">
          <ac:chgData name="Kelvin Say" userId="90bfc690-ca4a-4a6d-8bf3-4ea979a068eb" providerId="ADAL" clId="{CE6BE1C1-60BB-494C-A7E1-ACEF2D665652}" dt="2020-02-16T15:27:16.671" v="1853" actId="207"/>
          <ac:spMkLst>
            <pc:docMk/>
            <pc:sldMk cId="1050113203" sldId="292"/>
            <ac:spMk id="17" creationId="{E0F38952-51B7-42E1-945A-2BED59E1ECDD}"/>
          </ac:spMkLst>
        </pc:spChg>
      </pc:sldChg>
      <pc:sldChg chg="addSp add modTransition modAnim">
        <pc:chgData name="Kelvin Say" userId="90bfc690-ca4a-4a6d-8bf3-4ea979a068eb" providerId="ADAL" clId="{CE6BE1C1-60BB-494C-A7E1-ACEF2D665652}" dt="2020-02-14T04:45:33.940" v="250"/>
        <pc:sldMkLst>
          <pc:docMk/>
          <pc:sldMk cId="112497317" sldId="293"/>
        </pc:sldMkLst>
        <pc:spChg chg="add">
          <ac:chgData name="Kelvin Say" userId="90bfc690-ca4a-4a6d-8bf3-4ea979a068eb" providerId="ADAL" clId="{CE6BE1C1-60BB-494C-A7E1-ACEF2D665652}" dt="2020-02-14T04:22:14.754" v="243"/>
          <ac:spMkLst>
            <pc:docMk/>
            <pc:sldMk cId="112497317" sldId="293"/>
            <ac:spMk id="15" creationId="{11BB50DD-3684-43F5-9D2D-E3E65D04F687}"/>
          </ac:spMkLst>
        </pc:spChg>
        <pc:picChg chg="add">
          <ac:chgData name="Kelvin Say" userId="90bfc690-ca4a-4a6d-8bf3-4ea979a068eb" providerId="ADAL" clId="{CE6BE1C1-60BB-494C-A7E1-ACEF2D665652}" dt="2020-02-14T04:14:27.957" v="236"/>
          <ac:picMkLst>
            <pc:docMk/>
            <pc:sldMk cId="112497317" sldId="293"/>
            <ac:picMk id="10" creationId="{E8E0AC71-55BE-4F17-93D2-221D55B60788}"/>
          </ac:picMkLst>
        </pc:picChg>
        <pc:picChg chg="add">
          <ac:chgData name="Kelvin Say" userId="90bfc690-ca4a-4a6d-8bf3-4ea979a068eb" providerId="ADAL" clId="{CE6BE1C1-60BB-494C-A7E1-ACEF2D665652}" dt="2020-02-14T04:15:09.112" v="237"/>
          <ac:picMkLst>
            <pc:docMk/>
            <pc:sldMk cId="112497317" sldId="293"/>
            <ac:picMk id="12" creationId="{49341493-4FFD-402C-8EDA-737F9C7822FD}"/>
          </ac:picMkLst>
        </pc:picChg>
        <pc:picChg chg="add">
          <ac:chgData name="Kelvin Say" userId="90bfc690-ca4a-4a6d-8bf3-4ea979a068eb" providerId="ADAL" clId="{CE6BE1C1-60BB-494C-A7E1-ACEF2D665652}" dt="2020-02-14T04:15:24.609" v="238"/>
          <ac:picMkLst>
            <pc:docMk/>
            <pc:sldMk cId="112497317" sldId="293"/>
            <ac:picMk id="14" creationId="{865732A2-C84D-4221-8937-03F4F4E9FDD6}"/>
          </ac:picMkLst>
        </pc:picChg>
      </pc:sldChg>
      <pc:sldChg chg="add ord">
        <pc:chgData name="Kelvin Say" userId="90bfc690-ca4a-4a6d-8bf3-4ea979a068eb" providerId="ADAL" clId="{CE6BE1C1-60BB-494C-A7E1-ACEF2D665652}" dt="2020-02-14T05:02:51.697" v="259"/>
        <pc:sldMkLst>
          <pc:docMk/>
          <pc:sldMk cId="246886544" sldId="293"/>
        </pc:sldMkLst>
      </pc:sldChg>
      <pc:sldChg chg="modSp add ord">
        <pc:chgData name="Kelvin Say" userId="90bfc690-ca4a-4a6d-8bf3-4ea979a068eb" providerId="ADAL" clId="{CE6BE1C1-60BB-494C-A7E1-ACEF2D665652}" dt="2020-02-16T15:49:31.009" v="3280" actId="20577"/>
        <pc:sldMkLst>
          <pc:docMk/>
          <pc:sldMk cId="2300710062" sldId="294"/>
        </pc:sldMkLst>
        <pc:spChg chg="mod">
          <ac:chgData name="Kelvin Say" userId="90bfc690-ca4a-4a6d-8bf3-4ea979a068eb" providerId="ADAL" clId="{CE6BE1C1-60BB-494C-A7E1-ACEF2D665652}" dt="2020-02-16T15:27:09.353" v="1851" actId="207"/>
          <ac:spMkLst>
            <pc:docMk/>
            <pc:sldMk cId="2300710062" sldId="294"/>
            <ac:spMk id="3" creationId="{00000000-0000-0000-0000-000000000000}"/>
          </ac:spMkLst>
        </pc:spChg>
        <pc:spChg chg="mod">
          <ac:chgData name="Kelvin Say" userId="90bfc690-ca4a-4a6d-8bf3-4ea979a068eb" providerId="ADAL" clId="{CE6BE1C1-60BB-494C-A7E1-ACEF2D665652}" dt="2020-02-16T15:49:31.009" v="3280" actId="20577"/>
          <ac:spMkLst>
            <pc:docMk/>
            <pc:sldMk cId="2300710062" sldId="294"/>
            <ac:spMk id="4" creationId="{00000000-0000-0000-0000-000000000000}"/>
          </ac:spMkLst>
        </pc:spChg>
      </pc:sldChg>
      <pc:sldChg chg="addSp delSp modSp add">
        <pc:chgData name="Kelvin Say" userId="90bfc690-ca4a-4a6d-8bf3-4ea979a068eb" providerId="ADAL" clId="{CE6BE1C1-60BB-494C-A7E1-ACEF2D665652}" dt="2020-02-16T15:30:18.617" v="2092" actId="404"/>
        <pc:sldMkLst>
          <pc:docMk/>
          <pc:sldMk cId="872894258" sldId="295"/>
        </pc:sldMkLst>
        <pc:spChg chg="mod">
          <ac:chgData name="Kelvin Say" userId="90bfc690-ca4a-4a6d-8bf3-4ea979a068eb" providerId="ADAL" clId="{CE6BE1C1-60BB-494C-A7E1-ACEF2D665652}" dt="2020-02-16T15:29:06.771" v="1999" actId="1035"/>
          <ac:spMkLst>
            <pc:docMk/>
            <pc:sldMk cId="872894258" sldId="295"/>
            <ac:spMk id="3" creationId="{00000000-0000-0000-0000-000000000000}"/>
          </ac:spMkLst>
        </pc:spChg>
        <pc:spChg chg="del">
          <ac:chgData name="Kelvin Say" userId="90bfc690-ca4a-4a6d-8bf3-4ea979a068eb" providerId="ADAL" clId="{CE6BE1C1-60BB-494C-A7E1-ACEF2D665652}" dt="2020-02-16T14:39:31.533" v="1046" actId="478"/>
          <ac:spMkLst>
            <pc:docMk/>
            <pc:sldMk cId="872894258" sldId="295"/>
            <ac:spMk id="4" creationId="{00000000-0000-0000-0000-000000000000}"/>
          </ac:spMkLst>
        </pc:spChg>
        <pc:spChg chg="add mod">
          <ac:chgData name="Kelvin Say" userId="90bfc690-ca4a-4a6d-8bf3-4ea979a068eb" providerId="ADAL" clId="{CE6BE1C1-60BB-494C-A7E1-ACEF2D665652}" dt="2020-02-16T15:29:48.572" v="2049" actId="20577"/>
          <ac:spMkLst>
            <pc:docMk/>
            <pc:sldMk cId="872894258" sldId="295"/>
            <ac:spMk id="7" creationId="{1F25A58F-52C5-43B8-A771-A867C81EEAA2}"/>
          </ac:spMkLst>
        </pc:spChg>
        <pc:spChg chg="add mod">
          <ac:chgData name="Kelvin Say" userId="90bfc690-ca4a-4a6d-8bf3-4ea979a068eb" providerId="ADAL" clId="{CE6BE1C1-60BB-494C-A7E1-ACEF2D665652}" dt="2020-02-16T15:29:14.540" v="2023" actId="1036"/>
          <ac:spMkLst>
            <pc:docMk/>
            <pc:sldMk cId="872894258" sldId="295"/>
            <ac:spMk id="13" creationId="{1C305DD7-69A9-4F71-B9B5-77B553AA0F6C}"/>
          </ac:spMkLst>
        </pc:spChg>
        <pc:spChg chg="add mod">
          <ac:chgData name="Kelvin Say" userId="90bfc690-ca4a-4a6d-8bf3-4ea979a068eb" providerId="ADAL" clId="{CE6BE1C1-60BB-494C-A7E1-ACEF2D665652}" dt="2020-02-16T15:29:14.540" v="2023" actId="1036"/>
          <ac:spMkLst>
            <pc:docMk/>
            <pc:sldMk cId="872894258" sldId="295"/>
            <ac:spMk id="14" creationId="{D7482BF6-61BA-4D1A-8E8D-2E77119983F1}"/>
          </ac:spMkLst>
        </pc:spChg>
        <pc:spChg chg="add mod">
          <ac:chgData name="Kelvin Say" userId="90bfc690-ca4a-4a6d-8bf3-4ea979a068eb" providerId="ADAL" clId="{CE6BE1C1-60BB-494C-A7E1-ACEF2D665652}" dt="2020-02-16T15:29:14.540" v="2023" actId="1036"/>
          <ac:spMkLst>
            <pc:docMk/>
            <pc:sldMk cId="872894258" sldId="295"/>
            <ac:spMk id="15" creationId="{E5CB0AF1-52A4-4C54-B63C-CD3C131FCCF0}"/>
          </ac:spMkLst>
        </pc:spChg>
        <pc:spChg chg="add mod">
          <ac:chgData name="Kelvin Say" userId="90bfc690-ca4a-4a6d-8bf3-4ea979a068eb" providerId="ADAL" clId="{CE6BE1C1-60BB-494C-A7E1-ACEF2D665652}" dt="2020-02-16T15:30:18.617" v="2092" actId="404"/>
          <ac:spMkLst>
            <pc:docMk/>
            <pc:sldMk cId="872894258" sldId="295"/>
            <ac:spMk id="16" creationId="{D0C74572-93F3-4C9F-A0A2-61247F5D29A2}"/>
          </ac:spMkLst>
        </pc:spChg>
        <pc:picChg chg="add del mod">
          <ac:chgData name="Kelvin Say" userId="90bfc690-ca4a-4a6d-8bf3-4ea979a068eb" providerId="ADAL" clId="{CE6BE1C1-60BB-494C-A7E1-ACEF2D665652}" dt="2020-02-16T14:38:56.524" v="1035" actId="478"/>
          <ac:picMkLst>
            <pc:docMk/>
            <pc:sldMk cId="872894258" sldId="295"/>
            <ac:picMk id="5" creationId="{26DC115A-F91F-445A-8C00-3E7CFCCC477C}"/>
          </ac:picMkLst>
        </pc:picChg>
        <pc:picChg chg="add del mod">
          <ac:chgData name="Kelvin Say" userId="90bfc690-ca4a-4a6d-8bf3-4ea979a068eb" providerId="ADAL" clId="{CE6BE1C1-60BB-494C-A7E1-ACEF2D665652}" dt="2020-02-16T15:21:09.817" v="1553" actId="478"/>
          <ac:picMkLst>
            <pc:docMk/>
            <pc:sldMk cId="872894258" sldId="295"/>
            <ac:picMk id="6" creationId="{78708077-CA85-44F5-B79D-0C082B277252}"/>
          </ac:picMkLst>
        </pc:picChg>
        <pc:picChg chg="add mod">
          <ac:chgData name="Kelvin Say" userId="90bfc690-ca4a-4a6d-8bf3-4ea979a068eb" providerId="ADAL" clId="{CE6BE1C1-60BB-494C-A7E1-ACEF2D665652}" dt="2020-02-16T15:29:14.540" v="2023" actId="1036"/>
          <ac:picMkLst>
            <pc:docMk/>
            <pc:sldMk cId="872894258" sldId="295"/>
            <ac:picMk id="8" creationId="{DFE0DCC8-9FBB-48C2-9480-D9CB06EFA185}"/>
          </ac:picMkLst>
        </pc:picChg>
        <pc:picChg chg="add mod">
          <ac:chgData name="Kelvin Say" userId="90bfc690-ca4a-4a6d-8bf3-4ea979a068eb" providerId="ADAL" clId="{CE6BE1C1-60BB-494C-A7E1-ACEF2D665652}" dt="2020-02-16T15:29:14.540" v="2023" actId="1036"/>
          <ac:picMkLst>
            <pc:docMk/>
            <pc:sldMk cId="872894258" sldId="295"/>
            <ac:picMk id="9" creationId="{842F2D90-54B0-454F-8461-32DACCCD1BDB}"/>
          </ac:picMkLst>
        </pc:picChg>
        <pc:picChg chg="add del mod">
          <ac:chgData name="Kelvin Say" userId="90bfc690-ca4a-4a6d-8bf3-4ea979a068eb" providerId="ADAL" clId="{CE6BE1C1-60BB-494C-A7E1-ACEF2D665652}" dt="2020-02-16T15:19:45.755" v="1546" actId="478"/>
          <ac:picMkLst>
            <pc:docMk/>
            <pc:sldMk cId="872894258" sldId="295"/>
            <ac:picMk id="10" creationId="{0AFAF0D6-47CD-44E7-A024-5781BCE43215}"/>
          </ac:picMkLst>
        </pc:picChg>
        <pc:picChg chg="add mod">
          <ac:chgData name="Kelvin Say" userId="90bfc690-ca4a-4a6d-8bf3-4ea979a068eb" providerId="ADAL" clId="{CE6BE1C1-60BB-494C-A7E1-ACEF2D665652}" dt="2020-02-16T15:29:14.540" v="2023" actId="1036"/>
          <ac:picMkLst>
            <pc:docMk/>
            <pc:sldMk cId="872894258" sldId="295"/>
            <ac:picMk id="11" creationId="{B0F852F3-3F27-4D6E-9525-B4A2DD85135E}"/>
          </ac:picMkLst>
        </pc:picChg>
        <pc:picChg chg="add mod">
          <ac:chgData name="Kelvin Say" userId="90bfc690-ca4a-4a6d-8bf3-4ea979a068eb" providerId="ADAL" clId="{CE6BE1C1-60BB-494C-A7E1-ACEF2D665652}" dt="2020-02-16T15:29:14.540" v="2023" actId="1036"/>
          <ac:picMkLst>
            <pc:docMk/>
            <pc:sldMk cId="872894258" sldId="295"/>
            <ac:picMk id="12" creationId="{33786079-B886-4904-AE35-3EA1E60CF78E}"/>
          </ac:picMkLst>
        </pc:picChg>
      </pc:sldChg>
      <pc:sldChg chg="addSp delSp modSp add">
        <pc:chgData name="Kelvin Say" userId="90bfc690-ca4a-4a6d-8bf3-4ea979a068eb" providerId="ADAL" clId="{CE6BE1C1-60BB-494C-A7E1-ACEF2D665652}" dt="2020-02-16T16:05:32.873" v="3979"/>
        <pc:sldMkLst>
          <pc:docMk/>
          <pc:sldMk cId="696137937" sldId="296"/>
        </pc:sldMkLst>
        <pc:spChg chg="mod">
          <ac:chgData name="Kelvin Say" userId="90bfc690-ca4a-4a6d-8bf3-4ea979a068eb" providerId="ADAL" clId="{CE6BE1C1-60BB-494C-A7E1-ACEF2D665652}" dt="2020-02-16T16:05:32.873" v="3979"/>
          <ac:spMkLst>
            <pc:docMk/>
            <pc:sldMk cId="696137937" sldId="296"/>
            <ac:spMk id="3" creationId="{00000000-0000-0000-0000-000000000000}"/>
          </ac:spMkLst>
        </pc:spChg>
        <pc:spChg chg="mod">
          <ac:chgData name="Kelvin Say" userId="90bfc690-ca4a-4a6d-8bf3-4ea979a068eb" providerId="ADAL" clId="{CE6BE1C1-60BB-494C-A7E1-ACEF2D665652}" dt="2020-02-16T16:04:40.933" v="3974" actId="20577"/>
          <ac:spMkLst>
            <pc:docMk/>
            <pc:sldMk cId="696137937" sldId="296"/>
            <ac:spMk id="7" creationId="{1F25A58F-52C5-43B8-A771-A867C81EEAA2}"/>
          </ac:spMkLst>
        </pc:spChg>
        <pc:spChg chg="del">
          <ac:chgData name="Kelvin Say" userId="90bfc690-ca4a-4a6d-8bf3-4ea979a068eb" providerId="ADAL" clId="{CE6BE1C1-60BB-494C-A7E1-ACEF2D665652}" dt="2020-02-16T15:37:52.565" v="2376" actId="478"/>
          <ac:spMkLst>
            <pc:docMk/>
            <pc:sldMk cId="696137937" sldId="296"/>
            <ac:spMk id="13" creationId="{1C305DD7-69A9-4F71-B9B5-77B553AA0F6C}"/>
          </ac:spMkLst>
        </pc:spChg>
        <pc:spChg chg="del">
          <ac:chgData name="Kelvin Say" userId="90bfc690-ca4a-4a6d-8bf3-4ea979a068eb" providerId="ADAL" clId="{CE6BE1C1-60BB-494C-A7E1-ACEF2D665652}" dt="2020-02-16T15:37:52.565" v="2376" actId="478"/>
          <ac:spMkLst>
            <pc:docMk/>
            <pc:sldMk cId="696137937" sldId="296"/>
            <ac:spMk id="14" creationId="{D7482BF6-61BA-4D1A-8E8D-2E77119983F1}"/>
          </ac:spMkLst>
        </pc:spChg>
        <pc:spChg chg="del">
          <ac:chgData name="Kelvin Say" userId="90bfc690-ca4a-4a6d-8bf3-4ea979a068eb" providerId="ADAL" clId="{CE6BE1C1-60BB-494C-A7E1-ACEF2D665652}" dt="2020-02-16T15:37:52.565" v="2376" actId="478"/>
          <ac:spMkLst>
            <pc:docMk/>
            <pc:sldMk cId="696137937" sldId="296"/>
            <ac:spMk id="15" creationId="{E5CB0AF1-52A4-4C54-B63C-CD3C131FCCF0}"/>
          </ac:spMkLst>
        </pc:spChg>
        <pc:spChg chg="del">
          <ac:chgData name="Kelvin Say" userId="90bfc690-ca4a-4a6d-8bf3-4ea979a068eb" providerId="ADAL" clId="{CE6BE1C1-60BB-494C-A7E1-ACEF2D665652}" dt="2020-02-16T15:37:52.565" v="2376" actId="478"/>
          <ac:spMkLst>
            <pc:docMk/>
            <pc:sldMk cId="696137937" sldId="296"/>
            <ac:spMk id="16" creationId="{D0C74572-93F3-4C9F-A0A2-61247F5D29A2}"/>
          </ac:spMkLst>
        </pc:spChg>
        <pc:picChg chg="add del mod">
          <ac:chgData name="Kelvin Say" userId="90bfc690-ca4a-4a6d-8bf3-4ea979a068eb" providerId="ADAL" clId="{CE6BE1C1-60BB-494C-A7E1-ACEF2D665652}" dt="2020-02-16T15:55:18.213" v="3413" actId="478"/>
          <ac:picMkLst>
            <pc:docMk/>
            <pc:sldMk cId="696137937" sldId="296"/>
            <ac:picMk id="2" creationId="{EBE33E47-99A1-451C-970B-E83342B0854A}"/>
          </ac:picMkLst>
        </pc:picChg>
        <pc:picChg chg="add del mod">
          <ac:chgData name="Kelvin Say" userId="90bfc690-ca4a-4a6d-8bf3-4ea979a068eb" providerId="ADAL" clId="{CE6BE1C1-60BB-494C-A7E1-ACEF2D665652}" dt="2020-02-16T15:55:19.553" v="3415" actId="478"/>
          <ac:picMkLst>
            <pc:docMk/>
            <pc:sldMk cId="696137937" sldId="296"/>
            <ac:picMk id="4" creationId="{E3641CD7-D9AC-4FA3-9A4A-F59ABC4E564B}"/>
          </ac:picMkLst>
        </pc:picChg>
        <pc:picChg chg="add del mod">
          <ac:chgData name="Kelvin Say" userId="90bfc690-ca4a-4a6d-8bf3-4ea979a068eb" providerId="ADAL" clId="{CE6BE1C1-60BB-494C-A7E1-ACEF2D665652}" dt="2020-02-16T15:55:18.941" v="3414" actId="478"/>
          <ac:picMkLst>
            <pc:docMk/>
            <pc:sldMk cId="696137937" sldId="296"/>
            <ac:picMk id="5" creationId="{DA2B0ABB-FDCA-4256-B7C7-FF5A43778AA6}"/>
          </ac:picMkLst>
        </pc:picChg>
        <pc:picChg chg="del">
          <ac:chgData name="Kelvin Say" userId="90bfc690-ca4a-4a6d-8bf3-4ea979a068eb" providerId="ADAL" clId="{CE6BE1C1-60BB-494C-A7E1-ACEF2D665652}" dt="2020-02-16T15:37:52.565" v="2376" actId="478"/>
          <ac:picMkLst>
            <pc:docMk/>
            <pc:sldMk cId="696137937" sldId="296"/>
            <ac:picMk id="8" creationId="{DFE0DCC8-9FBB-48C2-9480-D9CB06EFA185}"/>
          </ac:picMkLst>
        </pc:picChg>
        <pc:picChg chg="del">
          <ac:chgData name="Kelvin Say" userId="90bfc690-ca4a-4a6d-8bf3-4ea979a068eb" providerId="ADAL" clId="{CE6BE1C1-60BB-494C-A7E1-ACEF2D665652}" dt="2020-02-16T15:37:52.565" v="2376" actId="478"/>
          <ac:picMkLst>
            <pc:docMk/>
            <pc:sldMk cId="696137937" sldId="296"/>
            <ac:picMk id="9" creationId="{842F2D90-54B0-454F-8461-32DACCCD1BDB}"/>
          </ac:picMkLst>
        </pc:picChg>
        <pc:picChg chg="del">
          <ac:chgData name="Kelvin Say" userId="90bfc690-ca4a-4a6d-8bf3-4ea979a068eb" providerId="ADAL" clId="{CE6BE1C1-60BB-494C-A7E1-ACEF2D665652}" dt="2020-02-16T15:37:52.565" v="2376" actId="478"/>
          <ac:picMkLst>
            <pc:docMk/>
            <pc:sldMk cId="696137937" sldId="296"/>
            <ac:picMk id="11" creationId="{B0F852F3-3F27-4D6E-9525-B4A2DD85135E}"/>
          </ac:picMkLst>
        </pc:picChg>
        <pc:picChg chg="del">
          <ac:chgData name="Kelvin Say" userId="90bfc690-ca4a-4a6d-8bf3-4ea979a068eb" providerId="ADAL" clId="{CE6BE1C1-60BB-494C-A7E1-ACEF2D665652}" dt="2020-02-16T15:37:52.565" v="2376" actId="478"/>
          <ac:picMkLst>
            <pc:docMk/>
            <pc:sldMk cId="696137937" sldId="296"/>
            <ac:picMk id="12" creationId="{33786079-B886-4904-AE35-3EA1E60CF78E}"/>
          </ac:picMkLst>
        </pc:picChg>
      </pc:sldChg>
      <pc:sldChg chg="addSp delSp modSp add del">
        <pc:chgData name="Kelvin Say" userId="90bfc690-ca4a-4a6d-8bf3-4ea979a068eb" providerId="ADAL" clId="{CE6BE1C1-60BB-494C-A7E1-ACEF2D665652}" dt="2020-02-16T15:57:58.457" v="3540" actId="2696"/>
        <pc:sldMkLst>
          <pc:docMk/>
          <pc:sldMk cId="2381857471" sldId="297"/>
        </pc:sldMkLst>
        <pc:spChg chg="mod">
          <ac:chgData name="Kelvin Say" userId="90bfc690-ca4a-4a6d-8bf3-4ea979a068eb" providerId="ADAL" clId="{CE6BE1C1-60BB-494C-A7E1-ACEF2D665652}" dt="2020-02-16T15:48:47.189" v="3208" actId="1076"/>
          <ac:spMkLst>
            <pc:docMk/>
            <pc:sldMk cId="2381857471" sldId="297"/>
            <ac:spMk id="3" creationId="{00000000-0000-0000-0000-000000000000}"/>
          </ac:spMkLst>
        </pc:spChg>
        <pc:spChg chg="mod">
          <ac:chgData name="Kelvin Say" userId="90bfc690-ca4a-4a6d-8bf3-4ea979a068eb" providerId="ADAL" clId="{CE6BE1C1-60BB-494C-A7E1-ACEF2D665652}" dt="2020-02-16T15:51:21.938" v="3324" actId="20577"/>
          <ac:spMkLst>
            <pc:docMk/>
            <pc:sldMk cId="2381857471" sldId="297"/>
            <ac:spMk id="7" creationId="{1F25A58F-52C5-43B8-A771-A867C81EEAA2}"/>
          </ac:spMkLst>
        </pc:spChg>
        <pc:picChg chg="del">
          <ac:chgData name="Kelvin Say" userId="90bfc690-ca4a-4a6d-8bf3-4ea979a068eb" providerId="ADAL" clId="{CE6BE1C1-60BB-494C-A7E1-ACEF2D665652}" dt="2020-02-16T15:42:10.047" v="2550" actId="478"/>
          <ac:picMkLst>
            <pc:docMk/>
            <pc:sldMk cId="2381857471" sldId="297"/>
            <ac:picMk id="2" creationId="{EBE33E47-99A1-451C-970B-E83342B0854A}"/>
          </ac:picMkLst>
        </pc:picChg>
        <pc:picChg chg="del">
          <ac:chgData name="Kelvin Say" userId="90bfc690-ca4a-4a6d-8bf3-4ea979a068eb" providerId="ADAL" clId="{CE6BE1C1-60BB-494C-A7E1-ACEF2D665652}" dt="2020-02-16T15:42:10.047" v="2550" actId="478"/>
          <ac:picMkLst>
            <pc:docMk/>
            <pc:sldMk cId="2381857471" sldId="297"/>
            <ac:picMk id="4" creationId="{E3641CD7-D9AC-4FA3-9A4A-F59ABC4E564B}"/>
          </ac:picMkLst>
        </pc:picChg>
        <pc:picChg chg="add del mod">
          <ac:chgData name="Kelvin Say" userId="90bfc690-ca4a-4a6d-8bf3-4ea979a068eb" providerId="ADAL" clId="{CE6BE1C1-60BB-494C-A7E1-ACEF2D665652}" dt="2020-02-16T15:42:53.256" v="2558" actId="478"/>
          <ac:picMkLst>
            <pc:docMk/>
            <pc:sldMk cId="2381857471" sldId="297"/>
            <ac:picMk id="6" creationId="{800413B3-B896-4CE0-A979-39A298C46C85}"/>
          </ac:picMkLst>
        </pc:picChg>
        <pc:picChg chg="add del mod">
          <ac:chgData name="Kelvin Say" userId="90bfc690-ca4a-4a6d-8bf3-4ea979a068eb" providerId="ADAL" clId="{CE6BE1C1-60BB-494C-A7E1-ACEF2D665652}" dt="2020-02-16T15:42:53.256" v="2558" actId="478"/>
          <ac:picMkLst>
            <pc:docMk/>
            <pc:sldMk cId="2381857471" sldId="297"/>
            <ac:picMk id="8" creationId="{61D6CA5A-BAE6-4F39-A7D0-18608BF20E9E}"/>
          </ac:picMkLst>
        </pc:picChg>
        <pc:picChg chg="add del mod">
          <ac:chgData name="Kelvin Say" userId="90bfc690-ca4a-4a6d-8bf3-4ea979a068eb" providerId="ADAL" clId="{CE6BE1C1-60BB-494C-A7E1-ACEF2D665652}" dt="2020-02-16T15:42:54.747" v="2559" actId="478"/>
          <ac:picMkLst>
            <pc:docMk/>
            <pc:sldMk cId="2381857471" sldId="297"/>
            <ac:picMk id="9" creationId="{F3122B78-7BFD-4B62-9488-51C391ACF61A}"/>
          </ac:picMkLst>
        </pc:picChg>
        <pc:picChg chg="add mod">
          <ac:chgData name="Kelvin Say" userId="90bfc690-ca4a-4a6d-8bf3-4ea979a068eb" providerId="ADAL" clId="{CE6BE1C1-60BB-494C-A7E1-ACEF2D665652}" dt="2020-02-16T15:43:05.896" v="2564" actId="1076"/>
          <ac:picMkLst>
            <pc:docMk/>
            <pc:sldMk cId="2381857471" sldId="297"/>
            <ac:picMk id="10" creationId="{34203416-A5D5-46DD-8572-FB6146DBCD98}"/>
          </ac:picMkLst>
        </pc:picChg>
      </pc:sldChg>
      <pc:sldChg chg="addSp modSp add del">
        <pc:chgData name="Kelvin Say" userId="90bfc690-ca4a-4a6d-8bf3-4ea979a068eb" providerId="ADAL" clId="{CE6BE1C1-60BB-494C-A7E1-ACEF2D665652}" dt="2020-02-16T15:57:58.469" v="3541" actId="2696"/>
        <pc:sldMkLst>
          <pc:docMk/>
          <pc:sldMk cId="3848372511" sldId="298"/>
        </pc:sldMkLst>
        <pc:spChg chg="mod">
          <ac:chgData name="Kelvin Say" userId="90bfc690-ca4a-4a6d-8bf3-4ea979a068eb" providerId="ADAL" clId="{CE6BE1C1-60BB-494C-A7E1-ACEF2D665652}" dt="2020-02-16T15:51:56.149" v="3331" actId="20577"/>
          <ac:spMkLst>
            <pc:docMk/>
            <pc:sldMk cId="3848372511" sldId="298"/>
            <ac:spMk id="3" creationId="{00000000-0000-0000-0000-000000000000}"/>
          </ac:spMkLst>
        </pc:spChg>
        <pc:picChg chg="add mod">
          <ac:chgData name="Kelvin Say" userId="90bfc690-ca4a-4a6d-8bf3-4ea979a068eb" providerId="ADAL" clId="{CE6BE1C1-60BB-494C-A7E1-ACEF2D665652}" dt="2020-02-16T15:52:20.213" v="3334" actId="1076"/>
          <ac:picMkLst>
            <pc:docMk/>
            <pc:sldMk cId="3848372511" sldId="298"/>
            <ac:picMk id="2" creationId="{40116AAE-F92F-406B-A988-57E16B93A975}"/>
          </ac:picMkLst>
        </pc:picChg>
        <pc:picChg chg="add mod">
          <ac:chgData name="Kelvin Say" userId="90bfc690-ca4a-4a6d-8bf3-4ea979a068eb" providerId="ADAL" clId="{CE6BE1C1-60BB-494C-A7E1-ACEF2D665652}" dt="2020-02-16T15:52:39.951" v="3339" actId="1076"/>
          <ac:picMkLst>
            <pc:docMk/>
            <pc:sldMk cId="3848372511" sldId="298"/>
            <ac:picMk id="4" creationId="{15A1C3D5-D09F-490F-8134-ED1E53297471}"/>
          </ac:picMkLst>
        </pc:picChg>
      </pc:sldChg>
      <pc:sldChg chg="addSp delSp modSp add ord">
        <pc:chgData name="Kelvin Say" userId="90bfc690-ca4a-4a6d-8bf3-4ea979a068eb" providerId="ADAL" clId="{CE6BE1C1-60BB-494C-A7E1-ACEF2D665652}" dt="2020-02-16T15:55:59.228" v="3417" actId="1076"/>
        <pc:sldMkLst>
          <pc:docMk/>
          <pc:sldMk cId="1558706351" sldId="299"/>
        </pc:sldMkLst>
        <pc:spChg chg="mod">
          <ac:chgData name="Kelvin Say" userId="90bfc690-ca4a-4a6d-8bf3-4ea979a068eb" providerId="ADAL" clId="{CE6BE1C1-60BB-494C-A7E1-ACEF2D665652}" dt="2020-02-16T15:54:18.265" v="3387" actId="20577"/>
          <ac:spMkLst>
            <pc:docMk/>
            <pc:sldMk cId="1558706351" sldId="299"/>
            <ac:spMk id="3" creationId="{00000000-0000-0000-0000-000000000000}"/>
          </ac:spMkLst>
        </pc:spChg>
        <pc:spChg chg="del">
          <ac:chgData name="Kelvin Say" userId="90bfc690-ca4a-4a6d-8bf3-4ea979a068eb" providerId="ADAL" clId="{CE6BE1C1-60BB-494C-A7E1-ACEF2D665652}" dt="2020-02-16T15:54:22.628" v="3388" actId="478"/>
          <ac:spMkLst>
            <pc:docMk/>
            <pc:sldMk cId="1558706351" sldId="299"/>
            <ac:spMk id="7" creationId="{1F25A58F-52C5-43B8-A771-A867C81EEAA2}"/>
          </ac:spMkLst>
        </pc:spChg>
        <pc:spChg chg="add del mod">
          <ac:chgData name="Kelvin Say" userId="90bfc690-ca4a-4a6d-8bf3-4ea979a068eb" providerId="ADAL" clId="{CE6BE1C1-60BB-494C-A7E1-ACEF2D665652}" dt="2020-02-16T15:54:25.794" v="3389" actId="478"/>
          <ac:spMkLst>
            <pc:docMk/>
            <pc:sldMk cId="1558706351" sldId="299"/>
            <ac:spMk id="8" creationId="{E668A37B-92FE-413F-94A6-1F51A2C50A85}"/>
          </ac:spMkLst>
        </pc:spChg>
        <pc:picChg chg="del">
          <ac:chgData name="Kelvin Say" userId="90bfc690-ca4a-4a6d-8bf3-4ea979a068eb" providerId="ADAL" clId="{CE6BE1C1-60BB-494C-A7E1-ACEF2D665652}" dt="2020-02-16T15:54:27.417" v="3391" actId="478"/>
          <ac:picMkLst>
            <pc:docMk/>
            <pc:sldMk cId="1558706351" sldId="299"/>
            <ac:picMk id="2" creationId="{EBE33E47-99A1-451C-970B-E83342B0854A}"/>
          </ac:picMkLst>
        </pc:picChg>
        <pc:picChg chg="del">
          <ac:chgData name="Kelvin Say" userId="90bfc690-ca4a-4a6d-8bf3-4ea979a068eb" providerId="ADAL" clId="{CE6BE1C1-60BB-494C-A7E1-ACEF2D665652}" dt="2020-02-16T15:54:29.221" v="3392" actId="478"/>
          <ac:picMkLst>
            <pc:docMk/>
            <pc:sldMk cId="1558706351" sldId="299"/>
            <ac:picMk id="4" creationId="{E3641CD7-D9AC-4FA3-9A4A-F59ABC4E564B}"/>
          </ac:picMkLst>
        </pc:picChg>
        <pc:picChg chg="del">
          <ac:chgData name="Kelvin Say" userId="90bfc690-ca4a-4a6d-8bf3-4ea979a068eb" providerId="ADAL" clId="{CE6BE1C1-60BB-494C-A7E1-ACEF2D665652}" dt="2020-02-16T15:54:26.918" v="3390" actId="478"/>
          <ac:picMkLst>
            <pc:docMk/>
            <pc:sldMk cId="1558706351" sldId="299"/>
            <ac:picMk id="5" creationId="{DA2B0ABB-FDCA-4256-B7C7-FF5A43778AA6}"/>
          </ac:picMkLst>
        </pc:picChg>
        <pc:picChg chg="add del mod">
          <ac:chgData name="Kelvin Say" userId="90bfc690-ca4a-4a6d-8bf3-4ea979a068eb" providerId="ADAL" clId="{CE6BE1C1-60BB-494C-A7E1-ACEF2D665652}" dt="2020-02-16T15:55:04.065" v="3410" actId="478"/>
          <ac:picMkLst>
            <pc:docMk/>
            <pc:sldMk cId="1558706351" sldId="299"/>
            <ac:picMk id="9" creationId="{8C5A5387-4542-4A31-95D7-B7D7F0C47626}"/>
          </ac:picMkLst>
        </pc:picChg>
        <pc:picChg chg="add mod">
          <ac:chgData name="Kelvin Say" userId="90bfc690-ca4a-4a6d-8bf3-4ea979a068eb" providerId="ADAL" clId="{CE6BE1C1-60BB-494C-A7E1-ACEF2D665652}" dt="2020-02-16T15:55:59.228" v="3417" actId="1076"/>
          <ac:picMkLst>
            <pc:docMk/>
            <pc:sldMk cId="1558706351" sldId="299"/>
            <ac:picMk id="10" creationId="{1A4CE7B2-C14C-40E7-BE15-CCA10E6C9BDF}"/>
          </ac:picMkLst>
        </pc:picChg>
      </pc:sldChg>
      <pc:sldChg chg="addSp delSp modSp add">
        <pc:chgData name="Kelvin Say" userId="90bfc690-ca4a-4a6d-8bf3-4ea979a068eb" providerId="ADAL" clId="{CE6BE1C1-60BB-494C-A7E1-ACEF2D665652}" dt="2020-02-16T16:00:15.589" v="3630" actId="1076"/>
        <pc:sldMkLst>
          <pc:docMk/>
          <pc:sldMk cId="810613644" sldId="300"/>
        </pc:sldMkLst>
        <pc:spChg chg="mod">
          <ac:chgData name="Kelvin Say" userId="90bfc690-ca4a-4a6d-8bf3-4ea979a068eb" providerId="ADAL" clId="{CE6BE1C1-60BB-494C-A7E1-ACEF2D665652}" dt="2020-02-16T15:54:48.281" v="3406" actId="20577"/>
          <ac:spMkLst>
            <pc:docMk/>
            <pc:sldMk cId="810613644" sldId="300"/>
            <ac:spMk id="3" creationId="{00000000-0000-0000-0000-000000000000}"/>
          </ac:spMkLst>
        </pc:spChg>
        <pc:picChg chg="add mod">
          <ac:chgData name="Kelvin Say" userId="90bfc690-ca4a-4a6d-8bf3-4ea979a068eb" providerId="ADAL" clId="{CE6BE1C1-60BB-494C-A7E1-ACEF2D665652}" dt="2020-02-16T16:00:15.589" v="3630" actId="1076"/>
          <ac:picMkLst>
            <pc:docMk/>
            <pc:sldMk cId="810613644" sldId="300"/>
            <ac:picMk id="4" creationId="{8570FA85-37BE-4572-A896-0DA399D356C5}"/>
          </ac:picMkLst>
        </pc:picChg>
        <pc:picChg chg="del">
          <ac:chgData name="Kelvin Say" userId="90bfc690-ca4a-4a6d-8bf3-4ea979a068eb" providerId="ADAL" clId="{CE6BE1C1-60BB-494C-A7E1-ACEF2D665652}" dt="2020-02-16T15:54:55.262" v="3407" actId="478"/>
          <ac:picMkLst>
            <pc:docMk/>
            <pc:sldMk cId="810613644" sldId="300"/>
            <ac:picMk id="9" creationId="{8C5A5387-4542-4A31-95D7-B7D7F0C47626}"/>
          </ac:picMkLst>
        </pc:picChg>
      </pc:sldChg>
      <pc:sldChg chg="modSp add">
        <pc:chgData name="Kelvin Say" userId="90bfc690-ca4a-4a6d-8bf3-4ea979a068eb" providerId="ADAL" clId="{CE6BE1C1-60BB-494C-A7E1-ACEF2D665652}" dt="2020-02-16T15:57:36.538" v="3527" actId="5793"/>
        <pc:sldMkLst>
          <pc:docMk/>
          <pc:sldMk cId="2774622562" sldId="301"/>
        </pc:sldMkLst>
        <pc:spChg chg="mod">
          <ac:chgData name="Kelvin Say" userId="90bfc690-ca4a-4a6d-8bf3-4ea979a068eb" providerId="ADAL" clId="{CE6BE1C1-60BB-494C-A7E1-ACEF2D665652}" dt="2020-02-16T15:57:09.361" v="3487" actId="20577"/>
          <ac:spMkLst>
            <pc:docMk/>
            <pc:sldMk cId="2774622562" sldId="301"/>
            <ac:spMk id="3" creationId="{00000000-0000-0000-0000-000000000000}"/>
          </ac:spMkLst>
        </pc:spChg>
        <pc:spChg chg="mod">
          <ac:chgData name="Kelvin Say" userId="90bfc690-ca4a-4a6d-8bf3-4ea979a068eb" providerId="ADAL" clId="{CE6BE1C1-60BB-494C-A7E1-ACEF2D665652}" dt="2020-02-16T15:57:36.538" v="3527" actId="5793"/>
          <ac:spMkLst>
            <pc:docMk/>
            <pc:sldMk cId="2774622562" sldId="301"/>
            <ac:spMk id="7" creationId="{1F25A58F-52C5-43B8-A771-A867C81EEAA2}"/>
          </ac:spMkLst>
        </pc:spChg>
      </pc:sldChg>
      <pc:sldChg chg="modSp add">
        <pc:chgData name="Kelvin Say" userId="90bfc690-ca4a-4a6d-8bf3-4ea979a068eb" providerId="ADAL" clId="{CE6BE1C1-60BB-494C-A7E1-ACEF2D665652}" dt="2020-02-16T15:57:50.967" v="3538"/>
        <pc:sldMkLst>
          <pc:docMk/>
          <pc:sldMk cId="2197593693" sldId="302"/>
        </pc:sldMkLst>
        <pc:spChg chg="mod">
          <ac:chgData name="Kelvin Say" userId="90bfc690-ca4a-4a6d-8bf3-4ea979a068eb" providerId="ADAL" clId="{CE6BE1C1-60BB-494C-A7E1-ACEF2D665652}" dt="2020-02-16T15:57:21.056" v="3497" actId="20577"/>
          <ac:spMkLst>
            <pc:docMk/>
            <pc:sldMk cId="2197593693" sldId="302"/>
            <ac:spMk id="3" creationId="{00000000-0000-0000-0000-000000000000}"/>
          </ac:spMkLst>
        </pc:spChg>
        <pc:spChg chg="mod">
          <ac:chgData name="Kelvin Say" userId="90bfc690-ca4a-4a6d-8bf3-4ea979a068eb" providerId="ADAL" clId="{CE6BE1C1-60BB-494C-A7E1-ACEF2D665652}" dt="2020-02-16T15:57:50.967" v="3538"/>
          <ac:spMkLst>
            <pc:docMk/>
            <pc:sldMk cId="2197593693" sldId="302"/>
            <ac:spMk id="7" creationId="{1F25A58F-52C5-43B8-A771-A867C81EEAA2}"/>
          </ac:spMkLst>
        </pc:spChg>
      </pc:sldChg>
      <pc:sldChg chg="modSp add del">
        <pc:chgData name="Kelvin Say" userId="90bfc690-ca4a-4a6d-8bf3-4ea979a068eb" providerId="ADAL" clId="{CE6BE1C1-60BB-494C-A7E1-ACEF2D665652}" dt="2020-02-16T16:04:49.385" v="3975" actId="2696"/>
        <pc:sldMkLst>
          <pc:docMk/>
          <pc:sldMk cId="1735470233" sldId="303"/>
        </pc:sldMkLst>
        <pc:spChg chg="mod">
          <ac:chgData name="Kelvin Say" userId="90bfc690-ca4a-4a6d-8bf3-4ea979a068eb" providerId="ADAL" clId="{CE6BE1C1-60BB-494C-A7E1-ACEF2D665652}" dt="2020-02-16T15:57:53.890" v="3539"/>
          <ac:spMkLst>
            <pc:docMk/>
            <pc:sldMk cId="1735470233" sldId="303"/>
            <ac:spMk id="7" creationId="{1F25A58F-52C5-43B8-A771-A867C81EEAA2}"/>
          </ac:spMkLst>
        </pc:spChg>
      </pc:sldChg>
    </pc:docChg>
  </pc:docChgLst>
  <pc:docChgLst>
    <pc:chgData name="Kelvin" userId="90bfc690-ca4a-4a6d-8bf3-4ea979a068eb" providerId="ADAL" clId="{2AAD0EB2-E16B-4F04-9F5C-1BA13B6F4433}"/>
    <pc:docChg chg="undo redo custSel addSld delSld modSld sldOrd">
      <pc:chgData name="Kelvin" userId="90bfc690-ca4a-4a6d-8bf3-4ea979a068eb" providerId="ADAL" clId="{2AAD0EB2-E16B-4F04-9F5C-1BA13B6F4433}" dt="2020-02-20T23:06:54.845" v="8653"/>
      <pc:docMkLst>
        <pc:docMk/>
      </pc:docMkLst>
      <pc:sldChg chg="modSp modTransition">
        <pc:chgData name="Kelvin" userId="90bfc690-ca4a-4a6d-8bf3-4ea979a068eb" providerId="ADAL" clId="{2AAD0EB2-E16B-4F04-9F5C-1BA13B6F4433}" dt="2020-02-20T23:04:53.004" v="8641" actId="20577"/>
        <pc:sldMkLst>
          <pc:docMk/>
          <pc:sldMk cId="477112776" sldId="260"/>
        </pc:sldMkLst>
        <pc:spChg chg="mod">
          <ac:chgData name="Kelvin" userId="90bfc690-ca4a-4a6d-8bf3-4ea979a068eb" providerId="ADAL" clId="{2AAD0EB2-E16B-4F04-9F5C-1BA13B6F4433}" dt="2020-02-20T22:48:04.949" v="8213" actId="1035"/>
          <ac:spMkLst>
            <pc:docMk/>
            <pc:sldMk cId="477112776" sldId="260"/>
            <ac:spMk id="3" creationId="{00000000-0000-0000-0000-000000000000}"/>
          </ac:spMkLst>
        </pc:spChg>
        <pc:spChg chg="mod">
          <ac:chgData name="Kelvin" userId="90bfc690-ca4a-4a6d-8bf3-4ea979a068eb" providerId="ADAL" clId="{2AAD0EB2-E16B-4F04-9F5C-1BA13B6F4433}" dt="2020-02-20T23:04:53.004" v="8641" actId="20577"/>
          <ac:spMkLst>
            <pc:docMk/>
            <pc:sldMk cId="477112776" sldId="260"/>
            <ac:spMk id="4" creationId="{00000000-0000-0000-0000-000000000000}"/>
          </ac:spMkLst>
        </pc:spChg>
      </pc:sldChg>
      <pc:sldChg chg="addSp modSp modTransition">
        <pc:chgData name="Kelvin" userId="90bfc690-ca4a-4a6d-8bf3-4ea979a068eb" providerId="ADAL" clId="{2AAD0EB2-E16B-4F04-9F5C-1BA13B6F4433}" dt="2020-02-20T09:59:37.409" v="1110"/>
        <pc:sldMkLst>
          <pc:docMk/>
          <pc:sldMk cId="1737916129" sldId="288"/>
        </pc:sldMkLst>
        <pc:spChg chg="mod ord">
          <ac:chgData name="Kelvin" userId="90bfc690-ca4a-4a6d-8bf3-4ea979a068eb" providerId="ADAL" clId="{2AAD0EB2-E16B-4F04-9F5C-1BA13B6F4433}" dt="2020-02-20T05:31:38.523" v="296" actId="14100"/>
          <ac:spMkLst>
            <pc:docMk/>
            <pc:sldMk cId="1737916129" sldId="288"/>
            <ac:spMk id="2" creationId="{A6355D84-FD19-E643-BE96-B4FAF5CDA609}"/>
          </ac:spMkLst>
        </pc:spChg>
        <pc:spChg chg="mod">
          <ac:chgData name="Kelvin" userId="90bfc690-ca4a-4a6d-8bf3-4ea979a068eb" providerId="ADAL" clId="{2AAD0EB2-E16B-4F04-9F5C-1BA13B6F4433}" dt="2020-02-20T09:50:07.908" v="1005" actId="1076"/>
          <ac:spMkLst>
            <pc:docMk/>
            <pc:sldMk cId="1737916129" sldId="288"/>
            <ac:spMk id="4" creationId="{BE99E3CA-B871-4AA8-896D-DDA3DF87DBA2}"/>
          </ac:spMkLst>
        </pc:spChg>
        <pc:spChg chg="mod ord">
          <ac:chgData name="Kelvin" userId="90bfc690-ca4a-4a6d-8bf3-4ea979a068eb" providerId="ADAL" clId="{2AAD0EB2-E16B-4F04-9F5C-1BA13B6F4433}" dt="2020-02-20T05:28:29.977" v="277" actId="1036"/>
          <ac:spMkLst>
            <pc:docMk/>
            <pc:sldMk cId="1737916129" sldId="288"/>
            <ac:spMk id="7" creationId="{00000000-0000-0000-0000-000000000000}"/>
          </ac:spMkLst>
        </pc:spChg>
        <pc:picChg chg="add mod">
          <ac:chgData name="Kelvin" userId="90bfc690-ca4a-4a6d-8bf3-4ea979a068eb" providerId="ADAL" clId="{2AAD0EB2-E16B-4F04-9F5C-1BA13B6F4433}" dt="2020-02-20T09:50:28.446" v="1014" actId="1076"/>
          <ac:picMkLst>
            <pc:docMk/>
            <pc:sldMk cId="1737916129" sldId="288"/>
            <ac:picMk id="5" creationId="{F1D1CE8D-C97E-4FFD-9B29-64D4F4B83B08}"/>
          </ac:picMkLst>
        </pc:picChg>
        <pc:picChg chg="add mod modCrop">
          <ac:chgData name="Kelvin" userId="90bfc690-ca4a-4a6d-8bf3-4ea979a068eb" providerId="ADAL" clId="{2AAD0EB2-E16B-4F04-9F5C-1BA13B6F4433}" dt="2020-02-20T09:50:28.821" v="1015" actId="1076"/>
          <ac:picMkLst>
            <pc:docMk/>
            <pc:sldMk cId="1737916129" sldId="288"/>
            <ac:picMk id="6" creationId="{1BC00F4F-85BE-4746-A59D-F8E1E4D67A2F}"/>
          </ac:picMkLst>
        </pc:picChg>
        <pc:picChg chg="add mod modCrop">
          <ac:chgData name="Kelvin" userId="90bfc690-ca4a-4a6d-8bf3-4ea979a068eb" providerId="ADAL" clId="{2AAD0EB2-E16B-4F04-9F5C-1BA13B6F4433}" dt="2020-02-20T09:50:41.829" v="1018" actId="1076"/>
          <ac:picMkLst>
            <pc:docMk/>
            <pc:sldMk cId="1737916129" sldId="288"/>
            <ac:picMk id="9" creationId="{7646EC21-FD49-4A0E-BCD5-5E8473008DD9}"/>
          </ac:picMkLst>
        </pc:picChg>
      </pc:sldChg>
      <pc:sldChg chg="addSp delSp modSp modTransition modAnim">
        <pc:chgData name="Kelvin" userId="90bfc690-ca4a-4a6d-8bf3-4ea979a068eb" providerId="ADAL" clId="{2AAD0EB2-E16B-4F04-9F5C-1BA13B6F4433}" dt="2020-02-20T22:53:46.802" v="8239" actId="20577"/>
        <pc:sldMkLst>
          <pc:docMk/>
          <pc:sldMk cId="64619266" sldId="289"/>
        </pc:sldMkLst>
        <pc:spChg chg="mod">
          <ac:chgData name="Kelvin" userId="90bfc690-ca4a-4a6d-8bf3-4ea979a068eb" providerId="ADAL" clId="{2AAD0EB2-E16B-4F04-9F5C-1BA13B6F4433}" dt="2020-02-20T22:53:46.802" v="8239" actId="20577"/>
          <ac:spMkLst>
            <pc:docMk/>
            <pc:sldMk cId="64619266" sldId="289"/>
            <ac:spMk id="2" creationId="{00000000-0000-0000-0000-000000000000}"/>
          </ac:spMkLst>
        </pc:spChg>
        <pc:spChg chg="add del">
          <ac:chgData name="Kelvin" userId="90bfc690-ca4a-4a6d-8bf3-4ea979a068eb" providerId="ADAL" clId="{2AAD0EB2-E16B-4F04-9F5C-1BA13B6F4433}" dt="2020-02-20T22:51:50.557" v="8219"/>
          <ac:spMkLst>
            <pc:docMk/>
            <pc:sldMk cId="64619266" sldId="289"/>
            <ac:spMk id="33" creationId="{4AFB3534-42ED-40A3-978B-5C3063E2A0D8}"/>
          </ac:spMkLst>
        </pc:spChg>
        <pc:spChg chg="add del mod">
          <ac:chgData name="Kelvin" userId="90bfc690-ca4a-4a6d-8bf3-4ea979a068eb" providerId="ADAL" clId="{2AAD0EB2-E16B-4F04-9F5C-1BA13B6F4433}" dt="2020-02-20T22:52:11.672" v="8228" actId="478"/>
          <ac:spMkLst>
            <pc:docMk/>
            <pc:sldMk cId="64619266" sldId="289"/>
            <ac:spMk id="37" creationId="{4491D62B-CCD5-470D-8CA5-E4E26E6B974D}"/>
          </ac:spMkLst>
        </pc:spChg>
      </pc:sldChg>
      <pc:sldChg chg="addSp delSp modSp modTransition">
        <pc:chgData name="Kelvin" userId="90bfc690-ca4a-4a6d-8bf3-4ea979a068eb" providerId="ADAL" clId="{2AAD0EB2-E16B-4F04-9F5C-1BA13B6F4433}" dt="2020-02-20T11:38:23.323" v="3753" actId="1076"/>
        <pc:sldMkLst>
          <pc:docMk/>
          <pc:sldMk cId="812070364" sldId="290"/>
        </pc:sldMkLst>
        <pc:spChg chg="mod">
          <ac:chgData name="Kelvin" userId="90bfc690-ca4a-4a6d-8bf3-4ea979a068eb" providerId="ADAL" clId="{2AAD0EB2-E16B-4F04-9F5C-1BA13B6F4433}" dt="2020-02-20T11:38:23.323" v="3753" actId="1076"/>
          <ac:spMkLst>
            <pc:docMk/>
            <pc:sldMk cId="812070364" sldId="290"/>
            <ac:spMk id="2" creationId="{00000000-0000-0000-0000-000000000000}"/>
          </ac:spMkLst>
        </pc:spChg>
        <pc:spChg chg="mod">
          <ac:chgData name="Kelvin" userId="90bfc690-ca4a-4a6d-8bf3-4ea979a068eb" providerId="ADAL" clId="{2AAD0EB2-E16B-4F04-9F5C-1BA13B6F4433}" dt="2020-02-20T11:38:23.323" v="3753" actId="1076"/>
          <ac:spMkLst>
            <pc:docMk/>
            <pc:sldMk cId="812070364" sldId="290"/>
            <ac:spMk id="7" creationId="{B922B528-14FB-4D45-BBFC-F764299840A0}"/>
          </ac:spMkLst>
        </pc:spChg>
        <pc:spChg chg="add del mod">
          <ac:chgData name="Kelvin" userId="90bfc690-ca4a-4a6d-8bf3-4ea979a068eb" providerId="ADAL" clId="{2AAD0EB2-E16B-4F04-9F5C-1BA13B6F4433}" dt="2020-02-20T11:37:05.086" v="3749" actId="478"/>
          <ac:spMkLst>
            <pc:docMk/>
            <pc:sldMk cId="812070364" sldId="290"/>
            <ac:spMk id="8" creationId="{B4315CBE-02A0-4C0C-AEB3-56EAE3C2A4A9}"/>
          </ac:spMkLst>
        </pc:spChg>
        <pc:picChg chg="mod">
          <ac:chgData name="Kelvin" userId="90bfc690-ca4a-4a6d-8bf3-4ea979a068eb" providerId="ADAL" clId="{2AAD0EB2-E16B-4F04-9F5C-1BA13B6F4433}" dt="2020-02-20T11:38:23.323" v="3753" actId="1076"/>
          <ac:picMkLst>
            <pc:docMk/>
            <pc:sldMk cId="812070364" sldId="290"/>
            <ac:picMk id="4" creationId="{D70891A6-BB7C-411D-AD6C-E43A4FAC37C0}"/>
          </ac:picMkLst>
        </pc:picChg>
        <pc:picChg chg="mod">
          <ac:chgData name="Kelvin" userId="90bfc690-ca4a-4a6d-8bf3-4ea979a068eb" providerId="ADAL" clId="{2AAD0EB2-E16B-4F04-9F5C-1BA13B6F4433}" dt="2020-02-20T11:38:23.323" v="3753" actId="1076"/>
          <ac:picMkLst>
            <pc:docMk/>
            <pc:sldMk cId="812070364" sldId="290"/>
            <ac:picMk id="5" creationId="{36387193-F5F1-439B-88B7-6022D92A9EF7}"/>
          </ac:picMkLst>
        </pc:picChg>
        <pc:picChg chg="mod">
          <ac:chgData name="Kelvin" userId="90bfc690-ca4a-4a6d-8bf3-4ea979a068eb" providerId="ADAL" clId="{2AAD0EB2-E16B-4F04-9F5C-1BA13B6F4433}" dt="2020-02-20T11:38:23.323" v="3753" actId="1076"/>
          <ac:picMkLst>
            <pc:docMk/>
            <pc:sldMk cId="812070364" sldId="290"/>
            <ac:picMk id="6" creationId="{691FA42D-3318-4388-8AA7-340DA4B8EC39}"/>
          </ac:picMkLst>
        </pc:picChg>
      </pc:sldChg>
      <pc:sldChg chg="addSp delSp modSp modTransition delCm">
        <pc:chgData name="Kelvin" userId="90bfc690-ca4a-4a6d-8bf3-4ea979a068eb" providerId="ADAL" clId="{2AAD0EB2-E16B-4F04-9F5C-1BA13B6F4433}" dt="2020-02-20T22:51:46.523" v="8217"/>
        <pc:sldMkLst>
          <pc:docMk/>
          <pc:sldMk cId="3277534512" sldId="291"/>
        </pc:sldMkLst>
        <pc:spChg chg="add del mod">
          <ac:chgData name="Kelvin" userId="90bfc690-ca4a-4a6d-8bf3-4ea979a068eb" providerId="ADAL" clId="{2AAD0EB2-E16B-4F04-9F5C-1BA13B6F4433}" dt="2020-02-20T22:51:46.523" v="8217"/>
          <ac:spMkLst>
            <pc:docMk/>
            <pc:sldMk cId="3277534512" sldId="291"/>
            <ac:spMk id="4" creationId="{B52235A7-A2CA-4938-8197-E9A567BF3761}"/>
          </ac:spMkLst>
        </pc:spChg>
      </pc:sldChg>
      <pc:sldChg chg="addSp delSp modSp modTransition modAnim delCm">
        <pc:chgData name="Kelvin" userId="90bfc690-ca4a-4a6d-8bf3-4ea979a068eb" providerId="ADAL" clId="{2AAD0EB2-E16B-4F04-9F5C-1BA13B6F4433}" dt="2020-02-20T11:37:34.923" v="3751" actId="20577"/>
        <pc:sldMkLst>
          <pc:docMk/>
          <pc:sldMk cId="1050113203" sldId="292"/>
        </pc:sldMkLst>
        <pc:spChg chg="add mod">
          <ac:chgData name="Kelvin" userId="90bfc690-ca4a-4a6d-8bf3-4ea979a068eb" providerId="ADAL" clId="{2AAD0EB2-E16B-4F04-9F5C-1BA13B6F4433}" dt="2020-02-20T10:21:14.491" v="1891" actId="1036"/>
          <ac:spMkLst>
            <pc:docMk/>
            <pc:sldMk cId="1050113203" sldId="292"/>
            <ac:spMk id="2" creationId="{BF25E867-8A0D-410C-AEAF-0760F4F3F65C}"/>
          </ac:spMkLst>
        </pc:spChg>
        <pc:spChg chg="del">
          <ac:chgData name="Kelvin" userId="90bfc690-ca4a-4a6d-8bf3-4ea979a068eb" providerId="ADAL" clId="{2AAD0EB2-E16B-4F04-9F5C-1BA13B6F4433}" dt="2020-02-20T06:21:25.423" v="1000" actId="478"/>
          <ac:spMkLst>
            <pc:docMk/>
            <pc:sldMk cId="1050113203" sldId="292"/>
            <ac:spMk id="2" creationId="{DF89F6F3-21BC-4FA3-9A5E-55F517903214}"/>
          </ac:spMkLst>
        </pc:spChg>
        <pc:spChg chg="mod">
          <ac:chgData name="Kelvin" userId="90bfc690-ca4a-4a6d-8bf3-4ea979a068eb" providerId="ADAL" clId="{2AAD0EB2-E16B-4F04-9F5C-1BA13B6F4433}" dt="2020-02-20T10:43:16.298" v="1933" actId="1076"/>
          <ac:spMkLst>
            <pc:docMk/>
            <pc:sldMk cId="1050113203" sldId="292"/>
            <ac:spMk id="9" creationId="{D01BF3E7-C546-4D7C-B39D-7F6AFFE55311}"/>
          </ac:spMkLst>
        </pc:spChg>
        <pc:spChg chg="mod">
          <ac:chgData name="Kelvin" userId="90bfc690-ca4a-4a6d-8bf3-4ea979a068eb" providerId="ADAL" clId="{2AAD0EB2-E16B-4F04-9F5C-1BA13B6F4433}" dt="2020-02-20T10:44:23.431" v="1951" actId="14100"/>
          <ac:spMkLst>
            <pc:docMk/>
            <pc:sldMk cId="1050113203" sldId="292"/>
            <ac:spMk id="11" creationId="{1CB3A1D7-909B-42E3-BA72-797F984C08A3}"/>
          </ac:spMkLst>
        </pc:spChg>
        <pc:spChg chg="mod">
          <ac:chgData name="Kelvin" userId="90bfc690-ca4a-4a6d-8bf3-4ea979a068eb" providerId="ADAL" clId="{2AAD0EB2-E16B-4F04-9F5C-1BA13B6F4433}" dt="2020-02-20T11:37:34.923" v="3751" actId="20577"/>
          <ac:spMkLst>
            <pc:docMk/>
            <pc:sldMk cId="1050113203" sldId="292"/>
            <ac:spMk id="17" creationId="{E0F38952-51B7-42E1-945A-2BED59E1ECDD}"/>
          </ac:spMkLst>
        </pc:spChg>
        <pc:picChg chg="add del mod">
          <ac:chgData name="Kelvin" userId="90bfc690-ca4a-4a6d-8bf3-4ea979a068eb" providerId="ADAL" clId="{2AAD0EB2-E16B-4F04-9F5C-1BA13B6F4433}" dt="2020-02-20T10:41:14.557" v="1912" actId="478"/>
          <ac:picMkLst>
            <pc:docMk/>
            <pc:sldMk cId="1050113203" sldId="292"/>
            <ac:picMk id="3" creationId="{AA75A84C-5D45-449B-B5A8-14AD74984990}"/>
          </ac:picMkLst>
        </pc:picChg>
        <pc:picChg chg="add del">
          <ac:chgData name="Kelvin" userId="90bfc690-ca4a-4a6d-8bf3-4ea979a068eb" providerId="ADAL" clId="{2AAD0EB2-E16B-4F04-9F5C-1BA13B6F4433}" dt="2020-02-20T10:41:49.592" v="1915" actId="478"/>
          <ac:picMkLst>
            <pc:docMk/>
            <pc:sldMk cId="1050113203" sldId="292"/>
            <ac:picMk id="4" creationId="{09FD0956-A3F5-4C43-B0F8-DD98EB14DDF6}"/>
          </ac:picMkLst>
        </pc:picChg>
        <pc:picChg chg="mod modCrop">
          <ac:chgData name="Kelvin" userId="90bfc690-ca4a-4a6d-8bf3-4ea979a068eb" providerId="ADAL" clId="{2AAD0EB2-E16B-4F04-9F5C-1BA13B6F4433}" dt="2020-02-20T10:42:47.901" v="1923" actId="732"/>
          <ac:picMkLst>
            <pc:docMk/>
            <pc:sldMk cId="1050113203" sldId="292"/>
            <ac:picMk id="8" creationId="{3E88482F-539B-49B4-9231-E822702001B0}"/>
          </ac:picMkLst>
        </pc:picChg>
        <pc:picChg chg="add mod ord modCrop">
          <ac:chgData name="Kelvin" userId="90bfc690-ca4a-4a6d-8bf3-4ea979a068eb" providerId="ADAL" clId="{2AAD0EB2-E16B-4F04-9F5C-1BA13B6F4433}" dt="2020-02-20T10:42:51.852" v="1924" actId="167"/>
          <ac:picMkLst>
            <pc:docMk/>
            <pc:sldMk cId="1050113203" sldId="292"/>
            <ac:picMk id="12" creationId="{6CFC44F2-E8E7-4012-B175-C72390F9DDE6}"/>
          </ac:picMkLst>
        </pc:picChg>
      </pc:sldChg>
      <pc:sldChg chg="addSp delSp modSp modTransition modAnim">
        <pc:chgData name="Kelvin" userId="90bfc690-ca4a-4a6d-8bf3-4ea979a068eb" providerId="ADAL" clId="{2AAD0EB2-E16B-4F04-9F5C-1BA13B6F4433}" dt="2020-02-20T23:06:54.845" v="8653"/>
        <pc:sldMkLst>
          <pc:docMk/>
          <pc:sldMk cId="2300710062" sldId="294"/>
        </pc:sldMkLst>
        <pc:spChg chg="mod">
          <ac:chgData name="Kelvin" userId="90bfc690-ca4a-4a6d-8bf3-4ea979a068eb" providerId="ADAL" clId="{2AAD0EB2-E16B-4F04-9F5C-1BA13B6F4433}" dt="2020-02-20T11:14:12.802" v="2437" actId="1076"/>
          <ac:spMkLst>
            <pc:docMk/>
            <pc:sldMk cId="2300710062" sldId="294"/>
            <ac:spMk id="3" creationId="{00000000-0000-0000-0000-000000000000}"/>
          </ac:spMkLst>
        </pc:spChg>
        <pc:spChg chg="mod">
          <ac:chgData name="Kelvin" userId="90bfc690-ca4a-4a6d-8bf3-4ea979a068eb" providerId="ADAL" clId="{2AAD0EB2-E16B-4F04-9F5C-1BA13B6F4433}" dt="2020-02-20T22:31:52.504" v="7681" actId="1076"/>
          <ac:spMkLst>
            <pc:docMk/>
            <pc:sldMk cId="2300710062" sldId="294"/>
            <ac:spMk id="4" creationId="{00000000-0000-0000-0000-000000000000}"/>
          </ac:spMkLst>
        </pc:spChg>
        <pc:spChg chg="add del mod">
          <ac:chgData name="Kelvin" userId="90bfc690-ca4a-4a6d-8bf3-4ea979a068eb" providerId="ADAL" clId="{2AAD0EB2-E16B-4F04-9F5C-1BA13B6F4433}" dt="2020-02-20T22:29:04.464" v="7523"/>
          <ac:spMkLst>
            <pc:docMk/>
            <pc:sldMk cId="2300710062" sldId="294"/>
            <ac:spMk id="12" creationId="{1C79F3E7-91A9-4D91-8FC4-040A2D014D20}"/>
          </ac:spMkLst>
        </pc:spChg>
        <pc:spChg chg="add del mod">
          <ac:chgData name="Kelvin" userId="90bfc690-ca4a-4a6d-8bf3-4ea979a068eb" providerId="ADAL" clId="{2AAD0EB2-E16B-4F04-9F5C-1BA13B6F4433}" dt="2020-02-20T10:54:03.708" v="2088" actId="11529"/>
          <ac:spMkLst>
            <pc:docMk/>
            <pc:sldMk cId="2300710062" sldId="294"/>
            <ac:spMk id="15" creationId="{20FC472B-B91E-4DE7-A92C-406ADECE39A3}"/>
          </ac:spMkLst>
        </pc:spChg>
        <pc:spChg chg="add mod">
          <ac:chgData name="Kelvin" userId="90bfc690-ca4a-4a6d-8bf3-4ea979a068eb" providerId="ADAL" clId="{2AAD0EB2-E16B-4F04-9F5C-1BA13B6F4433}" dt="2020-02-20T22:35:34.221" v="7810" actId="692"/>
          <ac:spMkLst>
            <pc:docMk/>
            <pc:sldMk cId="2300710062" sldId="294"/>
            <ac:spMk id="16" creationId="{324CB514-8E0D-423E-A4CD-C9B80B1D2044}"/>
          </ac:spMkLst>
        </pc:spChg>
        <pc:spChg chg="add mod">
          <ac:chgData name="Kelvin" userId="90bfc690-ca4a-4a6d-8bf3-4ea979a068eb" providerId="ADAL" clId="{2AAD0EB2-E16B-4F04-9F5C-1BA13B6F4433}" dt="2020-02-20T22:35:34.221" v="7810" actId="692"/>
          <ac:spMkLst>
            <pc:docMk/>
            <pc:sldMk cId="2300710062" sldId="294"/>
            <ac:spMk id="17" creationId="{ACDB5AA2-5F34-42CC-9FDC-4F26E027C03A}"/>
          </ac:spMkLst>
        </pc:spChg>
        <pc:spChg chg="add del mod">
          <ac:chgData name="Kelvin" userId="90bfc690-ca4a-4a6d-8bf3-4ea979a068eb" providerId="ADAL" clId="{2AAD0EB2-E16B-4F04-9F5C-1BA13B6F4433}" dt="2020-02-20T10:55:10.078" v="2095" actId="11529"/>
          <ac:spMkLst>
            <pc:docMk/>
            <pc:sldMk cId="2300710062" sldId="294"/>
            <ac:spMk id="18" creationId="{4E3B7403-EE22-4776-83B6-9E6BF70DF5B8}"/>
          </ac:spMkLst>
        </pc:spChg>
        <pc:spChg chg="add mod">
          <ac:chgData name="Kelvin" userId="90bfc690-ca4a-4a6d-8bf3-4ea979a068eb" providerId="ADAL" clId="{2AAD0EB2-E16B-4F04-9F5C-1BA13B6F4433}" dt="2020-02-20T22:35:34.221" v="7810" actId="692"/>
          <ac:spMkLst>
            <pc:docMk/>
            <pc:sldMk cId="2300710062" sldId="294"/>
            <ac:spMk id="19" creationId="{81732F41-3E97-46B3-9C58-15C769F5F6A5}"/>
          </ac:spMkLst>
        </pc:spChg>
        <pc:spChg chg="add mod">
          <ac:chgData name="Kelvin" userId="90bfc690-ca4a-4a6d-8bf3-4ea979a068eb" providerId="ADAL" clId="{2AAD0EB2-E16B-4F04-9F5C-1BA13B6F4433}" dt="2020-02-20T22:36:35.106" v="7876" actId="114"/>
          <ac:spMkLst>
            <pc:docMk/>
            <pc:sldMk cId="2300710062" sldId="294"/>
            <ac:spMk id="38" creationId="{272195F9-8EDC-47BE-812A-A2CB444D3BC9}"/>
          </ac:spMkLst>
        </pc:spChg>
        <pc:spChg chg="add mod">
          <ac:chgData name="Kelvin" userId="90bfc690-ca4a-4a6d-8bf3-4ea979a068eb" providerId="ADAL" clId="{2AAD0EB2-E16B-4F04-9F5C-1BA13B6F4433}" dt="2020-02-20T22:36:32.411" v="7875" actId="114"/>
          <ac:spMkLst>
            <pc:docMk/>
            <pc:sldMk cId="2300710062" sldId="294"/>
            <ac:spMk id="39" creationId="{E27C83FE-7E12-4C00-8217-E228A0106740}"/>
          </ac:spMkLst>
        </pc:spChg>
        <pc:spChg chg="add mod">
          <ac:chgData name="Kelvin" userId="90bfc690-ca4a-4a6d-8bf3-4ea979a068eb" providerId="ADAL" clId="{2AAD0EB2-E16B-4F04-9F5C-1BA13B6F4433}" dt="2020-02-20T22:36:29.750" v="7874" actId="114"/>
          <ac:spMkLst>
            <pc:docMk/>
            <pc:sldMk cId="2300710062" sldId="294"/>
            <ac:spMk id="40" creationId="{A6C6A364-4046-4A4E-895E-D207AE719AB1}"/>
          </ac:spMkLst>
        </pc:spChg>
        <pc:spChg chg="add mod">
          <ac:chgData name="Kelvin" userId="90bfc690-ca4a-4a6d-8bf3-4ea979a068eb" providerId="ADAL" clId="{2AAD0EB2-E16B-4F04-9F5C-1BA13B6F4433}" dt="2020-02-20T11:47:45.909" v="4043" actId="1036"/>
          <ac:spMkLst>
            <pc:docMk/>
            <pc:sldMk cId="2300710062" sldId="294"/>
            <ac:spMk id="41" creationId="{7C608028-B1AF-4F63-A65A-7EEF87B3C2A7}"/>
          </ac:spMkLst>
        </pc:spChg>
        <pc:spChg chg="add mod">
          <ac:chgData name="Kelvin" userId="90bfc690-ca4a-4a6d-8bf3-4ea979a068eb" providerId="ADAL" clId="{2AAD0EB2-E16B-4F04-9F5C-1BA13B6F4433}" dt="2020-02-20T11:14:00.235" v="2385" actId="1038"/>
          <ac:spMkLst>
            <pc:docMk/>
            <pc:sldMk cId="2300710062" sldId="294"/>
            <ac:spMk id="42" creationId="{7C978EF1-7CA2-46D6-97D7-545D5A87B48E}"/>
          </ac:spMkLst>
        </pc:spChg>
        <pc:spChg chg="add del">
          <ac:chgData name="Kelvin" userId="90bfc690-ca4a-4a6d-8bf3-4ea979a068eb" providerId="ADAL" clId="{2AAD0EB2-E16B-4F04-9F5C-1BA13B6F4433}" dt="2020-02-20T11:03:21.739" v="2229"/>
          <ac:spMkLst>
            <pc:docMk/>
            <pc:sldMk cId="2300710062" sldId="294"/>
            <ac:spMk id="48" creationId="{01F24567-1644-410D-881E-AAE507BCBF8C}"/>
          </ac:spMkLst>
        </pc:spChg>
        <pc:spChg chg="add mod">
          <ac:chgData name="Kelvin" userId="90bfc690-ca4a-4a6d-8bf3-4ea979a068eb" providerId="ADAL" clId="{2AAD0EB2-E16B-4F04-9F5C-1BA13B6F4433}" dt="2020-02-20T11:06:09.260" v="2257" actId="164"/>
          <ac:spMkLst>
            <pc:docMk/>
            <pc:sldMk cId="2300710062" sldId="294"/>
            <ac:spMk id="49" creationId="{2A9CF7DC-705C-4B5E-9796-1ADD7C502C29}"/>
          </ac:spMkLst>
        </pc:spChg>
        <pc:spChg chg="add mod">
          <ac:chgData name="Kelvin" userId="90bfc690-ca4a-4a6d-8bf3-4ea979a068eb" providerId="ADAL" clId="{2AAD0EB2-E16B-4F04-9F5C-1BA13B6F4433}" dt="2020-02-20T11:06:09.260" v="2257" actId="164"/>
          <ac:spMkLst>
            <pc:docMk/>
            <pc:sldMk cId="2300710062" sldId="294"/>
            <ac:spMk id="50" creationId="{91009361-0FA4-46DE-86A1-D39EA940FD93}"/>
          </ac:spMkLst>
        </pc:spChg>
        <pc:spChg chg="add del">
          <ac:chgData name="Kelvin" userId="90bfc690-ca4a-4a6d-8bf3-4ea979a068eb" providerId="ADAL" clId="{2AAD0EB2-E16B-4F04-9F5C-1BA13B6F4433}" dt="2020-02-20T11:04:06.260" v="2244"/>
          <ac:spMkLst>
            <pc:docMk/>
            <pc:sldMk cId="2300710062" sldId="294"/>
            <ac:spMk id="51" creationId="{AD411603-DEB9-417B-880E-41486D26CE21}"/>
          </ac:spMkLst>
        </pc:spChg>
        <pc:spChg chg="add mod">
          <ac:chgData name="Kelvin" userId="90bfc690-ca4a-4a6d-8bf3-4ea979a068eb" providerId="ADAL" clId="{2AAD0EB2-E16B-4F04-9F5C-1BA13B6F4433}" dt="2020-02-20T11:06:07.536" v="2256" actId="164"/>
          <ac:spMkLst>
            <pc:docMk/>
            <pc:sldMk cId="2300710062" sldId="294"/>
            <ac:spMk id="52" creationId="{4E1EA03C-2A2D-4DFC-911A-A1986A38AB7F}"/>
          </ac:spMkLst>
        </pc:spChg>
        <pc:spChg chg="add mod">
          <ac:chgData name="Kelvin" userId="90bfc690-ca4a-4a6d-8bf3-4ea979a068eb" providerId="ADAL" clId="{2AAD0EB2-E16B-4F04-9F5C-1BA13B6F4433}" dt="2020-02-20T11:06:07.536" v="2256" actId="164"/>
          <ac:spMkLst>
            <pc:docMk/>
            <pc:sldMk cId="2300710062" sldId="294"/>
            <ac:spMk id="53" creationId="{90374D51-77AB-41E6-84ED-02E404295862}"/>
          </ac:spMkLst>
        </pc:spChg>
        <pc:spChg chg="add mod">
          <ac:chgData name="Kelvin" userId="90bfc690-ca4a-4a6d-8bf3-4ea979a068eb" providerId="ADAL" clId="{2AAD0EB2-E16B-4F04-9F5C-1BA13B6F4433}" dt="2020-02-20T11:06:05.122" v="2255" actId="164"/>
          <ac:spMkLst>
            <pc:docMk/>
            <pc:sldMk cId="2300710062" sldId="294"/>
            <ac:spMk id="54" creationId="{ED1A2C71-71AE-4E36-9C22-F4A5129F018F}"/>
          </ac:spMkLst>
        </pc:spChg>
        <pc:spChg chg="add mod">
          <ac:chgData name="Kelvin" userId="90bfc690-ca4a-4a6d-8bf3-4ea979a068eb" providerId="ADAL" clId="{2AAD0EB2-E16B-4F04-9F5C-1BA13B6F4433}" dt="2020-02-20T11:06:05.122" v="2255" actId="164"/>
          <ac:spMkLst>
            <pc:docMk/>
            <pc:sldMk cId="2300710062" sldId="294"/>
            <ac:spMk id="55" creationId="{AC5EB1CD-A735-4350-914E-83B846407F00}"/>
          </ac:spMkLst>
        </pc:spChg>
        <pc:spChg chg="add mod">
          <ac:chgData name="Kelvin" userId="90bfc690-ca4a-4a6d-8bf3-4ea979a068eb" providerId="ADAL" clId="{2AAD0EB2-E16B-4F04-9F5C-1BA13B6F4433}" dt="2020-02-20T23:06:16.307" v="8647" actId="164"/>
          <ac:spMkLst>
            <pc:docMk/>
            <pc:sldMk cId="2300710062" sldId="294"/>
            <ac:spMk id="56" creationId="{3C9537C2-594E-416E-B988-A936037D6E8B}"/>
          </ac:spMkLst>
        </pc:spChg>
        <pc:spChg chg="add del mod">
          <ac:chgData name="Kelvin" userId="90bfc690-ca4a-4a6d-8bf3-4ea979a068eb" providerId="ADAL" clId="{2AAD0EB2-E16B-4F04-9F5C-1BA13B6F4433}" dt="2020-02-20T11:08:25.314" v="2271" actId="11529"/>
          <ac:spMkLst>
            <pc:docMk/>
            <pc:sldMk cId="2300710062" sldId="294"/>
            <ac:spMk id="61" creationId="{311AD9C6-E88A-4319-B4B5-C5FD09AB60A4}"/>
          </ac:spMkLst>
        </pc:spChg>
        <pc:spChg chg="add del mod">
          <ac:chgData name="Kelvin" userId="90bfc690-ca4a-4a6d-8bf3-4ea979a068eb" providerId="ADAL" clId="{2AAD0EB2-E16B-4F04-9F5C-1BA13B6F4433}" dt="2020-02-20T22:31:17.544" v="7628" actId="478"/>
          <ac:spMkLst>
            <pc:docMk/>
            <pc:sldMk cId="2300710062" sldId="294"/>
            <ac:spMk id="61" creationId="{42ECA108-64F4-449B-B9CD-F54F359C956F}"/>
          </ac:spMkLst>
        </pc:spChg>
        <pc:spChg chg="add mod">
          <ac:chgData name="Kelvin" userId="90bfc690-ca4a-4a6d-8bf3-4ea979a068eb" providerId="ADAL" clId="{2AAD0EB2-E16B-4F04-9F5C-1BA13B6F4433}" dt="2020-02-20T22:36:04.476" v="7813" actId="692"/>
          <ac:spMkLst>
            <pc:docMk/>
            <pc:sldMk cId="2300710062" sldId="294"/>
            <ac:spMk id="62" creationId="{11994B6D-04D4-4BF6-966D-5B86B146C6A6}"/>
          </ac:spMkLst>
        </pc:spChg>
        <pc:spChg chg="add mod">
          <ac:chgData name="Kelvin" userId="90bfc690-ca4a-4a6d-8bf3-4ea979a068eb" providerId="ADAL" clId="{2AAD0EB2-E16B-4F04-9F5C-1BA13B6F4433}" dt="2020-02-20T22:36:04.476" v="7813" actId="692"/>
          <ac:spMkLst>
            <pc:docMk/>
            <pc:sldMk cId="2300710062" sldId="294"/>
            <ac:spMk id="63" creationId="{04BD7C8C-9E3A-4D7B-8C07-28760C0AD61E}"/>
          </ac:spMkLst>
        </pc:spChg>
        <pc:spChg chg="add del mod topLvl">
          <ac:chgData name="Kelvin" userId="90bfc690-ca4a-4a6d-8bf3-4ea979a068eb" providerId="ADAL" clId="{2AAD0EB2-E16B-4F04-9F5C-1BA13B6F4433}" dt="2020-02-20T22:29:31.916" v="7529" actId="478"/>
          <ac:spMkLst>
            <pc:docMk/>
            <pc:sldMk cId="2300710062" sldId="294"/>
            <ac:spMk id="64" creationId="{329ECDA7-3D18-45F2-BA2C-762717D3FBB5}"/>
          </ac:spMkLst>
        </pc:spChg>
        <pc:spChg chg="add del mod topLvl">
          <ac:chgData name="Kelvin" userId="90bfc690-ca4a-4a6d-8bf3-4ea979a068eb" providerId="ADAL" clId="{2AAD0EB2-E16B-4F04-9F5C-1BA13B6F4433}" dt="2020-02-20T22:29:41.114" v="7531" actId="478"/>
          <ac:spMkLst>
            <pc:docMk/>
            <pc:sldMk cId="2300710062" sldId="294"/>
            <ac:spMk id="65" creationId="{65D2D899-FFCF-4650-B898-115B5EF76581}"/>
          </ac:spMkLst>
        </pc:spChg>
        <pc:spChg chg="add del mod topLvl">
          <ac:chgData name="Kelvin" userId="90bfc690-ca4a-4a6d-8bf3-4ea979a068eb" providerId="ADAL" clId="{2AAD0EB2-E16B-4F04-9F5C-1BA13B6F4433}" dt="2020-02-20T22:29:42.143" v="7532" actId="478"/>
          <ac:spMkLst>
            <pc:docMk/>
            <pc:sldMk cId="2300710062" sldId="294"/>
            <ac:spMk id="66" creationId="{32376C7E-BC12-47B3-AF95-7DC250706328}"/>
          </ac:spMkLst>
        </pc:spChg>
        <pc:spChg chg="add mod topLvl">
          <ac:chgData name="Kelvin" userId="90bfc690-ca4a-4a6d-8bf3-4ea979a068eb" providerId="ADAL" clId="{2AAD0EB2-E16B-4F04-9F5C-1BA13B6F4433}" dt="2020-02-20T22:36:39.451" v="7877" actId="114"/>
          <ac:spMkLst>
            <pc:docMk/>
            <pc:sldMk cId="2300710062" sldId="294"/>
            <ac:spMk id="68" creationId="{575548DD-8CA4-4720-999F-89814F959BC2}"/>
          </ac:spMkLst>
        </pc:spChg>
        <pc:spChg chg="add mod topLvl">
          <ac:chgData name="Kelvin" userId="90bfc690-ca4a-4a6d-8bf3-4ea979a068eb" providerId="ADAL" clId="{2AAD0EB2-E16B-4F04-9F5C-1BA13B6F4433}" dt="2020-02-20T22:36:39.451" v="7877" actId="114"/>
          <ac:spMkLst>
            <pc:docMk/>
            <pc:sldMk cId="2300710062" sldId="294"/>
            <ac:spMk id="69" creationId="{DF08C8E3-207D-406D-B311-740C7EC0F4BD}"/>
          </ac:spMkLst>
        </pc:spChg>
        <pc:spChg chg="add mod topLvl">
          <ac:chgData name="Kelvin" userId="90bfc690-ca4a-4a6d-8bf3-4ea979a068eb" providerId="ADAL" clId="{2AAD0EB2-E16B-4F04-9F5C-1BA13B6F4433}" dt="2020-02-20T22:36:39.451" v="7877" actId="114"/>
          <ac:spMkLst>
            <pc:docMk/>
            <pc:sldMk cId="2300710062" sldId="294"/>
            <ac:spMk id="70" creationId="{13C66999-E4D6-482E-89BD-3197DBB9A520}"/>
          </ac:spMkLst>
        </pc:spChg>
        <pc:spChg chg="add mod">
          <ac:chgData name="Kelvin" userId="90bfc690-ca4a-4a6d-8bf3-4ea979a068eb" providerId="ADAL" clId="{2AAD0EB2-E16B-4F04-9F5C-1BA13B6F4433}" dt="2020-02-20T23:06:16.307" v="8647" actId="164"/>
          <ac:spMkLst>
            <pc:docMk/>
            <pc:sldMk cId="2300710062" sldId="294"/>
            <ac:spMk id="73" creationId="{721CC9C2-5DFB-4567-BDAC-1FCF63085EE1}"/>
          </ac:spMkLst>
        </pc:spChg>
        <pc:spChg chg="add mod">
          <ac:chgData name="Kelvin" userId="90bfc690-ca4a-4a6d-8bf3-4ea979a068eb" providerId="ADAL" clId="{2AAD0EB2-E16B-4F04-9F5C-1BA13B6F4433}" dt="2020-02-20T22:36:04.476" v="7813" actId="692"/>
          <ac:spMkLst>
            <pc:docMk/>
            <pc:sldMk cId="2300710062" sldId="294"/>
            <ac:spMk id="74" creationId="{AC287E4C-D286-4AF8-9D3B-FFE4B715092C}"/>
          </ac:spMkLst>
        </pc:spChg>
        <pc:grpChg chg="add mod">
          <ac:chgData name="Kelvin" userId="90bfc690-ca4a-4a6d-8bf3-4ea979a068eb" providerId="ADAL" clId="{2AAD0EB2-E16B-4F04-9F5C-1BA13B6F4433}" dt="2020-02-20T11:47:45.909" v="4043" actId="1036"/>
          <ac:grpSpMkLst>
            <pc:docMk/>
            <pc:sldMk cId="2300710062" sldId="294"/>
            <ac:grpSpMk id="2" creationId="{0ED6F1C4-2B58-4FA4-BD31-7CB6230F160D}"/>
          </ac:grpSpMkLst>
        </pc:grpChg>
        <pc:grpChg chg="add mod">
          <ac:chgData name="Kelvin" userId="90bfc690-ca4a-4a6d-8bf3-4ea979a068eb" providerId="ADAL" clId="{2AAD0EB2-E16B-4F04-9F5C-1BA13B6F4433}" dt="2020-02-20T22:31:59.518" v="7682" actId="164"/>
          <ac:grpSpMkLst>
            <pc:docMk/>
            <pc:sldMk cId="2300710062" sldId="294"/>
            <ac:grpSpMk id="13" creationId="{156FE580-F6A1-4B9A-AE6D-65FBDC9A1CAA}"/>
          </ac:grpSpMkLst>
        </pc:grpChg>
        <pc:grpChg chg="add mod">
          <ac:chgData name="Kelvin" userId="90bfc690-ca4a-4a6d-8bf3-4ea979a068eb" providerId="ADAL" clId="{2AAD0EB2-E16B-4F04-9F5C-1BA13B6F4433}" dt="2020-02-20T23:06:16.307" v="8647" actId="164"/>
          <ac:grpSpMkLst>
            <pc:docMk/>
            <pc:sldMk cId="2300710062" sldId="294"/>
            <ac:grpSpMk id="33" creationId="{5B313C1B-3C68-4076-8070-1BF1F348C8C9}"/>
          </ac:grpSpMkLst>
        </pc:grpChg>
        <pc:grpChg chg="add mod">
          <ac:chgData name="Kelvin" userId="90bfc690-ca4a-4a6d-8bf3-4ea979a068eb" providerId="ADAL" clId="{2AAD0EB2-E16B-4F04-9F5C-1BA13B6F4433}" dt="2020-02-20T11:06:55.485" v="2261" actId="164"/>
          <ac:grpSpMkLst>
            <pc:docMk/>
            <pc:sldMk cId="2300710062" sldId="294"/>
            <ac:grpSpMk id="43" creationId="{6C882C42-158A-4307-8DC6-B40CA2E7E7F8}"/>
          </ac:grpSpMkLst>
        </pc:grpChg>
        <pc:grpChg chg="add del mod">
          <ac:chgData name="Kelvin" userId="90bfc690-ca4a-4a6d-8bf3-4ea979a068eb" providerId="ADAL" clId="{2AAD0EB2-E16B-4F04-9F5C-1BA13B6F4433}" dt="2020-02-20T11:03:07.031" v="2227" actId="478"/>
          <ac:grpSpMkLst>
            <pc:docMk/>
            <pc:sldMk cId="2300710062" sldId="294"/>
            <ac:grpSpMk id="44" creationId="{D5A8F6CE-9453-46EC-80BF-019A991E3909}"/>
          </ac:grpSpMkLst>
        </pc:grpChg>
        <pc:grpChg chg="add mod">
          <ac:chgData name="Kelvin" userId="90bfc690-ca4a-4a6d-8bf3-4ea979a068eb" providerId="ADAL" clId="{2AAD0EB2-E16B-4F04-9F5C-1BA13B6F4433}" dt="2020-02-20T23:06:16.307" v="8647" actId="164"/>
          <ac:grpSpMkLst>
            <pc:docMk/>
            <pc:sldMk cId="2300710062" sldId="294"/>
            <ac:grpSpMk id="57" creationId="{6BB3A47E-F21B-4B60-95D1-646BBD101F6B}"/>
          </ac:grpSpMkLst>
        </pc:grpChg>
        <pc:grpChg chg="add mod">
          <ac:chgData name="Kelvin" userId="90bfc690-ca4a-4a6d-8bf3-4ea979a068eb" providerId="ADAL" clId="{2AAD0EB2-E16B-4F04-9F5C-1BA13B6F4433}" dt="2020-02-20T23:06:16.307" v="8647" actId="164"/>
          <ac:grpSpMkLst>
            <pc:docMk/>
            <pc:sldMk cId="2300710062" sldId="294"/>
            <ac:grpSpMk id="58" creationId="{943F4702-61ED-4C66-84B3-575C8AEE9C1C}"/>
          </ac:grpSpMkLst>
        </pc:grpChg>
        <pc:grpChg chg="add mod">
          <ac:chgData name="Kelvin" userId="90bfc690-ca4a-4a6d-8bf3-4ea979a068eb" providerId="ADAL" clId="{2AAD0EB2-E16B-4F04-9F5C-1BA13B6F4433}" dt="2020-02-20T23:06:16.307" v="8647" actId="164"/>
          <ac:grpSpMkLst>
            <pc:docMk/>
            <pc:sldMk cId="2300710062" sldId="294"/>
            <ac:grpSpMk id="59" creationId="{990AAC2E-478C-4184-99D0-4A38E3837EAB}"/>
          </ac:grpSpMkLst>
        </pc:grpChg>
        <pc:grpChg chg="add mod">
          <ac:chgData name="Kelvin" userId="90bfc690-ca4a-4a6d-8bf3-4ea979a068eb" providerId="ADAL" clId="{2AAD0EB2-E16B-4F04-9F5C-1BA13B6F4433}" dt="2020-02-20T11:47:45.909" v="4043" actId="1036"/>
          <ac:grpSpMkLst>
            <pc:docMk/>
            <pc:sldMk cId="2300710062" sldId="294"/>
            <ac:grpSpMk id="60" creationId="{BCDF5EAF-5794-489E-8DAD-14719E698AB2}"/>
          </ac:grpSpMkLst>
        </pc:grpChg>
        <pc:grpChg chg="add del mod topLvl">
          <ac:chgData name="Kelvin" userId="90bfc690-ca4a-4a6d-8bf3-4ea979a068eb" providerId="ADAL" clId="{2AAD0EB2-E16B-4F04-9F5C-1BA13B6F4433}" dt="2020-02-20T22:29:29.730" v="7528" actId="165"/>
          <ac:grpSpMkLst>
            <pc:docMk/>
            <pc:sldMk cId="2300710062" sldId="294"/>
            <ac:grpSpMk id="71" creationId="{F118420E-15D7-4205-921D-A7C0CD66906A}"/>
          </ac:grpSpMkLst>
        </pc:grpChg>
        <pc:grpChg chg="add del mod">
          <ac:chgData name="Kelvin" userId="90bfc690-ca4a-4a6d-8bf3-4ea979a068eb" providerId="ADAL" clId="{2AAD0EB2-E16B-4F04-9F5C-1BA13B6F4433}" dt="2020-02-20T22:29:15.287" v="7525" actId="165"/>
          <ac:grpSpMkLst>
            <pc:docMk/>
            <pc:sldMk cId="2300710062" sldId="294"/>
            <ac:grpSpMk id="72" creationId="{63C0A6F2-FD13-43F5-8B4B-7D83D43669E8}"/>
          </ac:grpSpMkLst>
        </pc:grpChg>
        <pc:picChg chg="add mod">
          <ac:chgData name="Kelvin" userId="90bfc690-ca4a-4a6d-8bf3-4ea979a068eb" providerId="ADAL" clId="{2AAD0EB2-E16B-4F04-9F5C-1BA13B6F4433}" dt="2020-02-20T10:23:31.154" v="1907" actId="164"/>
          <ac:picMkLst>
            <pc:docMk/>
            <pc:sldMk cId="2300710062" sldId="294"/>
            <ac:picMk id="5" creationId="{0C2B1408-3349-49C4-B0FC-DD4C2DFCD1B2}"/>
          </ac:picMkLst>
        </pc:picChg>
        <pc:picChg chg="add mod">
          <ac:chgData name="Kelvin" userId="90bfc690-ca4a-4a6d-8bf3-4ea979a068eb" providerId="ADAL" clId="{2AAD0EB2-E16B-4F04-9F5C-1BA13B6F4433}" dt="2020-02-20T10:23:31.154" v="1907" actId="164"/>
          <ac:picMkLst>
            <pc:docMk/>
            <pc:sldMk cId="2300710062" sldId="294"/>
            <ac:picMk id="6" creationId="{0DAB2632-4CC2-4B5E-AC28-B285943DF0B9}"/>
          </ac:picMkLst>
        </pc:picChg>
        <pc:picChg chg="add mod">
          <ac:chgData name="Kelvin" userId="90bfc690-ca4a-4a6d-8bf3-4ea979a068eb" providerId="ADAL" clId="{2AAD0EB2-E16B-4F04-9F5C-1BA13B6F4433}" dt="2020-02-20T10:23:31.154" v="1907" actId="164"/>
          <ac:picMkLst>
            <pc:docMk/>
            <pc:sldMk cId="2300710062" sldId="294"/>
            <ac:picMk id="7" creationId="{46DF6136-BAAA-4726-8A0A-FE91C73AB237}"/>
          </ac:picMkLst>
        </pc:picChg>
        <pc:picChg chg="add mod">
          <ac:chgData name="Kelvin" userId="90bfc690-ca4a-4a6d-8bf3-4ea979a068eb" providerId="ADAL" clId="{2AAD0EB2-E16B-4F04-9F5C-1BA13B6F4433}" dt="2020-02-20T10:23:31.154" v="1907" actId="164"/>
          <ac:picMkLst>
            <pc:docMk/>
            <pc:sldMk cId="2300710062" sldId="294"/>
            <ac:picMk id="8" creationId="{BD255F7B-500C-4C15-945B-A890B323F83C}"/>
          </ac:picMkLst>
        </pc:picChg>
        <pc:picChg chg="add mod">
          <ac:chgData name="Kelvin" userId="90bfc690-ca4a-4a6d-8bf3-4ea979a068eb" providerId="ADAL" clId="{2AAD0EB2-E16B-4F04-9F5C-1BA13B6F4433}" dt="2020-02-20T10:23:31.154" v="1907" actId="164"/>
          <ac:picMkLst>
            <pc:docMk/>
            <pc:sldMk cId="2300710062" sldId="294"/>
            <ac:picMk id="9" creationId="{F9C895B1-8262-41FC-BD97-96AC7DA86048}"/>
          </ac:picMkLst>
        </pc:picChg>
        <pc:picChg chg="add mod">
          <ac:chgData name="Kelvin" userId="90bfc690-ca4a-4a6d-8bf3-4ea979a068eb" providerId="ADAL" clId="{2AAD0EB2-E16B-4F04-9F5C-1BA13B6F4433}" dt="2020-02-20T10:23:31.154" v="1907" actId="164"/>
          <ac:picMkLst>
            <pc:docMk/>
            <pc:sldMk cId="2300710062" sldId="294"/>
            <ac:picMk id="10" creationId="{4445C5CB-7943-4FAF-9B7E-948B8E115F40}"/>
          </ac:picMkLst>
        </pc:picChg>
        <pc:picChg chg="add mod">
          <ac:chgData name="Kelvin" userId="90bfc690-ca4a-4a6d-8bf3-4ea979a068eb" providerId="ADAL" clId="{2AAD0EB2-E16B-4F04-9F5C-1BA13B6F4433}" dt="2020-02-20T10:23:31.154" v="1907" actId="164"/>
          <ac:picMkLst>
            <pc:docMk/>
            <pc:sldMk cId="2300710062" sldId="294"/>
            <ac:picMk id="11" creationId="{43CF2A30-37D9-4526-BE93-42590965CD83}"/>
          </ac:picMkLst>
        </pc:picChg>
        <pc:picChg chg="add mod">
          <ac:chgData name="Kelvin" userId="90bfc690-ca4a-4a6d-8bf3-4ea979a068eb" providerId="ADAL" clId="{2AAD0EB2-E16B-4F04-9F5C-1BA13B6F4433}" dt="2020-02-20T11:13:49.398" v="2328" actId="1076"/>
          <ac:picMkLst>
            <pc:docMk/>
            <pc:sldMk cId="2300710062" sldId="294"/>
            <ac:picMk id="20" creationId="{299AE1BD-B43C-494A-8A20-76F6F6EB9392}"/>
          </ac:picMkLst>
        </pc:picChg>
        <pc:picChg chg="add mod">
          <ac:chgData name="Kelvin" userId="90bfc690-ca4a-4a6d-8bf3-4ea979a068eb" providerId="ADAL" clId="{2AAD0EB2-E16B-4F04-9F5C-1BA13B6F4433}" dt="2020-02-20T11:13:49.398" v="2328" actId="1076"/>
          <ac:picMkLst>
            <pc:docMk/>
            <pc:sldMk cId="2300710062" sldId="294"/>
            <ac:picMk id="21" creationId="{5127C03C-E1AA-4F3E-8778-EF439958E0DC}"/>
          </ac:picMkLst>
        </pc:picChg>
        <pc:picChg chg="add mod">
          <ac:chgData name="Kelvin" userId="90bfc690-ca4a-4a6d-8bf3-4ea979a068eb" providerId="ADAL" clId="{2AAD0EB2-E16B-4F04-9F5C-1BA13B6F4433}" dt="2020-02-20T11:13:49.398" v="2328" actId="1076"/>
          <ac:picMkLst>
            <pc:docMk/>
            <pc:sldMk cId="2300710062" sldId="294"/>
            <ac:picMk id="22" creationId="{ED8D70B7-EBE9-424B-A925-7F178C0D1A40}"/>
          </ac:picMkLst>
        </pc:picChg>
        <pc:picChg chg="add mod">
          <ac:chgData name="Kelvin" userId="90bfc690-ca4a-4a6d-8bf3-4ea979a068eb" providerId="ADAL" clId="{2AAD0EB2-E16B-4F04-9F5C-1BA13B6F4433}" dt="2020-02-20T11:13:49.398" v="2328" actId="1076"/>
          <ac:picMkLst>
            <pc:docMk/>
            <pc:sldMk cId="2300710062" sldId="294"/>
            <ac:picMk id="23" creationId="{F990FFD9-03BF-41C0-AF9A-B77067F4A261}"/>
          </ac:picMkLst>
        </pc:picChg>
        <pc:picChg chg="add mod">
          <ac:chgData name="Kelvin" userId="90bfc690-ca4a-4a6d-8bf3-4ea979a068eb" providerId="ADAL" clId="{2AAD0EB2-E16B-4F04-9F5C-1BA13B6F4433}" dt="2020-02-20T11:13:49.398" v="2328" actId="1076"/>
          <ac:picMkLst>
            <pc:docMk/>
            <pc:sldMk cId="2300710062" sldId="294"/>
            <ac:picMk id="24" creationId="{5E40C3A8-C536-4F30-B7A5-28A400361910}"/>
          </ac:picMkLst>
        </pc:picChg>
        <pc:picChg chg="add mod">
          <ac:chgData name="Kelvin" userId="90bfc690-ca4a-4a6d-8bf3-4ea979a068eb" providerId="ADAL" clId="{2AAD0EB2-E16B-4F04-9F5C-1BA13B6F4433}" dt="2020-02-20T11:13:49.398" v="2328" actId="1076"/>
          <ac:picMkLst>
            <pc:docMk/>
            <pc:sldMk cId="2300710062" sldId="294"/>
            <ac:picMk id="25" creationId="{640F0900-643A-49E3-9C1E-6ADF7A0A9357}"/>
          </ac:picMkLst>
        </pc:picChg>
        <pc:picChg chg="add mod">
          <ac:chgData name="Kelvin" userId="90bfc690-ca4a-4a6d-8bf3-4ea979a068eb" providerId="ADAL" clId="{2AAD0EB2-E16B-4F04-9F5C-1BA13B6F4433}" dt="2020-02-20T11:13:49.398" v="2328" actId="1076"/>
          <ac:picMkLst>
            <pc:docMk/>
            <pc:sldMk cId="2300710062" sldId="294"/>
            <ac:picMk id="26" creationId="{1BC9F654-8BE1-431C-A007-4B4366AC9434}"/>
          </ac:picMkLst>
        </pc:picChg>
        <pc:picChg chg="add mod">
          <ac:chgData name="Kelvin" userId="90bfc690-ca4a-4a6d-8bf3-4ea979a068eb" providerId="ADAL" clId="{2AAD0EB2-E16B-4F04-9F5C-1BA13B6F4433}" dt="2020-02-20T11:13:49.398" v="2328" actId="1076"/>
          <ac:picMkLst>
            <pc:docMk/>
            <pc:sldMk cId="2300710062" sldId="294"/>
            <ac:picMk id="27" creationId="{D74C8867-0D0A-4811-B451-6159D5962BE5}"/>
          </ac:picMkLst>
        </pc:picChg>
        <pc:picChg chg="add mod">
          <ac:chgData name="Kelvin" userId="90bfc690-ca4a-4a6d-8bf3-4ea979a068eb" providerId="ADAL" clId="{2AAD0EB2-E16B-4F04-9F5C-1BA13B6F4433}" dt="2020-02-20T11:13:49.398" v="2328" actId="1076"/>
          <ac:picMkLst>
            <pc:docMk/>
            <pc:sldMk cId="2300710062" sldId="294"/>
            <ac:picMk id="28" creationId="{E2FC0181-BF09-4168-A17F-DC7562046276}"/>
          </ac:picMkLst>
        </pc:picChg>
        <pc:picChg chg="add mod modCrop">
          <ac:chgData name="Kelvin" userId="90bfc690-ca4a-4a6d-8bf3-4ea979a068eb" providerId="ADAL" clId="{2AAD0EB2-E16B-4F04-9F5C-1BA13B6F4433}" dt="2020-02-20T11:13:49.398" v="2328" actId="1076"/>
          <ac:picMkLst>
            <pc:docMk/>
            <pc:sldMk cId="2300710062" sldId="294"/>
            <ac:picMk id="29" creationId="{397F4518-F5A4-4B2E-92E3-99FB7D8BA7FF}"/>
          </ac:picMkLst>
        </pc:picChg>
        <pc:picChg chg="add mod modCrop">
          <ac:chgData name="Kelvin" userId="90bfc690-ca4a-4a6d-8bf3-4ea979a068eb" providerId="ADAL" clId="{2AAD0EB2-E16B-4F04-9F5C-1BA13B6F4433}" dt="2020-02-20T11:13:49.398" v="2328" actId="1076"/>
          <ac:picMkLst>
            <pc:docMk/>
            <pc:sldMk cId="2300710062" sldId="294"/>
            <ac:picMk id="30" creationId="{C680ADCC-C583-43B3-9BBD-58E2677C4015}"/>
          </ac:picMkLst>
        </pc:picChg>
        <pc:picChg chg="add mod">
          <ac:chgData name="Kelvin" userId="90bfc690-ca4a-4a6d-8bf3-4ea979a068eb" providerId="ADAL" clId="{2AAD0EB2-E16B-4F04-9F5C-1BA13B6F4433}" dt="2020-02-20T11:13:49.398" v="2328" actId="1076"/>
          <ac:picMkLst>
            <pc:docMk/>
            <pc:sldMk cId="2300710062" sldId="294"/>
            <ac:picMk id="31" creationId="{CB29C988-4006-4DFE-95A1-44227C658269}"/>
          </ac:picMkLst>
        </pc:picChg>
        <pc:picChg chg="add del mod">
          <ac:chgData name="Kelvin" userId="90bfc690-ca4a-4a6d-8bf3-4ea979a068eb" providerId="ADAL" clId="{2AAD0EB2-E16B-4F04-9F5C-1BA13B6F4433}" dt="2020-02-20T10:59:30.126" v="2155" actId="478"/>
          <ac:picMkLst>
            <pc:docMk/>
            <pc:sldMk cId="2300710062" sldId="294"/>
            <ac:picMk id="32" creationId="{72DC49C9-DB39-4EF9-8FE8-6318F2D44293}"/>
          </ac:picMkLst>
        </pc:picChg>
        <pc:picChg chg="add del mod">
          <ac:chgData name="Kelvin" userId="90bfc690-ca4a-4a6d-8bf3-4ea979a068eb" providerId="ADAL" clId="{2AAD0EB2-E16B-4F04-9F5C-1BA13B6F4433}" dt="2020-02-20T10:59:29.590" v="2154" actId="478"/>
          <ac:picMkLst>
            <pc:docMk/>
            <pc:sldMk cId="2300710062" sldId="294"/>
            <ac:picMk id="33" creationId="{F5EA21F5-CCBB-49BC-A782-023AEF6F043B}"/>
          </ac:picMkLst>
        </pc:picChg>
        <pc:picChg chg="add mod">
          <ac:chgData name="Kelvin" userId="90bfc690-ca4a-4a6d-8bf3-4ea979a068eb" providerId="ADAL" clId="{2AAD0EB2-E16B-4F04-9F5C-1BA13B6F4433}" dt="2020-02-20T22:32:55.426" v="7747" actId="1035"/>
          <ac:picMkLst>
            <pc:docMk/>
            <pc:sldMk cId="2300710062" sldId="294"/>
            <ac:picMk id="34" creationId="{7471DDDA-307B-4334-BEAF-8A7451BE1D0B}"/>
          </ac:picMkLst>
        </pc:picChg>
        <pc:picChg chg="add mod">
          <ac:chgData name="Kelvin" userId="90bfc690-ca4a-4a6d-8bf3-4ea979a068eb" providerId="ADAL" clId="{2AAD0EB2-E16B-4F04-9F5C-1BA13B6F4433}" dt="2020-02-20T22:32:55.426" v="7747" actId="1035"/>
          <ac:picMkLst>
            <pc:docMk/>
            <pc:sldMk cId="2300710062" sldId="294"/>
            <ac:picMk id="35" creationId="{C3111263-BC66-440C-8335-1190E3364D93}"/>
          </ac:picMkLst>
        </pc:picChg>
        <pc:picChg chg="add mod">
          <ac:chgData name="Kelvin" userId="90bfc690-ca4a-4a6d-8bf3-4ea979a068eb" providerId="ADAL" clId="{2AAD0EB2-E16B-4F04-9F5C-1BA13B6F4433}" dt="2020-02-20T22:32:55.426" v="7747" actId="1035"/>
          <ac:picMkLst>
            <pc:docMk/>
            <pc:sldMk cId="2300710062" sldId="294"/>
            <ac:picMk id="36" creationId="{7CA701A5-9868-4002-B827-009BA492D2C6}"/>
          </ac:picMkLst>
        </pc:picChg>
        <pc:picChg chg="add del mod">
          <ac:chgData name="Kelvin" userId="90bfc690-ca4a-4a6d-8bf3-4ea979a068eb" providerId="ADAL" clId="{2AAD0EB2-E16B-4F04-9F5C-1BA13B6F4433}" dt="2020-02-20T10:59:55.901" v="2163" actId="478"/>
          <ac:picMkLst>
            <pc:docMk/>
            <pc:sldMk cId="2300710062" sldId="294"/>
            <ac:picMk id="37" creationId="{78B27AAA-9E44-4364-8F32-D671EEDD2751}"/>
          </ac:picMkLst>
        </pc:picChg>
        <pc:picChg chg="add del mod">
          <ac:chgData name="Kelvin" userId="90bfc690-ca4a-4a6d-8bf3-4ea979a068eb" providerId="ADAL" clId="{2AAD0EB2-E16B-4F04-9F5C-1BA13B6F4433}" dt="2020-02-20T11:03:07.031" v="2227" actId="478"/>
          <ac:picMkLst>
            <pc:docMk/>
            <pc:sldMk cId="2300710062" sldId="294"/>
            <ac:picMk id="47" creationId="{67AD2D4D-A708-4FC1-B56C-47DACFB28F5D}"/>
          </ac:picMkLst>
        </pc:picChg>
        <pc:picChg chg="add mod topLvl modCrop">
          <ac:chgData name="Kelvin" userId="90bfc690-ca4a-4a6d-8bf3-4ea979a068eb" providerId="ADAL" clId="{2AAD0EB2-E16B-4F04-9F5C-1BA13B6F4433}" dt="2020-02-20T22:36:24.891" v="7873" actId="1035"/>
          <ac:picMkLst>
            <pc:docMk/>
            <pc:sldMk cId="2300710062" sldId="294"/>
            <ac:picMk id="67" creationId="{65AFA7E7-A79E-4C98-AB84-8D3FBCFF22CA}"/>
          </ac:picMkLst>
        </pc:picChg>
        <pc:cxnChg chg="add del mod">
          <ac:chgData name="Kelvin" userId="90bfc690-ca4a-4a6d-8bf3-4ea979a068eb" providerId="ADAL" clId="{2AAD0EB2-E16B-4F04-9F5C-1BA13B6F4433}" dt="2020-02-20T10:53:41.217" v="2086" actId="11529"/>
          <ac:cxnSpMkLst>
            <pc:docMk/>
            <pc:sldMk cId="2300710062" sldId="294"/>
            <ac:cxnSpMk id="13" creationId="{C0EF8737-3084-42D8-87E0-98903C3F5D18}"/>
          </ac:cxnSpMkLst>
        </pc:cxnChg>
        <pc:cxnChg chg="add del">
          <ac:chgData name="Kelvin" userId="90bfc690-ca4a-4a6d-8bf3-4ea979a068eb" providerId="ADAL" clId="{2AAD0EB2-E16B-4F04-9F5C-1BA13B6F4433}" dt="2020-02-20T10:53:40.970" v="2085"/>
          <ac:cxnSpMkLst>
            <pc:docMk/>
            <pc:sldMk cId="2300710062" sldId="294"/>
            <ac:cxnSpMk id="14" creationId="{975F7468-7C7E-4C60-88F7-215965C858EF}"/>
          </ac:cxnSpMkLst>
        </pc:cxnChg>
        <pc:cxnChg chg="add mod">
          <ac:chgData name="Kelvin" userId="90bfc690-ca4a-4a6d-8bf3-4ea979a068eb" providerId="ADAL" clId="{2AAD0EB2-E16B-4F04-9F5C-1BA13B6F4433}" dt="2020-02-20T23:06:16.307" v="8647" actId="164"/>
          <ac:cxnSpMkLst>
            <pc:docMk/>
            <pc:sldMk cId="2300710062" sldId="294"/>
            <ac:cxnSpMk id="15" creationId="{688A1566-46D4-4B2E-AA76-3860DE60BEB7}"/>
          </ac:cxnSpMkLst>
        </pc:cxnChg>
        <pc:cxnChg chg="add del mod">
          <ac:chgData name="Kelvin" userId="90bfc690-ca4a-4a6d-8bf3-4ea979a068eb" providerId="ADAL" clId="{2AAD0EB2-E16B-4F04-9F5C-1BA13B6F4433}" dt="2020-02-20T11:08:38.370" v="2275" actId="11529"/>
          <ac:cxnSpMkLst>
            <pc:docMk/>
            <pc:sldMk cId="2300710062" sldId="294"/>
            <ac:cxnSpMk id="63" creationId="{B4069DAB-38F7-4E92-9C9D-5BF7BD0C23E5}"/>
          </ac:cxnSpMkLst>
        </pc:cxnChg>
        <pc:cxnChg chg="add mod">
          <ac:chgData name="Kelvin" userId="90bfc690-ca4a-4a6d-8bf3-4ea979a068eb" providerId="ADAL" clId="{2AAD0EB2-E16B-4F04-9F5C-1BA13B6F4433}" dt="2020-02-20T23:06:16.307" v="8647" actId="164"/>
          <ac:cxnSpMkLst>
            <pc:docMk/>
            <pc:sldMk cId="2300710062" sldId="294"/>
            <ac:cxnSpMk id="75" creationId="{8F143A60-28B8-459C-A851-7CB7244E0E99}"/>
          </ac:cxnSpMkLst>
        </pc:cxnChg>
        <pc:cxnChg chg="add mod">
          <ac:chgData name="Kelvin" userId="90bfc690-ca4a-4a6d-8bf3-4ea979a068eb" providerId="ADAL" clId="{2AAD0EB2-E16B-4F04-9F5C-1BA13B6F4433}" dt="2020-02-20T23:06:16.307" v="8647" actId="164"/>
          <ac:cxnSpMkLst>
            <pc:docMk/>
            <pc:sldMk cId="2300710062" sldId="294"/>
            <ac:cxnSpMk id="76" creationId="{8FE50C77-175C-42E8-B6CA-9E8D5239F21F}"/>
          </ac:cxnSpMkLst>
        </pc:cxnChg>
      </pc:sldChg>
      <pc:sldChg chg="modSp modTransition delCm">
        <pc:chgData name="Kelvin" userId="90bfc690-ca4a-4a6d-8bf3-4ea979a068eb" providerId="ADAL" clId="{2AAD0EB2-E16B-4F04-9F5C-1BA13B6F4433}" dt="2020-02-20T11:40:18.030" v="3779" actId="1035"/>
        <pc:sldMkLst>
          <pc:docMk/>
          <pc:sldMk cId="872894258" sldId="295"/>
        </pc:sldMkLst>
        <pc:spChg chg="mod">
          <ac:chgData name="Kelvin" userId="90bfc690-ca4a-4a6d-8bf3-4ea979a068eb" providerId="ADAL" clId="{2AAD0EB2-E16B-4F04-9F5C-1BA13B6F4433}" dt="2020-02-20T11:39:21.875" v="3766" actId="20577"/>
          <ac:spMkLst>
            <pc:docMk/>
            <pc:sldMk cId="872894258" sldId="295"/>
            <ac:spMk id="3" creationId="{00000000-0000-0000-0000-000000000000}"/>
          </ac:spMkLst>
        </pc:spChg>
        <pc:spChg chg="mod">
          <ac:chgData name="Kelvin" userId="90bfc690-ca4a-4a6d-8bf3-4ea979a068eb" providerId="ADAL" clId="{2AAD0EB2-E16B-4F04-9F5C-1BA13B6F4433}" dt="2020-02-20T11:40:18.030" v="3779" actId="1035"/>
          <ac:spMkLst>
            <pc:docMk/>
            <pc:sldMk cId="872894258" sldId="295"/>
            <ac:spMk id="7" creationId="{1F25A58F-52C5-43B8-A771-A867C81EEAA2}"/>
          </ac:spMkLst>
        </pc:spChg>
      </pc:sldChg>
      <pc:sldChg chg="add modTransition">
        <pc:chgData name="Kelvin" userId="90bfc690-ca4a-4a6d-8bf3-4ea979a068eb" providerId="ADAL" clId="{2AAD0EB2-E16B-4F04-9F5C-1BA13B6F4433}" dt="2020-02-20T09:59:37.409" v="1110"/>
        <pc:sldMkLst>
          <pc:docMk/>
          <pc:sldMk cId="0" sldId="296"/>
        </pc:sldMkLst>
      </pc:sldChg>
      <pc:sldChg chg="add modTransition">
        <pc:chgData name="Kelvin" userId="90bfc690-ca4a-4a6d-8bf3-4ea979a068eb" providerId="ADAL" clId="{2AAD0EB2-E16B-4F04-9F5C-1BA13B6F4433}" dt="2020-02-20T09:59:37.409" v="1110"/>
        <pc:sldMkLst>
          <pc:docMk/>
          <pc:sldMk cId="0" sldId="297"/>
        </pc:sldMkLst>
      </pc:sldChg>
      <pc:sldChg chg="add modTransition">
        <pc:chgData name="Kelvin" userId="90bfc690-ca4a-4a6d-8bf3-4ea979a068eb" providerId="ADAL" clId="{2AAD0EB2-E16B-4F04-9F5C-1BA13B6F4433}" dt="2020-02-20T09:59:37.409" v="1110"/>
        <pc:sldMkLst>
          <pc:docMk/>
          <pc:sldMk cId="0" sldId="298"/>
        </pc:sldMkLst>
      </pc:sldChg>
      <pc:sldChg chg="addSp delSp modSp ord modTransition delCm">
        <pc:chgData name="Kelvin" userId="90bfc690-ca4a-4a6d-8bf3-4ea979a068eb" providerId="ADAL" clId="{2AAD0EB2-E16B-4F04-9F5C-1BA13B6F4433}" dt="2020-02-20T12:00:39.894" v="4800" actId="20577"/>
        <pc:sldMkLst>
          <pc:docMk/>
          <pc:sldMk cId="1558706351" sldId="299"/>
        </pc:sldMkLst>
        <pc:spChg chg="mod">
          <ac:chgData name="Kelvin" userId="90bfc690-ca4a-4a6d-8bf3-4ea979a068eb" providerId="ADAL" clId="{2AAD0EB2-E16B-4F04-9F5C-1BA13B6F4433}" dt="2020-02-20T11:45:07.535" v="3815" actId="1076"/>
          <ac:spMkLst>
            <pc:docMk/>
            <pc:sldMk cId="1558706351" sldId="299"/>
            <ac:spMk id="3" creationId="{00000000-0000-0000-0000-000000000000}"/>
          </ac:spMkLst>
        </pc:spChg>
        <pc:spChg chg="mod">
          <ac:chgData name="Kelvin" userId="90bfc690-ca4a-4a6d-8bf3-4ea979a068eb" providerId="ADAL" clId="{2AAD0EB2-E16B-4F04-9F5C-1BA13B6F4433}" dt="2020-02-20T12:00:39.894" v="4800" actId="20577"/>
          <ac:spMkLst>
            <pc:docMk/>
            <pc:sldMk cId="1558706351" sldId="299"/>
            <ac:spMk id="5" creationId="{0BABD2AF-0799-4383-AC5B-437A84AF0D0A}"/>
          </ac:spMkLst>
        </pc:spChg>
        <pc:picChg chg="mod modCrop">
          <ac:chgData name="Kelvin" userId="90bfc690-ca4a-4a6d-8bf3-4ea979a068eb" providerId="ADAL" clId="{2AAD0EB2-E16B-4F04-9F5C-1BA13B6F4433}" dt="2020-02-20T11:20:40.173" v="2571" actId="732"/>
          <ac:picMkLst>
            <pc:docMk/>
            <pc:sldMk cId="1558706351" sldId="299"/>
            <ac:picMk id="2" creationId="{8F5534AF-D880-4829-ABB4-C63603F7271D}"/>
          </ac:picMkLst>
        </pc:picChg>
        <pc:picChg chg="add mod ord modCrop">
          <ac:chgData name="Kelvin" userId="90bfc690-ca4a-4a6d-8bf3-4ea979a068eb" providerId="ADAL" clId="{2AAD0EB2-E16B-4F04-9F5C-1BA13B6F4433}" dt="2020-02-20T11:46:43.675" v="3931" actId="1076"/>
          <ac:picMkLst>
            <pc:docMk/>
            <pc:sldMk cId="1558706351" sldId="299"/>
            <ac:picMk id="6" creationId="{E657C89B-3FE9-40A4-8259-0C2C7FD5CF66}"/>
          </ac:picMkLst>
        </pc:picChg>
        <pc:picChg chg="add mod modCrop">
          <ac:chgData name="Kelvin" userId="90bfc690-ca4a-4a6d-8bf3-4ea979a068eb" providerId="ADAL" clId="{2AAD0EB2-E16B-4F04-9F5C-1BA13B6F4433}" dt="2020-02-20T11:43:58.114" v="3802" actId="1076"/>
          <ac:picMkLst>
            <pc:docMk/>
            <pc:sldMk cId="1558706351" sldId="299"/>
            <ac:picMk id="7" creationId="{4D01E62C-609B-4E3C-8882-5661F14FD157}"/>
          </ac:picMkLst>
        </pc:picChg>
        <pc:picChg chg="add mod modCrop">
          <ac:chgData name="Kelvin" userId="90bfc690-ca4a-4a6d-8bf3-4ea979a068eb" providerId="ADAL" clId="{2AAD0EB2-E16B-4F04-9F5C-1BA13B6F4433}" dt="2020-02-20T11:46:43.675" v="3931" actId="1076"/>
          <ac:picMkLst>
            <pc:docMk/>
            <pc:sldMk cId="1558706351" sldId="299"/>
            <ac:picMk id="8" creationId="{B86C02FC-2E3C-49AD-84BC-C9D6B836CF72}"/>
          </ac:picMkLst>
        </pc:picChg>
        <pc:picChg chg="del">
          <ac:chgData name="Kelvin" userId="90bfc690-ca4a-4a6d-8bf3-4ea979a068eb" providerId="ADAL" clId="{2AAD0EB2-E16B-4F04-9F5C-1BA13B6F4433}" dt="2020-02-20T11:20:08.025" v="2562" actId="478"/>
          <ac:picMkLst>
            <pc:docMk/>
            <pc:sldMk cId="1558706351" sldId="299"/>
            <ac:picMk id="10" creationId="{1A4CE7B2-C14C-40E7-BE15-CCA10E6C9BDF}"/>
          </ac:picMkLst>
        </pc:picChg>
      </pc:sldChg>
      <pc:sldChg chg="delSp del modTransition">
        <pc:chgData name="Kelvin" userId="90bfc690-ca4a-4a6d-8bf3-4ea979a068eb" providerId="ADAL" clId="{2AAD0EB2-E16B-4F04-9F5C-1BA13B6F4433}" dt="2020-02-20T13:24:43.864" v="5057" actId="47"/>
        <pc:sldMkLst>
          <pc:docMk/>
          <pc:sldMk cId="810613644" sldId="300"/>
        </pc:sldMkLst>
        <pc:picChg chg="del">
          <ac:chgData name="Kelvin" userId="90bfc690-ca4a-4a6d-8bf3-4ea979a068eb" providerId="ADAL" clId="{2AAD0EB2-E16B-4F04-9F5C-1BA13B6F4433}" dt="2020-02-20T13:24:41.855" v="5056" actId="478"/>
          <ac:picMkLst>
            <pc:docMk/>
            <pc:sldMk cId="810613644" sldId="300"/>
            <ac:picMk id="4" creationId="{8570FA85-37BE-4572-A896-0DA399D356C5}"/>
          </ac:picMkLst>
        </pc:picChg>
      </pc:sldChg>
      <pc:sldChg chg="add modTransition">
        <pc:chgData name="Kelvin" userId="90bfc690-ca4a-4a6d-8bf3-4ea979a068eb" providerId="ADAL" clId="{2AAD0EB2-E16B-4F04-9F5C-1BA13B6F4433}" dt="2020-02-20T09:59:37.409" v="1110"/>
        <pc:sldMkLst>
          <pc:docMk/>
          <pc:sldMk cId="0" sldId="301"/>
        </pc:sldMkLst>
      </pc:sldChg>
      <pc:sldChg chg="add modTransition">
        <pc:chgData name="Kelvin" userId="90bfc690-ca4a-4a6d-8bf3-4ea979a068eb" providerId="ADAL" clId="{2AAD0EB2-E16B-4F04-9F5C-1BA13B6F4433}" dt="2020-02-20T09:59:37.409" v="1110"/>
        <pc:sldMkLst>
          <pc:docMk/>
          <pc:sldMk cId="0" sldId="302"/>
        </pc:sldMkLst>
      </pc:sldChg>
      <pc:sldChg chg="modSp modTransition modAnim">
        <pc:chgData name="Kelvin" userId="90bfc690-ca4a-4a6d-8bf3-4ea979a068eb" providerId="ADAL" clId="{2AAD0EB2-E16B-4F04-9F5C-1BA13B6F4433}" dt="2020-02-20T22:50:22.192" v="8215"/>
        <pc:sldMkLst>
          <pc:docMk/>
          <pc:sldMk cId="2746180564" sldId="303"/>
        </pc:sldMkLst>
        <pc:spChg chg="mod">
          <ac:chgData name="Kelvin" userId="90bfc690-ca4a-4a6d-8bf3-4ea979a068eb" providerId="ADAL" clId="{2AAD0EB2-E16B-4F04-9F5C-1BA13B6F4433}" dt="2020-02-20T13:52:52.286" v="6562" actId="20577"/>
          <ac:spMkLst>
            <pc:docMk/>
            <pc:sldMk cId="2746180564" sldId="303"/>
            <ac:spMk id="6" creationId="{34150B55-DDFB-4559-9A3A-4050024EB5CD}"/>
          </ac:spMkLst>
        </pc:spChg>
        <pc:grpChg chg="mod">
          <ac:chgData name="Kelvin" userId="90bfc690-ca4a-4a6d-8bf3-4ea979a068eb" providerId="ADAL" clId="{2AAD0EB2-E16B-4F04-9F5C-1BA13B6F4433}" dt="2020-02-20T13:53:08.081" v="6565" actId="1076"/>
          <ac:grpSpMkLst>
            <pc:docMk/>
            <pc:sldMk cId="2746180564" sldId="303"/>
            <ac:grpSpMk id="53" creationId="{5874358B-4A32-442C-9803-312C8B7F1A87}"/>
          </ac:grpSpMkLst>
        </pc:grpChg>
      </pc:sldChg>
      <pc:sldChg chg="del modTransition">
        <pc:chgData name="Kelvin" userId="90bfc690-ca4a-4a6d-8bf3-4ea979a068eb" providerId="ADAL" clId="{2AAD0EB2-E16B-4F04-9F5C-1BA13B6F4433}" dt="2020-02-20T14:11:58.957" v="7132" actId="47"/>
        <pc:sldMkLst>
          <pc:docMk/>
          <pc:sldMk cId="4226481918" sldId="304"/>
        </pc:sldMkLst>
      </pc:sldChg>
      <pc:sldChg chg="addSp delSp modSp add ord modTransition">
        <pc:chgData name="Kelvin" userId="90bfc690-ca4a-4a6d-8bf3-4ea979a068eb" providerId="ADAL" clId="{2AAD0EB2-E16B-4F04-9F5C-1BA13B6F4433}" dt="2020-02-20T12:12:09.708" v="5052"/>
        <pc:sldMkLst>
          <pc:docMk/>
          <pc:sldMk cId="272974098" sldId="305"/>
        </pc:sldMkLst>
        <pc:spChg chg="del">
          <ac:chgData name="Kelvin" userId="90bfc690-ca4a-4a6d-8bf3-4ea979a068eb" providerId="ADAL" clId="{2AAD0EB2-E16B-4F04-9F5C-1BA13B6F4433}" dt="2020-02-19T02:16:29.271" v="3" actId="478"/>
          <ac:spMkLst>
            <pc:docMk/>
            <pc:sldMk cId="272974098" sldId="305"/>
            <ac:spMk id="3" creationId="{00000000-0000-0000-0000-000000000000}"/>
          </ac:spMkLst>
        </pc:spChg>
        <pc:spChg chg="del">
          <ac:chgData name="Kelvin" userId="90bfc690-ca4a-4a6d-8bf3-4ea979a068eb" providerId="ADAL" clId="{2AAD0EB2-E16B-4F04-9F5C-1BA13B6F4433}" dt="2020-02-19T02:16:32.076" v="5" actId="478"/>
          <ac:spMkLst>
            <pc:docMk/>
            <pc:sldMk cId="272974098" sldId="305"/>
            <ac:spMk id="4" creationId="{00000000-0000-0000-0000-000000000000}"/>
          </ac:spMkLst>
        </pc:spChg>
        <pc:spChg chg="add del">
          <ac:chgData name="Kelvin" userId="90bfc690-ca4a-4a6d-8bf3-4ea979a068eb" providerId="ADAL" clId="{2AAD0EB2-E16B-4F04-9F5C-1BA13B6F4433}" dt="2020-02-19T02:16:26.455" v="2"/>
          <ac:spMkLst>
            <pc:docMk/>
            <pc:sldMk cId="272974098" sldId="305"/>
            <ac:spMk id="6" creationId="{B304FAE4-B5A9-42B5-87BA-2D2BBF52D379}"/>
          </ac:spMkLst>
        </pc:spChg>
        <pc:spChg chg="add del">
          <ac:chgData name="Kelvin" userId="90bfc690-ca4a-4a6d-8bf3-4ea979a068eb" providerId="ADAL" clId="{2AAD0EB2-E16B-4F04-9F5C-1BA13B6F4433}" dt="2020-02-19T02:16:26.455" v="2"/>
          <ac:spMkLst>
            <pc:docMk/>
            <pc:sldMk cId="272974098" sldId="305"/>
            <ac:spMk id="8" creationId="{D07A8DDA-9290-4293-8841-D4E294DE0088}"/>
          </ac:spMkLst>
        </pc:spChg>
        <pc:spChg chg="add del mod">
          <ac:chgData name="Kelvin" userId="90bfc690-ca4a-4a6d-8bf3-4ea979a068eb" providerId="ADAL" clId="{2AAD0EB2-E16B-4F04-9F5C-1BA13B6F4433}" dt="2020-02-19T02:16:30.801" v="4" actId="478"/>
          <ac:spMkLst>
            <pc:docMk/>
            <pc:sldMk cId="272974098" sldId="305"/>
            <ac:spMk id="9" creationId="{44FDA63E-1391-4BDD-80DD-FF44D1ACFA82}"/>
          </ac:spMkLst>
        </pc:spChg>
        <pc:spChg chg="add del mod">
          <ac:chgData name="Kelvin" userId="90bfc690-ca4a-4a6d-8bf3-4ea979a068eb" providerId="ADAL" clId="{2AAD0EB2-E16B-4F04-9F5C-1BA13B6F4433}" dt="2020-02-19T02:16:33.894" v="6" actId="478"/>
          <ac:spMkLst>
            <pc:docMk/>
            <pc:sldMk cId="272974098" sldId="305"/>
            <ac:spMk id="11" creationId="{F95DAA17-F46B-4D9F-ADD9-29C5BB89B39E}"/>
          </ac:spMkLst>
        </pc:spChg>
        <pc:spChg chg="add mod">
          <ac:chgData name="Kelvin" userId="90bfc690-ca4a-4a6d-8bf3-4ea979a068eb" providerId="ADAL" clId="{2AAD0EB2-E16B-4F04-9F5C-1BA13B6F4433}" dt="2020-02-19T02:17:15.879" v="35" actId="404"/>
          <ac:spMkLst>
            <pc:docMk/>
            <pc:sldMk cId="272974098" sldId="305"/>
            <ac:spMk id="13" creationId="{45EF3907-808D-4055-A0C6-62C4BA887F5B}"/>
          </ac:spMkLst>
        </pc:spChg>
        <pc:spChg chg="add mod">
          <ac:chgData name="Kelvin" userId="90bfc690-ca4a-4a6d-8bf3-4ea979a068eb" providerId="ADAL" clId="{2AAD0EB2-E16B-4F04-9F5C-1BA13B6F4433}" dt="2020-02-19T02:17:23.397" v="55" actId="1035"/>
          <ac:spMkLst>
            <pc:docMk/>
            <pc:sldMk cId="272974098" sldId="305"/>
            <ac:spMk id="15" creationId="{B8F655B5-D741-47F9-A393-F68367A10ADA}"/>
          </ac:spMkLst>
        </pc:spChg>
        <pc:graphicFrameChg chg="add del">
          <ac:chgData name="Kelvin" userId="90bfc690-ca4a-4a6d-8bf3-4ea979a068eb" providerId="ADAL" clId="{2AAD0EB2-E16B-4F04-9F5C-1BA13B6F4433}" dt="2020-02-19T02:16:26.455" v="2"/>
          <ac:graphicFrameMkLst>
            <pc:docMk/>
            <pc:sldMk cId="272974098" sldId="305"/>
            <ac:graphicFrameMk id="5" creationId="{F83DC56C-8C41-4941-9CB5-C913D4838387}"/>
          </ac:graphicFrameMkLst>
        </pc:graphicFrameChg>
        <pc:graphicFrameChg chg="add mod modGraphic">
          <ac:chgData name="Kelvin" userId="90bfc690-ca4a-4a6d-8bf3-4ea979a068eb" providerId="ADAL" clId="{2AAD0EB2-E16B-4F04-9F5C-1BA13B6F4433}" dt="2020-02-19T02:18:07.422" v="103" actId="1036"/>
          <ac:graphicFrameMkLst>
            <pc:docMk/>
            <pc:sldMk cId="272974098" sldId="305"/>
            <ac:graphicFrameMk id="12" creationId="{157B9CD7-0175-4DE1-9CA2-2057BCA0EAD9}"/>
          </ac:graphicFrameMkLst>
        </pc:graphicFrameChg>
        <pc:picChg chg="add del">
          <ac:chgData name="Kelvin" userId="90bfc690-ca4a-4a6d-8bf3-4ea979a068eb" providerId="ADAL" clId="{2AAD0EB2-E16B-4F04-9F5C-1BA13B6F4433}" dt="2020-02-19T02:16:26.455" v="2"/>
          <ac:picMkLst>
            <pc:docMk/>
            <pc:sldMk cId="272974098" sldId="305"/>
            <ac:picMk id="7" creationId="{8578AD39-01D0-4C4E-8CAE-1DD2506ACB95}"/>
          </ac:picMkLst>
        </pc:picChg>
        <pc:picChg chg="add mod">
          <ac:chgData name="Kelvin" userId="90bfc690-ca4a-4a6d-8bf3-4ea979a068eb" providerId="ADAL" clId="{2AAD0EB2-E16B-4F04-9F5C-1BA13B6F4433}" dt="2020-02-19T02:17:28.516" v="86" actId="1038"/>
          <ac:picMkLst>
            <pc:docMk/>
            <pc:sldMk cId="272974098" sldId="305"/>
            <ac:picMk id="14" creationId="{884B5D59-DD15-496B-A2DE-1EC050E3C1F3}"/>
          </ac:picMkLst>
        </pc:picChg>
        <pc:picChg chg="add mod">
          <ac:chgData name="Kelvin" userId="90bfc690-ca4a-4a6d-8bf3-4ea979a068eb" providerId="ADAL" clId="{2AAD0EB2-E16B-4F04-9F5C-1BA13B6F4433}" dt="2020-02-19T02:19:11.500" v="133" actId="1036"/>
          <ac:picMkLst>
            <pc:docMk/>
            <pc:sldMk cId="272974098" sldId="305"/>
            <ac:picMk id="16" creationId="{F95ADD83-DF59-4404-BEF4-D98327ACD8CA}"/>
          </ac:picMkLst>
        </pc:picChg>
        <pc:picChg chg="add mod">
          <ac:chgData name="Kelvin" userId="90bfc690-ca4a-4a6d-8bf3-4ea979a068eb" providerId="ADAL" clId="{2AAD0EB2-E16B-4F04-9F5C-1BA13B6F4433}" dt="2020-02-19T02:19:21.982" v="147" actId="1037"/>
          <ac:picMkLst>
            <pc:docMk/>
            <pc:sldMk cId="272974098" sldId="305"/>
            <ac:picMk id="17" creationId="{4B0FBA7F-F6F6-4DCC-94C6-CD2F9722393F}"/>
          </ac:picMkLst>
        </pc:picChg>
      </pc:sldChg>
      <pc:sldChg chg="addSp delSp modSp add ord modTransition modAnim">
        <pc:chgData name="Kelvin" userId="90bfc690-ca4a-4a6d-8bf3-4ea979a068eb" providerId="ADAL" clId="{2AAD0EB2-E16B-4F04-9F5C-1BA13B6F4433}" dt="2020-02-20T14:13:40.284" v="7244" actId="1037"/>
        <pc:sldMkLst>
          <pc:docMk/>
          <pc:sldMk cId="80835291" sldId="306"/>
        </pc:sldMkLst>
        <pc:spChg chg="del">
          <ac:chgData name="Kelvin" userId="90bfc690-ca4a-4a6d-8bf3-4ea979a068eb" providerId="ADAL" clId="{2AAD0EB2-E16B-4F04-9F5C-1BA13B6F4433}" dt="2020-02-20T05:33:42.273" v="380" actId="478"/>
          <ac:spMkLst>
            <pc:docMk/>
            <pc:sldMk cId="80835291" sldId="306"/>
            <ac:spMk id="2" creationId="{DF89F6F3-21BC-4FA3-9A5E-55F517903214}"/>
          </ac:spMkLst>
        </pc:spChg>
        <pc:spChg chg="add mod">
          <ac:chgData name="Kelvin" userId="90bfc690-ca4a-4a6d-8bf3-4ea979a068eb" providerId="ADAL" clId="{2AAD0EB2-E16B-4F04-9F5C-1BA13B6F4433}" dt="2020-02-20T14:13:13.225" v="7181" actId="1036"/>
          <ac:spMkLst>
            <pc:docMk/>
            <pc:sldMk cId="80835291" sldId="306"/>
            <ac:spMk id="3" creationId="{D54C8C34-6804-4E14-8DA1-C14911058FAB}"/>
          </ac:spMkLst>
        </pc:spChg>
        <pc:spChg chg="add del mod">
          <ac:chgData name="Kelvin" userId="90bfc690-ca4a-4a6d-8bf3-4ea979a068eb" providerId="ADAL" clId="{2AAD0EB2-E16B-4F04-9F5C-1BA13B6F4433}" dt="2020-02-20T05:56:23.413" v="435" actId="478"/>
          <ac:spMkLst>
            <pc:docMk/>
            <pc:sldMk cId="80835291" sldId="306"/>
            <ac:spMk id="5" creationId="{844ADFF4-0545-45F0-B9F6-3A0E7A441E6D}"/>
          </ac:spMkLst>
        </pc:spChg>
        <pc:spChg chg="del">
          <ac:chgData name="Kelvin" userId="90bfc690-ca4a-4a6d-8bf3-4ea979a068eb" providerId="ADAL" clId="{2AAD0EB2-E16B-4F04-9F5C-1BA13B6F4433}" dt="2020-02-20T05:55:50.349" v="428" actId="478"/>
          <ac:spMkLst>
            <pc:docMk/>
            <pc:sldMk cId="80835291" sldId="306"/>
            <ac:spMk id="6" creationId="{3256EFA8-2352-465B-9E2A-8077C62F1F5F}"/>
          </ac:spMkLst>
        </pc:spChg>
        <pc:spChg chg="del">
          <ac:chgData name="Kelvin" userId="90bfc690-ca4a-4a6d-8bf3-4ea979a068eb" providerId="ADAL" clId="{2AAD0EB2-E16B-4F04-9F5C-1BA13B6F4433}" dt="2020-02-20T05:55:50.349" v="428" actId="478"/>
          <ac:spMkLst>
            <pc:docMk/>
            <pc:sldMk cId="80835291" sldId="306"/>
            <ac:spMk id="9" creationId="{D01BF3E7-C546-4D7C-B39D-7F6AFFE55311}"/>
          </ac:spMkLst>
        </pc:spChg>
        <pc:spChg chg="del">
          <ac:chgData name="Kelvin" userId="90bfc690-ca4a-4a6d-8bf3-4ea979a068eb" providerId="ADAL" clId="{2AAD0EB2-E16B-4F04-9F5C-1BA13B6F4433}" dt="2020-02-20T05:56:18.965" v="434" actId="478"/>
          <ac:spMkLst>
            <pc:docMk/>
            <pc:sldMk cId="80835291" sldId="306"/>
            <ac:spMk id="11" creationId="{1CB3A1D7-909B-42E3-BA72-797F984C08A3}"/>
          </ac:spMkLst>
        </pc:spChg>
        <pc:spChg chg="del">
          <ac:chgData name="Kelvin" userId="90bfc690-ca4a-4a6d-8bf3-4ea979a068eb" providerId="ADAL" clId="{2AAD0EB2-E16B-4F04-9F5C-1BA13B6F4433}" dt="2020-02-20T05:55:50.349" v="428" actId="478"/>
          <ac:spMkLst>
            <pc:docMk/>
            <pc:sldMk cId="80835291" sldId="306"/>
            <ac:spMk id="13" creationId="{2C622AA9-1F40-40DF-8F93-14F510FCC80E}"/>
          </ac:spMkLst>
        </pc:spChg>
        <pc:spChg chg="mod">
          <ac:chgData name="Kelvin" userId="90bfc690-ca4a-4a6d-8bf3-4ea979a068eb" providerId="ADAL" clId="{2AAD0EB2-E16B-4F04-9F5C-1BA13B6F4433}" dt="2020-02-20T06:08:51.537" v="691" actId="20577"/>
          <ac:spMkLst>
            <pc:docMk/>
            <pc:sldMk cId="80835291" sldId="306"/>
            <ac:spMk id="17" creationId="{E0F38952-51B7-42E1-945A-2BED59E1ECDD}"/>
          </ac:spMkLst>
        </pc:spChg>
        <pc:picChg chg="add mod">
          <ac:chgData name="Kelvin" userId="90bfc690-ca4a-4a6d-8bf3-4ea979a068eb" providerId="ADAL" clId="{2AAD0EB2-E16B-4F04-9F5C-1BA13B6F4433}" dt="2020-02-20T10:20:33.755" v="1874" actId="1037"/>
          <ac:picMkLst>
            <pc:docMk/>
            <pc:sldMk cId="80835291" sldId="306"/>
            <ac:picMk id="2" creationId="{3C20BDDB-3E19-48F3-B532-EB2B77CB8CCD}"/>
          </ac:picMkLst>
        </pc:picChg>
        <pc:picChg chg="add del mod">
          <ac:chgData name="Kelvin" userId="90bfc690-ca4a-4a6d-8bf3-4ea979a068eb" providerId="ADAL" clId="{2AAD0EB2-E16B-4F04-9F5C-1BA13B6F4433}" dt="2020-02-20T06:01:21.452" v="448" actId="478"/>
          <ac:picMkLst>
            <pc:docMk/>
            <pc:sldMk cId="80835291" sldId="306"/>
            <ac:picMk id="2" creationId="{FE98E373-F26B-44DA-978E-20F6654FD854}"/>
          </ac:picMkLst>
        </pc:picChg>
        <pc:picChg chg="add del mod">
          <ac:chgData name="Kelvin" userId="90bfc690-ca4a-4a6d-8bf3-4ea979a068eb" providerId="ADAL" clId="{2AAD0EB2-E16B-4F04-9F5C-1BA13B6F4433}" dt="2020-02-20T06:00:10.362" v="444" actId="478"/>
          <ac:picMkLst>
            <pc:docMk/>
            <pc:sldMk cId="80835291" sldId="306"/>
            <ac:picMk id="3" creationId="{9B7A7BBB-7752-4F76-8B04-B10403DE60A7}"/>
          </ac:picMkLst>
        </pc:picChg>
        <pc:picChg chg="add del">
          <ac:chgData name="Kelvin" userId="90bfc690-ca4a-4a6d-8bf3-4ea979a068eb" providerId="ADAL" clId="{2AAD0EB2-E16B-4F04-9F5C-1BA13B6F4433}" dt="2020-02-20T05:59:05.251" v="437" actId="478"/>
          <ac:picMkLst>
            <pc:docMk/>
            <pc:sldMk cId="80835291" sldId="306"/>
            <ac:picMk id="7" creationId="{DEFFCC7D-8E77-4138-8673-AF521032B648}"/>
          </ac:picMkLst>
        </pc:picChg>
        <pc:picChg chg="del">
          <ac:chgData name="Kelvin" userId="90bfc690-ca4a-4a6d-8bf3-4ea979a068eb" providerId="ADAL" clId="{2AAD0EB2-E16B-4F04-9F5C-1BA13B6F4433}" dt="2020-02-20T05:55:48.181" v="427" actId="478"/>
          <ac:picMkLst>
            <pc:docMk/>
            <pc:sldMk cId="80835291" sldId="306"/>
            <ac:picMk id="8" creationId="{3E88482F-539B-49B4-9231-E822702001B0}"/>
          </ac:picMkLst>
        </pc:picChg>
        <pc:picChg chg="add mod">
          <ac:chgData name="Kelvin" userId="90bfc690-ca4a-4a6d-8bf3-4ea979a068eb" providerId="ADAL" clId="{2AAD0EB2-E16B-4F04-9F5C-1BA13B6F4433}" dt="2020-02-20T14:13:40.284" v="7244" actId="1037"/>
          <ac:picMkLst>
            <pc:docMk/>
            <pc:sldMk cId="80835291" sldId="306"/>
            <ac:picMk id="10" creationId="{AE76E13C-E110-4E3B-B9F2-205005094D92}"/>
          </ac:picMkLst>
        </pc:picChg>
        <pc:picChg chg="add mod ord">
          <ac:chgData name="Kelvin" userId="90bfc690-ca4a-4a6d-8bf3-4ea979a068eb" providerId="ADAL" clId="{2AAD0EB2-E16B-4F04-9F5C-1BA13B6F4433}" dt="2020-02-20T14:13:28.001" v="7206" actId="1038"/>
          <ac:picMkLst>
            <pc:docMk/>
            <pc:sldMk cId="80835291" sldId="306"/>
            <ac:picMk id="12" creationId="{7A206CEC-810F-4EAD-A536-C9921B7197C9}"/>
          </ac:picMkLst>
        </pc:picChg>
        <pc:picChg chg="add mod">
          <ac:chgData name="Kelvin" userId="90bfc690-ca4a-4a6d-8bf3-4ea979a068eb" providerId="ADAL" clId="{2AAD0EB2-E16B-4F04-9F5C-1BA13B6F4433}" dt="2020-02-20T14:13:35.855" v="7231" actId="1037"/>
          <ac:picMkLst>
            <pc:docMk/>
            <pc:sldMk cId="80835291" sldId="306"/>
            <ac:picMk id="14" creationId="{2AD18FC7-33A0-4153-BE16-2BAB55958F5B}"/>
          </ac:picMkLst>
        </pc:picChg>
        <pc:picChg chg="add del mod ord">
          <ac:chgData name="Kelvin" userId="90bfc690-ca4a-4a6d-8bf3-4ea979a068eb" providerId="ADAL" clId="{2AAD0EB2-E16B-4F04-9F5C-1BA13B6F4433}" dt="2020-02-20T09:54:29.603" v="1035" actId="478"/>
          <ac:picMkLst>
            <pc:docMk/>
            <pc:sldMk cId="80835291" sldId="306"/>
            <ac:picMk id="15" creationId="{13E03270-DE0B-461A-8BA9-D7C5AEC8855A}"/>
          </ac:picMkLst>
        </pc:picChg>
        <pc:picChg chg="add del mod">
          <ac:chgData name="Kelvin" userId="90bfc690-ca4a-4a6d-8bf3-4ea979a068eb" providerId="ADAL" clId="{2AAD0EB2-E16B-4F04-9F5C-1BA13B6F4433}" dt="2020-02-20T09:53:38.798" v="1026" actId="478"/>
          <ac:picMkLst>
            <pc:docMk/>
            <pc:sldMk cId="80835291" sldId="306"/>
            <ac:picMk id="1026" creationId="{BCCD56DA-9406-4742-A94D-8D549E61552E}"/>
          </ac:picMkLst>
        </pc:picChg>
      </pc:sldChg>
      <pc:sldChg chg="add modTransition">
        <pc:chgData name="Kelvin" userId="90bfc690-ca4a-4a6d-8bf3-4ea979a068eb" providerId="ADAL" clId="{2AAD0EB2-E16B-4F04-9F5C-1BA13B6F4433}" dt="2020-02-20T09:59:37.409" v="1110"/>
        <pc:sldMkLst>
          <pc:docMk/>
          <pc:sldMk cId="0" sldId="307"/>
        </pc:sldMkLst>
      </pc:sldChg>
      <pc:sldChg chg="add modTransition">
        <pc:chgData name="Kelvin" userId="90bfc690-ca4a-4a6d-8bf3-4ea979a068eb" providerId="ADAL" clId="{2AAD0EB2-E16B-4F04-9F5C-1BA13B6F4433}" dt="2020-02-20T09:59:37.409" v="1110"/>
        <pc:sldMkLst>
          <pc:docMk/>
          <pc:sldMk cId="0" sldId="308"/>
        </pc:sldMkLst>
      </pc:sldChg>
      <pc:sldChg chg="addSp delSp modSp add modTransition delAnim modAnim">
        <pc:chgData name="Kelvin" userId="90bfc690-ca4a-4a6d-8bf3-4ea979a068eb" providerId="ADAL" clId="{2AAD0EB2-E16B-4F04-9F5C-1BA13B6F4433}" dt="2020-02-20T14:17:14.668" v="7296" actId="208"/>
        <pc:sldMkLst>
          <pc:docMk/>
          <pc:sldMk cId="3596349439" sldId="309"/>
        </pc:sldMkLst>
        <pc:spChg chg="add del mod">
          <ac:chgData name="Kelvin" userId="90bfc690-ca4a-4a6d-8bf3-4ea979a068eb" providerId="ADAL" clId="{2AAD0EB2-E16B-4F04-9F5C-1BA13B6F4433}" dt="2020-02-20T09:57:32.993" v="1080" actId="478"/>
          <ac:spMkLst>
            <pc:docMk/>
            <pc:sldMk cId="3596349439" sldId="309"/>
            <ac:spMk id="2" creationId="{D933B111-5A85-4320-9586-908381590D45}"/>
          </ac:spMkLst>
        </pc:spChg>
        <pc:spChg chg="add mod">
          <ac:chgData name="Kelvin" userId="90bfc690-ca4a-4a6d-8bf3-4ea979a068eb" providerId="ADAL" clId="{2AAD0EB2-E16B-4F04-9F5C-1BA13B6F4433}" dt="2020-02-20T14:15:04.546" v="7258" actId="20577"/>
          <ac:spMkLst>
            <pc:docMk/>
            <pc:sldMk cId="3596349439" sldId="309"/>
            <ac:spMk id="4" creationId="{E85EB481-EECF-49E7-9557-ABE1AD8044E5}"/>
          </ac:spMkLst>
        </pc:spChg>
        <pc:spChg chg="add mod">
          <ac:chgData name="Kelvin" userId="90bfc690-ca4a-4a6d-8bf3-4ea979a068eb" providerId="ADAL" clId="{2AAD0EB2-E16B-4F04-9F5C-1BA13B6F4433}" dt="2020-02-20T09:58:56.891" v="1104" actId="14100"/>
          <ac:spMkLst>
            <pc:docMk/>
            <pc:sldMk cId="3596349439" sldId="309"/>
            <ac:spMk id="5" creationId="{B269A84E-3814-446B-8811-E9A4A5C36F06}"/>
          </ac:spMkLst>
        </pc:spChg>
        <pc:spChg chg="add del mod">
          <ac:chgData name="Kelvin" userId="90bfc690-ca4a-4a6d-8bf3-4ea979a068eb" providerId="ADAL" clId="{2AAD0EB2-E16B-4F04-9F5C-1BA13B6F4433}" dt="2020-02-20T06:05:57.535" v="588" actId="478"/>
          <ac:spMkLst>
            <pc:docMk/>
            <pc:sldMk cId="3596349439" sldId="309"/>
            <ac:spMk id="7" creationId="{6FD870BB-3829-48D8-95B2-672028C87616}"/>
          </ac:spMkLst>
        </pc:spChg>
        <pc:spChg chg="mod">
          <ac:chgData name="Kelvin" userId="90bfc690-ca4a-4a6d-8bf3-4ea979a068eb" providerId="ADAL" clId="{2AAD0EB2-E16B-4F04-9F5C-1BA13B6F4433}" dt="2020-02-20T06:16:36.628" v="882" actId="1076"/>
          <ac:spMkLst>
            <pc:docMk/>
            <pc:sldMk cId="3596349439" sldId="309"/>
            <ac:spMk id="17" creationId="{E0F38952-51B7-42E1-945A-2BED59E1ECDD}"/>
          </ac:spMkLst>
        </pc:spChg>
        <pc:spChg chg="add del mod">
          <ac:chgData name="Kelvin" userId="90bfc690-ca4a-4a6d-8bf3-4ea979a068eb" providerId="ADAL" clId="{2AAD0EB2-E16B-4F04-9F5C-1BA13B6F4433}" dt="2020-02-20T06:05:57.535" v="588" actId="478"/>
          <ac:spMkLst>
            <pc:docMk/>
            <pc:sldMk cId="3596349439" sldId="309"/>
            <ac:spMk id="18" creationId="{ABB8AA28-147B-4B42-B7F9-D8CFAE91602C}"/>
          </ac:spMkLst>
        </pc:spChg>
        <pc:spChg chg="add del mod">
          <ac:chgData name="Kelvin" userId="90bfc690-ca4a-4a6d-8bf3-4ea979a068eb" providerId="ADAL" clId="{2AAD0EB2-E16B-4F04-9F5C-1BA13B6F4433}" dt="2020-02-20T06:05:57.535" v="588" actId="478"/>
          <ac:spMkLst>
            <pc:docMk/>
            <pc:sldMk cId="3596349439" sldId="309"/>
            <ac:spMk id="20" creationId="{C49665EA-5D96-45A5-A73B-44F93F001D00}"/>
          </ac:spMkLst>
        </pc:spChg>
        <pc:spChg chg="add del mod">
          <ac:chgData name="Kelvin" userId="90bfc690-ca4a-4a6d-8bf3-4ea979a068eb" providerId="ADAL" clId="{2AAD0EB2-E16B-4F04-9F5C-1BA13B6F4433}" dt="2020-02-20T06:05:57.535" v="588" actId="478"/>
          <ac:spMkLst>
            <pc:docMk/>
            <pc:sldMk cId="3596349439" sldId="309"/>
            <ac:spMk id="22" creationId="{3C3D61C7-8788-45D9-A9AE-41AFE6F168AD}"/>
          </ac:spMkLst>
        </pc:spChg>
        <pc:spChg chg="add mod">
          <ac:chgData name="Kelvin" userId="90bfc690-ca4a-4a6d-8bf3-4ea979a068eb" providerId="ADAL" clId="{2AAD0EB2-E16B-4F04-9F5C-1BA13B6F4433}" dt="2020-02-20T06:12:34.988" v="788" actId="1038"/>
          <ac:spMkLst>
            <pc:docMk/>
            <pc:sldMk cId="3596349439" sldId="309"/>
            <ac:spMk id="27" creationId="{4E0CE8CB-C1CB-4380-9896-3E407071948C}"/>
          </ac:spMkLst>
        </pc:spChg>
        <pc:spChg chg="add mod">
          <ac:chgData name="Kelvin" userId="90bfc690-ca4a-4a6d-8bf3-4ea979a068eb" providerId="ADAL" clId="{2AAD0EB2-E16B-4F04-9F5C-1BA13B6F4433}" dt="2020-02-20T06:12:34.988" v="788" actId="1038"/>
          <ac:spMkLst>
            <pc:docMk/>
            <pc:sldMk cId="3596349439" sldId="309"/>
            <ac:spMk id="29" creationId="{4772EDD5-092D-48B2-B723-D34DC5E43A4F}"/>
          </ac:spMkLst>
        </pc:spChg>
        <pc:spChg chg="add mod">
          <ac:chgData name="Kelvin" userId="90bfc690-ca4a-4a6d-8bf3-4ea979a068eb" providerId="ADAL" clId="{2AAD0EB2-E16B-4F04-9F5C-1BA13B6F4433}" dt="2020-02-20T14:17:14.668" v="7296" actId="208"/>
          <ac:spMkLst>
            <pc:docMk/>
            <pc:sldMk cId="3596349439" sldId="309"/>
            <ac:spMk id="32" creationId="{3A801228-B198-452C-BF1F-8F04DF0B1FB1}"/>
          </ac:spMkLst>
        </pc:spChg>
        <pc:picChg chg="add del">
          <ac:chgData name="Kelvin" userId="90bfc690-ca4a-4a6d-8bf3-4ea979a068eb" providerId="ADAL" clId="{2AAD0EB2-E16B-4F04-9F5C-1BA13B6F4433}" dt="2020-02-20T06:10:22.595" v="693"/>
          <ac:picMkLst>
            <pc:docMk/>
            <pc:sldMk cId="3596349439" sldId="309"/>
            <ac:picMk id="2" creationId="{B61E2D31-073C-4C9E-A12D-DF3ECBCF0546}"/>
          </ac:picMkLst>
        </pc:picChg>
        <pc:picChg chg="add mod">
          <ac:chgData name="Kelvin" userId="90bfc690-ca4a-4a6d-8bf3-4ea979a068eb" providerId="ADAL" clId="{2AAD0EB2-E16B-4F04-9F5C-1BA13B6F4433}" dt="2020-02-20T09:58:22.897" v="1096" actId="554"/>
          <ac:picMkLst>
            <pc:docMk/>
            <pc:sldMk cId="3596349439" sldId="309"/>
            <ac:picMk id="3" creationId="{2FDE73B0-FF2D-414B-983B-C8901EE6EE15}"/>
          </ac:picMkLst>
        </pc:picChg>
        <pc:picChg chg="add del mod">
          <ac:chgData name="Kelvin" userId="90bfc690-ca4a-4a6d-8bf3-4ea979a068eb" providerId="ADAL" clId="{2AAD0EB2-E16B-4F04-9F5C-1BA13B6F4433}" dt="2020-02-20T06:05:57.535" v="588" actId="478"/>
          <ac:picMkLst>
            <pc:docMk/>
            <pc:sldMk cId="3596349439" sldId="309"/>
            <ac:picMk id="8" creationId="{C2F5DCFD-39E1-4D95-A25F-4172C298CC97}"/>
          </ac:picMkLst>
        </pc:picChg>
        <pc:picChg chg="add del mod">
          <ac:chgData name="Kelvin" userId="90bfc690-ca4a-4a6d-8bf3-4ea979a068eb" providerId="ADAL" clId="{2AAD0EB2-E16B-4F04-9F5C-1BA13B6F4433}" dt="2020-02-20T06:05:57.535" v="588" actId="478"/>
          <ac:picMkLst>
            <pc:docMk/>
            <pc:sldMk cId="3596349439" sldId="309"/>
            <ac:picMk id="9" creationId="{9954202E-4E0F-4F2B-97A4-CB90000AFD6A}"/>
          </ac:picMkLst>
        </pc:picChg>
        <pc:picChg chg="del">
          <ac:chgData name="Kelvin" userId="90bfc690-ca4a-4a6d-8bf3-4ea979a068eb" providerId="ADAL" clId="{2AAD0EB2-E16B-4F04-9F5C-1BA13B6F4433}" dt="2020-02-20T06:05:35.251" v="582" actId="478"/>
          <ac:picMkLst>
            <pc:docMk/>
            <pc:sldMk cId="3596349439" sldId="309"/>
            <ac:picMk id="10" creationId="{AE76E13C-E110-4E3B-B9F2-205005094D92}"/>
          </ac:picMkLst>
        </pc:picChg>
        <pc:picChg chg="add del mod">
          <ac:chgData name="Kelvin" userId="90bfc690-ca4a-4a6d-8bf3-4ea979a068eb" providerId="ADAL" clId="{2AAD0EB2-E16B-4F04-9F5C-1BA13B6F4433}" dt="2020-02-20T06:05:57.535" v="588" actId="478"/>
          <ac:picMkLst>
            <pc:docMk/>
            <pc:sldMk cId="3596349439" sldId="309"/>
            <ac:picMk id="11" creationId="{A229BF73-4333-44A3-B614-40AB74E7F2FD}"/>
          </ac:picMkLst>
        </pc:picChg>
        <pc:picChg chg="del">
          <ac:chgData name="Kelvin" userId="90bfc690-ca4a-4a6d-8bf3-4ea979a068eb" providerId="ADAL" clId="{2AAD0EB2-E16B-4F04-9F5C-1BA13B6F4433}" dt="2020-02-20T06:05:35.251" v="582" actId="478"/>
          <ac:picMkLst>
            <pc:docMk/>
            <pc:sldMk cId="3596349439" sldId="309"/>
            <ac:picMk id="12" creationId="{7A206CEC-810F-4EAD-A536-C9921B7197C9}"/>
          </ac:picMkLst>
        </pc:picChg>
        <pc:picChg chg="add del mod">
          <ac:chgData name="Kelvin" userId="90bfc690-ca4a-4a6d-8bf3-4ea979a068eb" providerId="ADAL" clId="{2AAD0EB2-E16B-4F04-9F5C-1BA13B6F4433}" dt="2020-02-20T06:05:57.535" v="588" actId="478"/>
          <ac:picMkLst>
            <pc:docMk/>
            <pc:sldMk cId="3596349439" sldId="309"/>
            <ac:picMk id="13" creationId="{51DCFBC4-5CBC-46CB-9BDD-E35E24114494}"/>
          </ac:picMkLst>
        </pc:picChg>
        <pc:picChg chg="del">
          <ac:chgData name="Kelvin" userId="90bfc690-ca4a-4a6d-8bf3-4ea979a068eb" providerId="ADAL" clId="{2AAD0EB2-E16B-4F04-9F5C-1BA13B6F4433}" dt="2020-02-20T06:05:35.251" v="582" actId="478"/>
          <ac:picMkLst>
            <pc:docMk/>
            <pc:sldMk cId="3596349439" sldId="309"/>
            <ac:picMk id="14" creationId="{2AD18FC7-33A0-4153-BE16-2BAB55958F5B}"/>
          </ac:picMkLst>
        </pc:picChg>
        <pc:picChg chg="del">
          <ac:chgData name="Kelvin" userId="90bfc690-ca4a-4a6d-8bf3-4ea979a068eb" providerId="ADAL" clId="{2AAD0EB2-E16B-4F04-9F5C-1BA13B6F4433}" dt="2020-02-20T06:05:35.251" v="582" actId="478"/>
          <ac:picMkLst>
            <pc:docMk/>
            <pc:sldMk cId="3596349439" sldId="309"/>
            <ac:picMk id="15" creationId="{13E03270-DE0B-461A-8BA9-D7C5AEC8855A}"/>
          </ac:picMkLst>
        </pc:picChg>
        <pc:picChg chg="add del mod">
          <ac:chgData name="Kelvin" userId="90bfc690-ca4a-4a6d-8bf3-4ea979a068eb" providerId="ADAL" clId="{2AAD0EB2-E16B-4F04-9F5C-1BA13B6F4433}" dt="2020-02-20T09:57:51.910" v="1083" actId="478"/>
          <ac:picMkLst>
            <pc:docMk/>
            <pc:sldMk cId="3596349439" sldId="309"/>
            <ac:picMk id="16" creationId="{755BB589-8081-490E-8EB2-BFA2D8AAE42C}"/>
          </ac:picMkLst>
        </pc:picChg>
        <pc:picChg chg="add del mod">
          <ac:chgData name="Kelvin" userId="90bfc690-ca4a-4a6d-8bf3-4ea979a068eb" providerId="ADAL" clId="{2AAD0EB2-E16B-4F04-9F5C-1BA13B6F4433}" dt="2020-02-20T06:05:57.535" v="588" actId="478"/>
          <ac:picMkLst>
            <pc:docMk/>
            <pc:sldMk cId="3596349439" sldId="309"/>
            <ac:picMk id="16" creationId="{9F6B8A49-DFC7-4229-B787-89309567B865}"/>
          </ac:picMkLst>
        </pc:picChg>
        <pc:picChg chg="add mod ord">
          <ac:chgData name="Kelvin" userId="90bfc690-ca4a-4a6d-8bf3-4ea979a068eb" providerId="ADAL" clId="{2AAD0EB2-E16B-4F04-9F5C-1BA13B6F4433}" dt="2020-02-20T09:59:05.355" v="1105" actId="166"/>
          <ac:picMkLst>
            <pc:docMk/>
            <pc:sldMk cId="3596349439" sldId="309"/>
            <ac:picMk id="18" creationId="{9EA23F3F-12D8-471B-A5F3-0E039208538E}"/>
          </ac:picMkLst>
        </pc:picChg>
        <pc:picChg chg="add mod">
          <ac:chgData name="Kelvin" userId="90bfc690-ca4a-4a6d-8bf3-4ea979a068eb" providerId="ADAL" clId="{2AAD0EB2-E16B-4F04-9F5C-1BA13B6F4433}" dt="2020-02-20T06:12:34.988" v="788" actId="1038"/>
          <ac:picMkLst>
            <pc:docMk/>
            <pc:sldMk cId="3596349439" sldId="309"/>
            <ac:picMk id="23" creationId="{7EF7BBFE-18A5-4828-AB18-8C5BF836AF14}"/>
          </ac:picMkLst>
        </pc:picChg>
        <pc:picChg chg="add mod">
          <ac:chgData name="Kelvin" userId="90bfc690-ca4a-4a6d-8bf3-4ea979a068eb" providerId="ADAL" clId="{2AAD0EB2-E16B-4F04-9F5C-1BA13B6F4433}" dt="2020-02-20T06:12:34.988" v="788" actId="1038"/>
          <ac:picMkLst>
            <pc:docMk/>
            <pc:sldMk cId="3596349439" sldId="309"/>
            <ac:picMk id="24" creationId="{75334F34-39B9-49B6-ADC1-FED871B47497}"/>
          </ac:picMkLst>
        </pc:picChg>
        <pc:picChg chg="add mod">
          <ac:chgData name="Kelvin" userId="90bfc690-ca4a-4a6d-8bf3-4ea979a068eb" providerId="ADAL" clId="{2AAD0EB2-E16B-4F04-9F5C-1BA13B6F4433}" dt="2020-02-20T06:12:51.555" v="790" actId="1076"/>
          <ac:picMkLst>
            <pc:docMk/>
            <pc:sldMk cId="3596349439" sldId="309"/>
            <ac:picMk id="25" creationId="{37745848-CDB7-4040-8BE6-04A8096ECF43}"/>
          </ac:picMkLst>
        </pc:picChg>
        <pc:picChg chg="add mod">
          <ac:chgData name="Kelvin" userId="90bfc690-ca4a-4a6d-8bf3-4ea979a068eb" providerId="ADAL" clId="{2AAD0EB2-E16B-4F04-9F5C-1BA13B6F4433}" dt="2020-02-20T06:12:34.988" v="788" actId="1038"/>
          <ac:picMkLst>
            <pc:docMk/>
            <pc:sldMk cId="3596349439" sldId="309"/>
            <ac:picMk id="26" creationId="{57D0101F-D0BB-4103-8590-C6EDDC072FAF}"/>
          </ac:picMkLst>
        </pc:picChg>
        <pc:cxnChg chg="add del mod">
          <ac:chgData name="Kelvin" userId="90bfc690-ca4a-4a6d-8bf3-4ea979a068eb" providerId="ADAL" clId="{2AAD0EB2-E16B-4F04-9F5C-1BA13B6F4433}" dt="2020-02-20T06:05:57.535" v="588" actId="478"/>
          <ac:cxnSpMkLst>
            <pc:docMk/>
            <pc:sldMk cId="3596349439" sldId="309"/>
            <ac:cxnSpMk id="19" creationId="{C6A98555-4876-40E0-B6CD-B1340A646D9B}"/>
          </ac:cxnSpMkLst>
        </pc:cxnChg>
        <pc:cxnChg chg="add del mod">
          <ac:chgData name="Kelvin" userId="90bfc690-ca4a-4a6d-8bf3-4ea979a068eb" providerId="ADAL" clId="{2AAD0EB2-E16B-4F04-9F5C-1BA13B6F4433}" dt="2020-02-20T06:05:57.535" v="588" actId="478"/>
          <ac:cxnSpMkLst>
            <pc:docMk/>
            <pc:sldMk cId="3596349439" sldId="309"/>
            <ac:cxnSpMk id="21" creationId="{F9F943F7-800B-48CD-A873-A4A1B7710206}"/>
          </ac:cxnSpMkLst>
        </pc:cxnChg>
        <pc:cxnChg chg="add mod">
          <ac:chgData name="Kelvin" userId="90bfc690-ca4a-4a6d-8bf3-4ea979a068eb" providerId="ADAL" clId="{2AAD0EB2-E16B-4F04-9F5C-1BA13B6F4433}" dt="2020-02-20T06:12:34.988" v="788" actId="1038"/>
          <ac:cxnSpMkLst>
            <pc:docMk/>
            <pc:sldMk cId="3596349439" sldId="309"/>
            <ac:cxnSpMk id="28" creationId="{F011A7CF-DC6F-4CEF-BA8A-14D4705FA8EC}"/>
          </ac:cxnSpMkLst>
        </pc:cxnChg>
        <pc:cxnChg chg="add mod">
          <ac:chgData name="Kelvin" userId="90bfc690-ca4a-4a6d-8bf3-4ea979a068eb" providerId="ADAL" clId="{2AAD0EB2-E16B-4F04-9F5C-1BA13B6F4433}" dt="2020-02-20T06:12:34.988" v="788" actId="1038"/>
          <ac:cxnSpMkLst>
            <pc:docMk/>
            <pc:sldMk cId="3596349439" sldId="309"/>
            <ac:cxnSpMk id="30" creationId="{62C21530-453F-4777-B060-A8D9DA51ED93}"/>
          </ac:cxnSpMkLst>
        </pc:cxnChg>
        <pc:cxnChg chg="add mod">
          <ac:chgData name="Kelvin" userId="90bfc690-ca4a-4a6d-8bf3-4ea979a068eb" providerId="ADAL" clId="{2AAD0EB2-E16B-4F04-9F5C-1BA13B6F4433}" dt="2020-02-20T06:14:42.052" v="819" actId="14100"/>
          <ac:cxnSpMkLst>
            <pc:docMk/>
            <pc:sldMk cId="3596349439" sldId="309"/>
            <ac:cxnSpMk id="31" creationId="{9038BB58-DA37-4932-B2D2-4748CAD7E6DA}"/>
          </ac:cxnSpMkLst>
        </pc:cxnChg>
      </pc:sldChg>
      <pc:sldChg chg="addSp delSp modSp add modTransition delAnim modAnim">
        <pc:chgData name="Kelvin" userId="90bfc690-ca4a-4a6d-8bf3-4ea979a068eb" providerId="ADAL" clId="{2AAD0EB2-E16B-4F04-9F5C-1BA13B6F4433}" dt="2020-02-20T14:27:21.868" v="7460"/>
        <pc:sldMkLst>
          <pc:docMk/>
          <pc:sldMk cId="2043727903" sldId="310"/>
        </pc:sldMkLst>
        <pc:spChg chg="add del">
          <ac:chgData name="Kelvin" userId="90bfc690-ca4a-4a6d-8bf3-4ea979a068eb" providerId="ADAL" clId="{2AAD0EB2-E16B-4F04-9F5C-1BA13B6F4433}" dt="2020-02-20T10:03:28.129" v="1169"/>
          <ac:spMkLst>
            <pc:docMk/>
            <pc:sldMk cId="2043727903" sldId="310"/>
            <ac:spMk id="2" creationId="{75AF2DAD-32C2-48AE-83B4-8A3C41575796}"/>
          </ac:spMkLst>
        </pc:spChg>
        <pc:spChg chg="add mod">
          <ac:chgData name="Kelvin" userId="90bfc690-ca4a-4a6d-8bf3-4ea979a068eb" providerId="ADAL" clId="{2AAD0EB2-E16B-4F04-9F5C-1BA13B6F4433}" dt="2020-02-20T10:03:10.896" v="1167" actId="1076"/>
          <ac:spMkLst>
            <pc:docMk/>
            <pc:sldMk cId="2043727903" sldId="310"/>
            <ac:spMk id="5" creationId="{527FAC17-21C4-41ED-9CB3-F1AB502EE8BD}"/>
          </ac:spMkLst>
        </pc:spChg>
        <pc:spChg chg="add mod">
          <ac:chgData name="Kelvin" userId="90bfc690-ca4a-4a6d-8bf3-4ea979a068eb" providerId="ADAL" clId="{2AAD0EB2-E16B-4F04-9F5C-1BA13B6F4433}" dt="2020-02-20T10:03:10.896" v="1167" actId="1076"/>
          <ac:spMkLst>
            <pc:docMk/>
            <pc:sldMk cId="2043727903" sldId="310"/>
            <ac:spMk id="7" creationId="{A4B34257-519A-44AF-9E8D-8EF3CA0E2248}"/>
          </ac:spMkLst>
        </pc:spChg>
        <pc:spChg chg="add del mod">
          <ac:chgData name="Kelvin" userId="90bfc690-ca4a-4a6d-8bf3-4ea979a068eb" providerId="ADAL" clId="{2AAD0EB2-E16B-4F04-9F5C-1BA13B6F4433}" dt="2020-02-20T14:19:00.988" v="7403" actId="1076"/>
          <ac:spMkLst>
            <pc:docMk/>
            <pc:sldMk cId="2043727903" sldId="310"/>
            <ac:spMk id="11" creationId="{AC90352B-C913-409C-B125-2AEC07DA69BC}"/>
          </ac:spMkLst>
        </pc:spChg>
        <pc:spChg chg="add del mod">
          <ac:chgData name="Kelvin" userId="90bfc690-ca4a-4a6d-8bf3-4ea979a068eb" providerId="ADAL" clId="{2AAD0EB2-E16B-4F04-9F5C-1BA13B6F4433}" dt="2020-02-20T06:19:17.856" v="922" actId="478"/>
          <ac:spMkLst>
            <pc:docMk/>
            <pc:sldMk cId="2043727903" sldId="310"/>
            <ac:spMk id="12" creationId="{4789CC29-DF78-4E9F-8516-B842F72941FF}"/>
          </ac:spMkLst>
        </pc:spChg>
        <pc:spChg chg="add del mod">
          <ac:chgData name="Kelvin" userId="90bfc690-ca4a-4a6d-8bf3-4ea979a068eb" providerId="ADAL" clId="{2AAD0EB2-E16B-4F04-9F5C-1BA13B6F4433}" dt="2020-02-20T06:19:19.583" v="923" actId="478"/>
          <ac:spMkLst>
            <pc:docMk/>
            <pc:sldMk cId="2043727903" sldId="310"/>
            <ac:spMk id="14" creationId="{55DD34D2-5615-4EBA-9238-69D9063D2909}"/>
          </ac:spMkLst>
        </pc:spChg>
        <pc:spChg chg="add mod">
          <ac:chgData name="Kelvin" userId="90bfc690-ca4a-4a6d-8bf3-4ea979a068eb" providerId="ADAL" clId="{2AAD0EB2-E16B-4F04-9F5C-1BA13B6F4433}" dt="2020-02-20T14:18:01.857" v="7307" actId="20577"/>
          <ac:spMkLst>
            <pc:docMk/>
            <pc:sldMk cId="2043727903" sldId="310"/>
            <ac:spMk id="16" creationId="{8D60502D-24DF-4686-B389-C6EBFD466E99}"/>
          </ac:spMkLst>
        </pc:spChg>
        <pc:spChg chg="mod">
          <ac:chgData name="Kelvin" userId="90bfc690-ca4a-4a6d-8bf3-4ea979a068eb" providerId="ADAL" clId="{2AAD0EB2-E16B-4F04-9F5C-1BA13B6F4433}" dt="2020-02-20T06:15:39.132" v="870" actId="20577"/>
          <ac:spMkLst>
            <pc:docMk/>
            <pc:sldMk cId="2043727903" sldId="310"/>
            <ac:spMk id="17" creationId="{E0F38952-51B7-42E1-945A-2BED59E1ECDD}"/>
          </ac:spMkLst>
        </pc:spChg>
        <pc:spChg chg="add mod">
          <ac:chgData name="Kelvin" userId="90bfc690-ca4a-4a6d-8bf3-4ea979a068eb" providerId="ADAL" clId="{2AAD0EB2-E16B-4F04-9F5C-1BA13B6F4433}" dt="2020-02-20T11:18:19.616" v="2552" actId="20577"/>
          <ac:spMkLst>
            <pc:docMk/>
            <pc:sldMk cId="2043727903" sldId="310"/>
            <ac:spMk id="19" creationId="{DD06C9E0-C602-400B-B100-49CA0E4B06E1}"/>
          </ac:spMkLst>
        </pc:spChg>
        <pc:spChg chg="add del mod">
          <ac:chgData name="Kelvin" userId="90bfc690-ca4a-4a6d-8bf3-4ea979a068eb" providerId="ADAL" clId="{2AAD0EB2-E16B-4F04-9F5C-1BA13B6F4433}" dt="2020-02-20T14:18:42.176" v="7311" actId="478"/>
          <ac:spMkLst>
            <pc:docMk/>
            <pc:sldMk cId="2043727903" sldId="310"/>
            <ac:spMk id="21" creationId="{4BF62FD7-ADFC-48FF-8797-666BC7554288}"/>
          </ac:spMkLst>
        </pc:spChg>
        <pc:spChg chg="add del mod">
          <ac:chgData name="Kelvin" userId="90bfc690-ca4a-4a6d-8bf3-4ea979a068eb" providerId="ADAL" clId="{2AAD0EB2-E16B-4F04-9F5C-1BA13B6F4433}" dt="2020-02-20T06:17:07.298" v="900" actId="478"/>
          <ac:spMkLst>
            <pc:docMk/>
            <pc:sldMk cId="2043727903" sldId="310"/>
            <ac:spMk id="22" creationId="{7FF40985-AA93-4D0D-86CF-49772D9D7A9B}"/>
          </ac:spMkLst>
        </pc:spChg>
        <pc:spChg chg="add del mod">
          <ac:chgData name="Kelvin" userId="90bfc690-ca4a-4a6d-8bf3-4ea979a068eb" providerId="ADAL" clId="{2AAD0EB2-E16B-4F04-9F5C-1BA13B6F4433}" dt="2020-02-20T06:17:07.298" v="900" actId="478"/>
          <ac:spMkLst>
            <pc:docMk/>
            <pc:sldMk cId="2043727903" sldId="310"/>
            <ac:spMk id="24" creationId="{874821C3-E4B1-4504-9227-8DE97BAB636E}"/>
          </ac:spMkLst>
        </pc:spChg>
        <pc:spChg chg="add del mod">
          <ac:chgData name="Kelvin" userId="90bfc690-ca4a-4a6d-8bf3-4ea979a068eb" providerId="ADAL" clId="{2AAD0EB2-E16B-4F04-9F5C-1BA13B6F4433}" dt="2020-02-20T06:17:07.298" v="900" actId="478"/>
          <ac:spMkLst>
            <pc:docMk/>
            <pc:sldMk cId="2043727903" sldId="310"/>
            <ac:spMk id="27" creationId="{4CA8FD81-965B-4D9D-9554-CCB32900503B}"/>
          </ac:spMkLst>
        </pc:spChg>
        <pc:graphicFrameChg chg="add del mod">
          <ac:chgData name="Kelvin" userId="90bfc690-ca4a-4a6d-8bf3-4ea979a068eb" providerId="ADAL" clId="{2AAD0EB2-E16B-4F04-9F5C-1BA13B6F4433}" dt="2020-02-20T14:23:09.348" v="7410" actId="478"/>
          <ac:graphicFrameMkLst>
            <pc:docMk/>
            <pc:sldMk cId="2043727903" sldId="310"/>
            <ac:graphicFrameMk id="12" creationId="{22EAE38D-1D5B-4391-9400-07231154B1D7}"/>
          </ac:graphicFrameMkLst>
        </pc:graphicFrameChg>
        <pc:picChg chg="add mod">
          <ac:chgData name="Kelvin" userId="90bfc690-ca4a-4a6d-8bf3-4ea979a068eb" providerId="ADAL" clId="{2AAD0EB2-E16B-4F04-9F5C-1BA13B6F4433}" dt="2020-02-20T10:03:10.896" v="1167" actId="1076"/>
          <ac:picMkLst>
            <pc:docMk/>
            <pc:sldMk cId="2043727903" sldId="310"/>
            <ac:picMk id="3" creationId="{9571DC7A-3FCC-46F8-9C11-E776F19EFD82}"/>
          </ac:picMkLst>
        </pc:picChg>
        <pc:picChg chg="add mod">
          <ac:chgData name="Kelvin" userId="90bfc690-ca4a-4a6d-8bf3-4ea979a068eb" providerId="ADAL" clId="{2AAD0EB2-E16B-4F04-9F5C-1BA13B6F4433}" dt="2020-02-20T10:03:10.896" v="1167" actId="1076"/>
          <ac:picMkLst>
            <pc:docMk/>
            <pc:sldMk cId="2043727903" sldId="310"/>
            <ac:picMk id="4" creationId="{08067AC5-EF3D-41A8-A629-A21FAA4EDF85}"/>
          </ac:picMkLst>
        </pc:picChg>
        <pc:picChg chg="add mod">
          <ac:chgData name="Kelvin" userId="90bfc690-ca4a-4a6d-8bf3-4ea979a068eb" providerId="ADAL" clId="{2AAD0EB2-E16B-4F04-9F5C-1BA13B6F4433}" dt="2020-02-20T14:24:42.901" v="7424" actId="1076"/>
          <ac:picMkLst>
            <pc:docMk/>
            <pc:sldMk cId="2043727903" sldId="310"/>
            <ac:picMk id="13" creationId="{E5951CCD-CAFE-4596-A08F-912469924F04}"/>
          </ac:picMkLst>
        </pc:picChg>
        <pc:picChg chg="add mod">
          <ac:chgData name="Kelvin" userId="90bfc690-ca4a-4a6d-8bf3-4ea979a068eb" providerId="ADAL" clId="{2AAD0EB2-E16B-4F04-9F5C-1BA13B6F4433}" dt="2020-02-20T14:27:15.501" v="7458" actId="207"/>
          <ac:picMkLst>
            <pc:docMk/>
            <pc:sldMk cId="2043727903" sldId="310"/>
            <ac:picMk id="14" creationId="{FD8B09A4-7764-44F8-A1BD-DC5FCF1C95CC}"/>
          </ac:picMkLst>
        </pc:picChg>
        <pc:picChg chg="add mod">
          <ac:chgData name="Kelvin" userId="90bfc690-ca4a-4a6d-8bf3-4ea979a068eb" providerId="ADAL" clId="{2AAD0EB2-E16B-4F04-9F5C-1BA13B6F4433}" dt="2020-02-20T10:03:10.896" v="1167" actId="1076"/>
          <ac:picMkLst>
            <pc:docMk/>
            <pc:sldMk cId="2043727903" sldId="310"/>
            <ac:picMk id="18" creationId="{3E9F0DF0-E50E-43F4-A186-66B68432B2CC}"/>
          </ac:picMkLst>
        </pc:picChg>
        <pc:picChg chg="add del mod">
          <ac:chgData name="Kelvin" userId="90bfc690-ca4a-4a6d-8bf3-4ea979a068eb" providerId="ADAL" clId="{2AAD0EB2-E16B-4F04-9F5C-1BA13B6F4433}" dt="2020-02-20T06:17:07.298" v="900" actId="478"/>
          <ac:picMkLst>
            <pc:docMk/>
            <pc:sldMk cId="2043727903" sldId="310"/>
            <ac:picMk id="18" creationId="{73547424-F6CE-45B4-B233-2057C32935B7}"/>
          </ac:picMkLst>
        </pc:picChg>
        <pc:picChg chg="add del mod">
          <ac:chgData name="Kelvin" userId="90bfc690-ca4a-4a6d-8bf3-4ea979a068eb" providerId="ADAL" clId="{2AAD0EB2-E16B-4F04-9F5C-1BA13B6F4433}" dt="2020-02-20T06:17:07.298" v="900" actId="478"/>
          <ac:picMkLst>
            <pc:docMk/>
            <pc:sldMk cId="2043727903" sldId="310"/>
            <ac:picMk id="19" creationId="{B38E7BE7-1CD4-4880-AFC3-AEBF79659213}"/>
          </ac:picMkLst>
        </pc:picChg>
        <pc:picChg chg="add mod ord">
          <ac:chgData name="Kelvin" userId="90bfc690-ca4a-4a6d-8bf3-4ea979a068eb" providerId="ADAL" clId="{2AAD0EB2-E16B-4F04-9F5C-1BA13B6F4433}" dt="2020-02-20T10:03:10.896" v="1167" actId="1076"/>
          <ac:picMkLst>
            <pc:docMk/>
            <pc:sldMk cId="2043727903" sldId="310"/>
            <ac:picMk id="20" creationId="{6B57FD0C-4867-473B-A3EC-1DD40AACF74E}"/>
          </ac:picMkLst>
        </pc:picChg>
        <pc:picChg chg="add del mod">
          <ac:chgData name="Kelvin" userId="90bfc690-ca4a-4a6d-8bf3-4ea979a068eb" providerId="ADAL" clId="{2AAD0EB2-E16B-4F04-9F5C-1BA13B6F4433}" dt="2020-02-20T06:17:07.298" v="900" actId="478"/>
          <ac:picMkLst>
            <pc:docMk/>
            <pc:sldMk cId="2043727903" sldId="310"/>
            <ac:picMk id="21" creationId="{34F8249D-E37B-4742-A6F7-E3A59EA0A26C}"/>
          </ac:picMkLst>
        </pc:picChg>
        <pc:picChg chg="add mod">
          <ac:chgData name="Kelvin" userId="90bfc690-ca4a-4a6d-8bf3-4ea979a068eb" providerId="ADAL" clId="{2AAD0EB2-E16B-4F04-9F5C-1BA13B6F4433}" dt="2020-02-20T14:24:42.391" v="7423" actId="1076"/>
          <ac:picMkLst>
            <pc:docMk/>
            <pc:sldMk cId="2043727903" sldId="310"/>
            <ac:picMk id="22" creationId="{1A3F8384-ADEF-429B-91B2-480C7E4E6944}"/>
          </ac:picMkLst>
        </pc:picChg>
        <pc:cxnChg chg="add mod">
          <ac:chgData name="Kelvin" userId="90bfc690-ca4a-4a6d-8bf3-4ea979a068eb" providerId="ADAL" clId="{2AAD0EB2-E16B-4F04-9F5C-1BA13B6F4433}" dt="2020-02-20T10:03:10.896" v="1167" actId="1076"/>
          <ac:cxnSpMkLst>
            <pc:docMk/>
            <pc:sldMk cId="2043727903" sldId="310"/>
            <ac:cxnSpMk id="6" creationId="{67D3BB5A-481C-422F-BA05-8BFDB5178E12}"/>
          </ac:cxnSpMkLst>
        </pc:cxnChg>
        <pc:cxnChg chg="add mod">
          <ac:chgData name="Kelvin" userId="90bfc690-ca4a-4a6d-8bf3-4ea979a068eb" providerId="ADAL" clId="{2AAD0EB2-E16B-4F04-9F5C-1BA13B6F4433}" dt="2020-02-20T10:03:10.896" v="1167" actId="1076"/>
          <ac:cxnSpMkLst>
            <pc:docMk/>
            <pc:sldMk cId="2043727903" sldId="310"/>
            <ac:cxnSpMk id="8" creationId="{731BCC48-D815-423A-AA0E-41567D46ED12}"/>
          </ac:cxnSpMkLst>
        </pc:cxnChg>
        <pc:cxnChg chg="add mod">
          <ac:chgData name="Kelvin" userId="90bfc690-ca4a-4a6d-8bf3-4ea979a068eb" providerId="ADAL" clId="{2AAD0EB2-E16B-4F04-9F5C-1BA13B6F4433}" dt="2020-02-20T10:03:10.896" v="1167" actId="1076"/>
          <ac:cxnSpMkLst>
            <pc:docMk/>
            <pc:sldMk cId="2043727903" sldId="310"/>
            <ac:cxnSpMk id="9" creationId="{15F454FD-FCA1-4DF6-8305-3461F768939B}"/>
          </ac:cxnSpMkLst>
        </pc:cxnChg>
        <pc:cxnChg chg="add mod">
          <ac:chgData name="Kelvin" userId="90bfc690-ca4a-4a6d-8bf3-4ea979a068eb" providerId="ADAL" clId="{2AAD0EB2-E16B-4F04-9F5C-1BA13B6F4433}" dt="2020-02-20T10:03:10.896" v="1167" actId="1076"/>
          <ac:cxnSpMkLst>
            <pc:docMk/>
            <pc:sldMk cId="2043727903" sldId="310"/>
            <ac:cxnSpMk id="10" creationId="{6079FD2D-7959-470E-AB82-F001459E35F0}"/>
          </ac:cxnSpMkLst>
        </pc:cxnChg>
        <pc:cxnChg chg="add del mod">
          <ac:chgData name="Kelvin" userId="90bfc690-ca4a-4a6d-8bf3-4ea979a068eb" providerId="ADAL" clId="{2AAD0EB2-E16B-4F04-9F5C-1BA13B6F4433}" dt="2020-02-20T06:19:16.490" v="921" actId="478"/>
          <ac:cxnSpMkLst>
            <pc:docMk/>
            <pc:sldMk cId="2043727903" sldId="310"/>
            <ac:cxnSpMk id="11" creationId="{B26F42F7-7BF9-4E49-B41B-386F600715CC}"/>
          </ac:cxnSpMkLst>
        </pc:cxnChg>
        <pc:cxnChg chg="add del mod">
          <ac:chgData name="Kelvin" userId="90bfc690-ca4a-4a6d-8bf3-4ea979a068eb" providerId="ADAL" clId="{2AAD0EB2-E16B-4F04-9F5C-1BA13B6F4433}" dt="2020-02-20T06:19:20.727" v="924" actId="478"/>
          <ac:cxnSpMkLst>
            <pc:docMk/>
            <pc:sldMk cId="2043727903" sldId="310"/>
            <ac:cxnSpMk id="13" creationId="{B21D318F-5831-4820-9DCF-005AFFF70E23}"/>
          </ac:cxnSpMkLst>
        </pc:cxnChg>
        <pc:cxnChg chg="add mod">
          <ac:chgData name="Kelvin" userId="90bfc690-ca4a-4a6d-8bf3-4ea979a068eb" providerId="ADAL" clId="{2AAD0EB2-E16B-4F04-9F5C-1BA13B6F4433}" dt="2020-02-20T10:03:10.896" v="1167" actId="1076"/>
          <ac:cxnSpMkLst>
            <pc:docMk/>
            <pc:sldMk cId="2043727903" sldId="310"/>
            <ac:cxnSpMk id="15" creationId="{844AA0E6-4C17-42CC-A3A6-F4FBACF5549E}"/>
          </ac:cxnSpMkLst>
        </pc:cxnChg>
        <pc:cxnChg chg="add del mod">
          <ac:chgData name="Kelvin" userId="90bfc690-ca4a-4a6d-8bf3-4ea979a068eb" providerId="ADAL" clId="{2AAD0EB2-E16B-4F04-9F5C-1BA13B6F4433}" dt="2020-02-20T06:17:07.298" v="900" actId="478"/>
          <ac:cxnSpMkLst>
            <pc:docMk/>
            <pc:sldMk cId="2043727903" sldId="310"/>
            <ac:cxnSpMk id="23" creationId="{47193CBC-FA58-4114-9EBF-EE7933B8CA2E}"/>
          </ac:cxnSpMkLst>
        </pc:cxnChg>
        <pc:cxnChg chg="add del mod">
          <ac:chgData name="Kelvin" userId="90bfc690-ca4a-4a6d-8bf3-4ea979a068eb" providerId="ADAL" clId="{2AAD0EB2-E16B-4F04-9F5C-1BA13B6F4433}" dt="2020-02-20T06:17:07.298" v="900" actId="478"/>
          <ac:cxnSpMkLst>
            <pc:docMk/>
            <pc:sldMk cId="2043727903" sldId="310"/>
            <ac:cxnSpMk id="25" creationId="{D355EBC9-8AE1-4279-9CDB-4B8F31A9ADE0}"/>
          </ac:cxnSpMkLst>
        </pc:cxnChg>
        <pc:cxnChg chg="add del mod">
          <ac:chgData name="Kelvin" userId="90bfc690-ca4a-4a6d-8bf3-4ea979a068eb" providerId="ADAL" clId="{2AAD0EB2-E16B-4F04-9F5C-1BA13B6F4433}" dt="2020-02-20T06:17:07.298" v="900" actId="478"/>
          <ac:cxnSpMkLst>
            <pc:docMk/>
            <pc:sldMk cId="2043727903" sldId="310"/>
            <ac:cxnSpMk id="26" creationId="{5E3C7FCD-91B9-4BCB-B176-8219A4E31B00}"/>
          </ac:cxnSpMkLst>
        </pc:cxnChg>
        <pc:cxnChg chg="add mod">
          <ac:chgData name="Kelvin" userId="90bfc690-ca4a-4a6d-8bf3-4ea979a068eb" providerId="ADAL" clId="{2AAD0EB2-E16B-4F04-9F5C-1BA13B6F4433}" dt="2020-02-20T10:03:10.896" v="1167" actId="1076"/>
          <ac:cxnSpMkLst>
            <pc:docMk/>
            <pc:sldMk cId="2043727903" sldId="310"/>
            <ac:cxnSpMk id="35" creationId="{1BFBB1F4-8690-45B2-8EA6-05E42D287B5A}"/>
          </ac:cxnSpMkLst>
        </pc:cxnChg>
      </pc:sldChg>
      <pc:sldChg chg="addSp delSp modSp add modAnim">
        <pc:chgData name="Kelvin" userId="90bfc690-ca4a-4a6d-8bf3-4ea979a068eb" providerId="ADAL" clId="{2AAD0EB2-E16B-4F04-9F5C-1BA13B6F4433}" dt="2020-02-20T11:37:40.312" v="3752" actId="20577"/>
        <pc:sldMkLst>
          <pc:docMk/>
          <pc:sldMk cId="1914048324" sldId="311"/>
        </pc:sldMkLst>
        <pc:spChg chg="del">
          <ac:chgData name="Kelvin" userId="90bfc690-ca4a-4a6d-8bf3-4ea979a068eb" providerId="ADAL" clId="{2AAD0EB2-E16B-4F04-9F5C-1BA13B6F4433}" dt="2020-02-20T10:48:16.447" v="2023" actId="478"/>
          <ac:spMkLst>
            <pc:docMk/>
            <pc:sldMk cId="1914048324" sldId="311"/>
            <ac:spMk id="6" creationId="{3256EFA8-2352-465B-9E2A-8077C62F1F5F}"/>
          </ac:spMkLst>
        </pc:spChg>
        <pc:spChg chg="del">
          <ac:chgData name="Kelvin" userId="90bfc690-ca4a-4a6d-8bf3-4ea979a068eb" providerId="ADAL" clId="{2AAD0EB2-E16B-4F04-9F5C-1BA13B6F4433}" dt="2020-02-20T10:48:15.015" v="2022" actId="478"/>
          <ac:spMkLst>
            <pc:docMk/>
            <pc:sldMk cId="1914048324" sldId="311"/>
            <ac:spMk id="9" creationId="{D01BF3E7-C546-4D7C-B39D-7F6AFFE55311}"/>
          </ac:spMkLst>
        </pc:spChg>
        <pc:spChg chg="mod">
          <ac:chgData name="Kelvin" userId="90bfc690-ca4a-4a6d-8bf3-4ea979a068eb" providerId="ADAL" clId="{2AAD0EB2-E16B-4F04-9F5C-1BA13B6F4433}" dt="2020-02-20T10:48:53.610" v="2031" actId="14100"/>
          <ac:spMkLst>
            <pc:docMk/>
            <pc:sldMk cId="1914048324" sldId="311"/>
            <ac:spMk id="11" creationId="{1CB3A1D7-909B-42E3-BA72-797F984C08A3}"/>
          </ac:spMkLst>
        </pc:spChg>
        <pc:spChg chg="del">
          <ac:chgData name="Kelvin" userId="90bfc690-ca4a-4a6d-8bf3-4ea979a068eb" providerId="ADAL" clId="{2AAD0EB2-E16B-4F04-9F5C-1BA13B6F4433}" dt="2020-02-20T10:48:42.445" v="2027" actId="478"/>
          <ac:spMkLst>
            <pc:docMk/>
            <pc:sldMk cId="1914048324" sldId="311"/>
            <ac:spMk id="13" creationId="{2C622AA9-1F40-40DF-8F93-14F510FCC80E}"/>
          </ac:spMkLst>
        </pc:spChg>
        <pc:spChg chg="mod">
          <ac:chgData name="Kelvin" userId="90bfc690-ca4a-4a6d-8bf3-4ea979a068eb" providerId="ADAL" clId="{2AAD0EB2-E16B-4F04-9F5C-1BA13B6F4433}" dt="2020-02-20T11:37:40.312" v="3752" actId="20577"/>
          <ac:spMkLst>
            <pc:docMk/>
            <pc:sldMk cId="1914048324" sldId="311"/>
            <ac:spMk id="17" creationId="{E0F38952-51B7-42E1-945A-2BED59E1ECDD}"/>
          </ac:spMkLst>
        </pc:spChg>
        <pc:grpChg chg="add mod">
          <ac:chgData name="Kelvin" userId="90bfc690-ca4a-4a6d-8bf3-4ea979a068eb" providerId="ADAL" clId="{2AAD0EB2-E16B-4F04-9F5C-1BA13B6F4433}" dt="2020-02-20T10:51:39.374" v="2072" actId="1076"/>
          <ac:grpSpMkLst>
            <pc:docMk/>
            <pc:sldMk cId="1914048324" sldId="311"/>
            <ac:grpSpMk id="3" creationId="{B86701DD-7A32-4313-9994-B3BCAFF8D11A}"/>
          </ac:grpSpMkLst>
        </pc:grpChg>
        <pc:grpChg chg="add mod">
          <ac:chgData name="Kelvin" userId="90bfc690-ca4a-4a6d-8bf3-4ea979a068eb" providerId="ADAL" clId="{2AAD0EB2-E16B-4F04-9F5C-1BA13B6F4433}" dt="2020-02-20T10:51:39.374" v="2072" actId="1076"/>
          <ac:grpSpMkLst>
            <pc:docMk/>
            <pc:sldMk cId="1914048324" sldId="311"/>
            <ac:grpSpMk id="5" creationId="{E0A66743-E467-4523-9043-44FF849BE94E}"/>
          </ac:grpSpMkLst>
        </pc:grpChg>
        <pc:grpChg chg="add del mod">
          <ac:chgData name="Kelvin" userId="90bfc690-ca4a-4a6d-8bf3-4ea979a068eb" providerId="ADAL" clId="{2AAD0EB2-E16B-4F04-9F5C-1BA13B6F4433}" dt="2020-02-20T10:51:17.101" v="2066" actId="478"/>
          <ac:grpSpMkLst>
            <pc:docMk/>
            <pc:sldMk cId="1914048324" sldId="311"/>
            <ac:grpSpMk id="7" creationId="{41FD7EA6-4F6A-4DD6-9590-7CBDEF3030C5}"/>
          </ac:grpSpMkLst>
        </pc:grpChg>
        <pc:grpChg chg="add del mod">
          <ac:chgData name="Kelvin" userId="90bfc690-ca4a-4a6d-8bf3-4ea979a068eb" providerId="ADAL" clId="{2AAD0EB2-E16B-4F04-9F5C-1BA13B6F4433}" dt="2020-02-20T10:47:11.976" v="2005" actId="478"/>
          <ac:grpSpMkLst>
            <pc:docMk/>
            <pc:sldMk cId="1914048324" sldId="311"/>
            <ac:grpSpMk id="15" creationId="{DFFD6590-8B81-4080-99A9-AB022BE91620}"/>
          </ac:grpSpMkLst>
        </pc:grpChg>
        <pc:grpChg chg="add del mod">
          <ac:chgData name="Kelvin" userId="90bfc690-ca4a-4a6d-8bf3-4ea979a068eb" providerId="ADAL" clId="{2AAD0EB2-E16B-4F04-9F5C-1BA13B6F4433}" dt="2020-02-20T10:51:39.374" v="2072" actId="1076"/>
          <ac:grpSpMkLst>
            <pc:docMk/>
            <pc:sldMk cId="1914048324" sldId="311"/>
            <ac:grpSpMk id="38" creationId="{A3C9F656-4A52-42DD-8BBA-48AD41F083FA}"/>
          </ac:grpSpMkLst>
        </pc:grpChg>
        <pc:grpChg chg="add del mod">
          <ac:chgData name="Kelvin" userId="90bfc690-ca4a-4a6d-8bf3-4ea979a068eb" providerId="ADAL" clId="{2AAD0EB2-E16B-4F04-9F5C-1BA13B6F4433}" dt="2020-02-20T10:51:05.598" v="2063" actId="478"/>
          <ac:grpSpMkLst>
            <pc:docMk/>
            <pc:sldMk cId="1914048324" sldId="311"/>
            <ac:grpSpMk id="41" creationId="{B7E41A3C-F6A4-49C8-B5BA-95901E362D7C}"/>
          </ac:grpSpMkLst>
        </pc:grpChg>
        <pc:picChg chg="mod modCrop">
          <ac:chgData name="Kelvin" userId="90bfc690-ca4a-4a6d-8bf3-4ea979a068eb" providerId="ADAL" clId="{2AAD0EB2-E16B-4F04-9F5C-1BA13B6F4433}" dt="2020-02-20T10:51:32.390" v="2069" actId="1076"/>
          <ac:picMkLst>
            <pc:docMk/>
            <pc:sldMk cId="1914048324" sldId="311"/>
            <ac:picMk id="4" creationId="{09FD0956-A3F5-4C43-B0F8-DD98EB14DDF6}"/>
          </ac:picMkLst>
        </pc:picChg>
        <pc:picChg chg="del">
          <ac:chgData name="Kelvin" userId="90bfc690-ca4a-4a6d-8bf3-4ea979a068eb" providerId="ADAL" clId="{2AAD0EB2-E16B-4F04-9F5C-1BA13B6F4433}" dt="2020-02-20T10:41:52.750" v="1916" actId="478"/>
          <ac:picMkLst>
            <pc:docMk/>
            <pc:sldMk cId="1914048324" sldId="311"/>
            <ac:picMk id="8" creationId="{3E88482F-539B-49B4-9231-E822702001B0}"/>
          </ac:picMkLst>
        </pc:picChg>
        <pc:picChg chg="add mod modCrop">
          <ac:chgData name="Kelvin" userId="90bfc690-ca4a-4a6d-8bf3-4ea979a068eb" providerId="ADAL" clId="{2AAD0EB2-E16B-4F04-9F5C-1BA13B6F4433}" dt="2020-02-20T10:48:47.129" v="2028" actId="1076"/>
          <ac:picMkLst>
            <pc:docMk/>
            <pc:sldMk cId="1914048324" sldId="311"/>
            <ac:picMk id="10" creationId="{61B232A1-2356-437A-8F9D-A16A508D3DA5}"/>
          </ac:picMkLst>
        </pc:picChg>
        <pc:picChg chg="add mod modCrop">
          <ac:chgData name="Kelvin" userId="90bfc690-ca4a-4a6d-8bf3-4ea979a068eb" providerId="ADAL" clId="{2AAD0EB2-E16B-4F04-9F5C-1BA13B6F4433}" dt="2020-02-20T10:48:47.129" v="2028" actId="1076"/>
          <ac:picMkLst>
            <pc:docMk/>
            <pc:sldMk cId="1914048324" sldId="311"/>
            <ac:picMk id="12" creationId="{84714BB9-E318-4269-88A1-FDAD25C64738}"/>
          </ac:picMkLst>
        </pc:picChg>
        <pc:picChg chg="add mod">
          <ac:chgData name="Kelvin" userId="90bfc690-ca4a-4a6d-8bf3-4ea979a068eb" providerId="ADAL" clId="{2AAD0EB2-E16B-4F04-9F5C-1BA13B6F4433}" dt="2020-02-20T10:49:51.009" v="2047" actId="164"/>
          <ac:picMkLst>
            <pc:docMk/>
            <pc:sldMk cId="1914048324" sldId="311"/>
            <ac:picMk id="14" creationId="{F8795BF6-D173-41AD-B09B-E38940C5C8D5}"/>
          </ac:picMkLst>
        </pc:picChg>
        <pc:picChg chg="add mod">
          <ac:chgData name="Kelvin" userId="90bfc690-ca4a-4a6d-8bf3-4ea979a068eb" providerId="ADAL" clId="{2AAD0EB2-E16B-4F04-9F5C-1BA13B6F4433}" dt="2020-02-20T10:51:39.374" v="2072" actId="1076"/>
          <ac:picMkLst>
            <pc:docMk/>
            <pc:sldMk cId="1914048324" sldId="311"/>
            <ac:picMk id="24" creationId="{85D3043A-656C-4A95-BD75-B83193B1BD08}"/>
          </ac:picMkLst>
        </pc:picChg>
        <pc:picChg chg="add del mod">
          <ac:chgData name="Kelvin" userId="90bfc690-ca4a-4a6d-8bf3-4ea979a068eb" providerId="ADAL" clId="{2AAD0EB2-E16B-4F04-9F5C-1BA13B6F4433}" dt="2020-02-20T10:49:15.104" v="2037" actId="478"/>
          <ac:picMkLst>
            <pc:docMk/>
            <pc:sldMk cId="1914048324" sldId="311"/>
            <ac:picMk id="25" creationId="{442CCD6C-AE1F-4E81-8842-CB4EEE781F53}"/>
          </ac:picMkLst>
        </pc:picChg>
        <pc:picChg chg="add del mod">
          <ac:chgData name="Kelvin" userId="90bfc690-ca4a-4a6d-8bf3-4ea979a068eb" providerId="ADAL" clId="{2AAD0EB2-E16B-4F04-9F5C-1BA13B6F4433}" dt="2020-02-20T10:49:15.909" v="2038" actId="478"/>
          <ac:picMkLst>
            <pc:docMk/>
            <pc:sldMk cId="1914048324" sldId="311"/>
            <ac:picMk id="26" creationId="{4FFBEB5A-B535-471C-AD28-32A8ED74BDD3}"/>
          </ac:picMkLst>
        </pc:picChg>
        <pc:picChg chg="add del mod">
          <ac:chgData name="Kelvin" userId="90bfc690-ca4a-4a6d-8bf3-4ea979a068eb" providerId="ADAL" clId="{2AAD0EB2-E16B-4F04-9F5C-1BA13B6F4433}" dt="2020-02-20T10:49:14.786" v="2036" actId="478"/>
          <ac:picMkLst>
            <pc:docMk/>
            <pc:sldMk cId="1914048324" sldId="311"/>
            <ac:picMk id="27" creationId="{E20B3DA2-224A-4044-8982-476556AB2AFE}"/>
          </ac:picMkLst>
        </pc:picChg>
        <pc:picChg chg="add del mod">
          <ac:chgData name="Kelvin" userId="90bfc690-ca4a-4a6d-8bf3-4ea979a068eb" providerId="ADAL" clId="{2AAD0EB2-E16B-4F04-9F5C-1BA13B6F4433}" dt="2020-02-20T10:49:16.706" v="2039" actId="478"/>
          <ac:picMkLst>
            <pc:docMk/>
            <pc:sldMk cId="1914048324" sldId="311"/>
            <ac:picMk id="28" creationId="{C52DED0C-5D2C-4B09-AE2E-A2A9B51FFA48}"/>
          </ac:picMkLst>
        </pc:picChg>
        <pc:picChg chg="add mod">
          <ac:chgData name="Kelvin" userId="90bfc690-ca4a-4a6d-8bf3-4ea979a068eb" providerId="ADAL" clId="{2AAD0EB2-E16B-4F04-9F5C-1BA13B6F4433}" dt="2020-02-20T10:49:51.009" v="2047" actId="164"/>
          <ac:picMkLst>
            <pc:docMk/>
            <pc:sldMk cId="1914048324" sldId="311"/>
            <ac:picMk id="29" creationId="{0402B966-A2D4-4D4A-AC8C-DAA322794BDA}"/>
          </ac:picMkLst>
        </pc:picChg>
        <pc:picChg chg="add mod">
          <ac:chgData name="Kelvin" userId="90bfc690-ca4a-4a6d-8bf3-4ea979a068eb" providerId="ADAL" clId="{2AAD0EB2-E16B-4F04-9F5C-1BA13B6F4433}" dt="2020-02-20T10:51:39.374" v="2072" actId="1076"/>
          <ac:picMkLst>
            <pc:docMk/>
            <pc:sldMk cId="1914048324" sldId="311"/>
            <ac:picMk id="30" creationId="{87FC8348-20CA-458E-90E8-099667E0F29E}"/>
          </ac:picMkLst>
        </pc:picChg>
        <pc:picChg chg="add mod">
          <ac:chgData name="Kelvin" userId="90bfc690-ca4a-4a6d-8bf3-4ea979a068eb" providerId="ADAL" clId="{2AAD0EB2-E16B-4F04-9F5C-1BA13B6F4433}" dt="2020-02-20T10:49:51.009" v="2047" actId="164"/>
          <ac:picMkLst>
            <pc:docMk/>
            <pc:sldMk cId="1914048324" sldId="311"/>
            <ac:picMk id="31" creationId="{C879EBC4-7DC7-4B8F-AFD8-1F71AB603A91}"/>
          </ac:picMkLst>
        </pc:picChg>
        <pc:picChg chg="add mod">
          <ac:chgData name="Kelvin" userId="90bfc690-ca4a-4a6d-8bf3-4ea979a068eb" providerId="ADAL" clId="{2AAD0EB2-E16B-4F04-9F5C-1BA13B6F4433}" dt="2020-02-20T10:51:39.374" v="2072" actId="1076"/>
          <ac:picMkLst>
            <pc:docMk/>
            <pc:sldMk cId="1914048324" sldId="311"/>
            <ac:picMk id="32" creationId="{8A3EF856-0E9B-4142-914D-07554E311D91}"/>
          </ac:picMkLst>
        </pc:picChg>
        <pc:picChg chg="add mod">
          <ac:chgData name="Kelvin" userId="90bfc690-ca4a-4a6d-8bf3-4ea979a068eb" providerId="ADAL" clId="{2AAD0EB2-E16B-4F04-9F5C-1BA13B6F4433}" dt="2020-02-20T10:49:45.109" v="2046" actId="164"/>
          <ac:picMkLst>
            <pc:docMk/>
            <pc:sldMk cId="1914048324" sldId="311"/>
            <ac:picMk id="33" creationId="{901B75B0-21D1-4279-B544-64EF96963730}"/>
          </ac:picMkLst>
        </pc:picChg>
        <pc:picChg chg="add del mod">
          <ac:chgData name="Kelvin" userId="90bfc690-ca4a-4a6d-8bf3-4ea979a068eb" providerId="ADAL" clId="{2AAD0EB2-E16B-4F04-9F5C-1BA13B6F4433}" dt="2020-02-20T10:50:03.576" v="2049" actId="478"/>
          <ac:picMkLst>
            <pc:docMk/>
            <pc:sldMk cId="1914048324" sldId="311"/>
            <ac:picMk id="34" creationId="{1CAFC094-3E7F-4CEC-8077-515E182CC97B}"/>
          </ac:picMkLst>
        </pc:picChg>
        <pc:picChg chg="add mod">
          <ac:chgData name="Kelvin" userId="90bfc690-ca4a-4a6d-8bf3-4ea979a068eb" providerId="ADAL" clId="{2AAD0EB2-E16B-4F04-9F5C-1BA13B6F4433}" dt="2020-02-20T10:49:45.109" v="2046" actId="164"/>
          <ac:picMkLst>
            <pc:docMk/>
            <pc:sldMk cId="1914048324" sldId="311"/>
            <ac:picMk id="35" creationId="{D87DEB11-51D8-41E9-984F-6A2AD9E319A0}"/>
          </ac:picMkLst>
        </pc:picChg>
        <pc:picChg chg="add mod topLvl">
          <ac:chgData name="Kelvin" userId="90bfc690-ca4a-4a6d-8bf3-4ea979a068eb" providerId="ADAL" clId="{2AAD0EB2-E16B-4F04-9F5C-1BA13B6F4433}" dt="2020-02-20T10:51:39.374" v="2072" actId="1076"/>
          <ac:picMkLst>
            <pc:docMk/>
            <pc:sldMk cId="1914048324" sldId="311"/>
            <ac:picMk id="36" creationId="{C647E76D-B4E6-435F-B3D0-A6A21570E4B2}"/>
          </ac:picMkLst>
        </pc:picChg>
        <pc:picChg chg="add del mod topLvl">
          <ac:chgData name="Kelvin" userId="90bfc690-ca4a-4a6d-8bf3-4ea979a068eb" providerId="ADAL" clId="{2AAD0EB2-E16B-4F04-9F5C-1BA13B6F4433}" dt="2020-02-20T10:51:17.101" v="2066" actId="478"/>
          <ac:picMkLst>
            <pc:docMk/>
            <pc:sldMk cId="1914048324" sldId="311"/>
            <ac:picMk id="37" creationId="{4EF70813-19C1-4F61-AD00-1CB71E1F76C2}"/>
          </ac:picMkLst>
        </pc:picChg>
        <pc:picChg chg="mod topLvl">
          <ac:chgData name="Kelvin" userId="90bfc690-ca4a-4a6d-8bf3-4ea979a068eb" providerId="ADAL" clId="{2AAD0EB2-E16B-4F04-9F5C-1BA13B6F4433}" dt="2020-02-20T10:51:14.202" v="2065" actId="478"/>
          <ac:picMkLst>
            <pc:docMk/>
            <pc:sldMk cId="1914048324" sldId="311"/>
            <ac:picMk id="39" creationId="{7ED20F22-63DF-4638-85B2-78201A2713C7}"/>
          </ac:picMkLst>
        </pc:picChg>
        <pc:picChg chg="add del mod topLvl">
          <ac:chgData name="Kelvin" userId="90bfc690-ca4a-4a6d-8bf3-4ea979a068eb" providerId="ADAL" clId="{2AAD0EB2-E16B-4F04-9F5C-1BA13B6F4433}" dt="2020-02-20T10:51:14.202" v="2065" actId="478"/>
          <ac:picMkLst>
            <pc:docMk/>
            <pc:sldMk cId="1914048324" sldId="311"/>
            <ac:picMk id="40" creationId="{05A699D2-4910-4EAD-9CA0-8556EEAE751B}"/>
          </ac:picMkLst>
        </pc:picChg>
        <pc:picChg chg="mod topLvl">
          <ac:chgData name="Kelvin" userId="90bfc690-ca4a-4a6d-8bf3-4ea979a068eb" providerId="ADAL" clId="{2AAD0EB2-E16B-4F04-9F5C-1BA13B6F4433}" dt="2020-02-20T10:51:39.374" v="2072" actId="1076"/>
          <ac:picMkLst>
            <pc:docMk/>
            <pc:sldMk cId="1914048324" sldId="311"/>
            <ac:picMk id="42" creationId="{BA6216AA-71C1-49AE-B457-F5B2F545BFD0}"/>
          </ac:picMkLst>
        </pc:picChg>
        <pc:picChg chg="del topLvl">
          <ac:chgData name="Kelvin" userId="90bfc690-ca4a-4a6d-8bf3-4ea979a068eb" providerId="ADAL" clId="{2AAD0EB2-E16B-4F04-9F5C-1BA13B6F4433}" dt="2020-02-20T10:51:05.598" v="2063" actId="478"/>
          <ac:picMkLst>
            <pc:docMk/>
            <pc:sldMk cId="1914048324" sldId="311"/>
            <ac:picMk id="43" creationId="{A3DACFC9-5DF3-4ABF-B342-BFA19B48C378}"/>
          </ac:picMkLst>
        </pc:picChg>
      </pc:sldChg>
      <pc:sldChg chg="addSp delSp modSp add">
        <pc:chgData name="Kelvin" userId="90bfc690-ca4a-4a6d-8bf3-4ea979a068eb" providerId="ADAL" clId="{2AAD0EB2-E16B-4F04-9F5C-1BA13B6F4433}" dt="2020-02-20T22:27:39.411" v="7512" actId="14100"/>
        <pc:sldMkLst>
          <pc:docMk/>
          <pc:sldMk cId="3394011647" sldId="312"/>
        </pc:sldMkLst>
        <pc:spChg chg="del">
          <ac:chgData name="Kelvin" userId="90bfc690-ca4a-4a6d-8bf3-4ea979a068eb" providerId="ADAL" clId="{2AAD0EB2-E16B-4F04-9F5C-1BA13B6F4433}" dt="2020-02-20T11:24:27.915" v="2629" actId="478"/>
          <ac:spMkLst>
            <pc:docMk/>
            <pc:sldMk cId="3394011647" sldId="312"/>
            <ac:spMk id="2" creationId="{00000000-0000-0000-0000-000000000000}"/>
          </ac:spMkLst>
        </pc:spChg>
        <pc:spChg chg="mod">
          <ac:chgData name="Kelvin" userId="90bfc690-ca4a-4a6d-8bf3-4ea979a068eb" providerId="ADAL" clId="{2AAD0EB2-E16B-4F04-9F5C-1BA13B6F4433}" dt="2020-02-20T11:37:15.972" v="3750" actId="207"/>
          <ac:spMkLst>
            <pc:docMk/>
            <pc:sldMk cId="3394011647" sldId="312"/>
            <ac:spMk id="3" creationId="{00000000-0000-0000-0000-000000000000}"/>
          </ac:spMkLst>
        </pc:spChg>
        <pc:spChg chg="del">
          <ac:chgData name="Kelvin" userId="90bfc690-ca4a-4a6d-8bf3-4ea979a068eb" providerId="ADAL" clId="{2AAD0EB2-E16B-4F04-9F5C-1BA13B6F4433}" dt="2020-02-20T11:24:30.688" v="2631" actId="478"/>
          <ac:spMkLst>
            <pc:docMk/>
            <pc:sldMk cId="3394011647" sldId="312"/>
            <ac:spMk id="7" creationId="{B922B528-14FB-4D45-BBFC-F764299840A0}"/>
          </ac:spMkLst>
        </pc:spChg>
        <pc:spChg chg="del mod">
          <ac:chgData name="Kelvin" userId="90bfc690-ca4a-4a6d-8bf3-4ea979a068eb" providerId="ADAL" clId="{2AAD0EB2-E16B-4F04-9F5C-1BA13B6F4433}" dt="2020-02-20T11:29:56.492" v="3308" actId="478"/>
          <ac:spMkLst>
            <pc:docMk/>
            <pc:sldMk cId="3394011647" sldId="312"/>
            <ac:spMk id="8" creationId="{B4315CBE-02A0-4C0C-AEB3-56EAE3C2A4A9}"/>
          </ac:spMkLst>
        </pc:spChg>
        <pc:spChg chg="add del mod">
          <ac:chgData name="Kelvin" userId="90bfc690-ca4a-4a6d-8bf3-4ea979a068eb" providerId="ADAL" clId="{2AAD0EB2-E16B-4F04-9F5C-1BA13B6F4433}" dt="2020-02-20T11:24:29.503" v="2630" actId="478"/>
          <ac:spMkLst>
            <pc:docMk/>
            <pc:sldMk cId="3394011647" sldId="312"/>
            <ac:spMk id="10" creationId="{5ADCEBD3-B518-4831-BB68-EE475F06F4C7}"/>
          </ac:spMkLst>
        </pc:spChg>
        <pc:graphicFrameChg chg="add mod modGraphic">
          <ac:chgData name="Kelvin" userId="90bfc690-ca4a-4a6d-8bf3-4ea979a068eb" providerId="ADAL" clId="{2AAD0EB2-E16B-4F04-9F5C-1BA13B6F4433}" dt="2020-02-20T22:27:34.847" v="7511" actId="1076"/>
          <ac:graphicFrameMkLst>
            <pc:docMk/>
            <pc:sldMk cId="3394011647" sldId="312"/>
            <ac:graphicFrameMk id="11" creationId="{2B993B1F-D552-4E7F-AE8C-5B956831D570}"/>
          </ac:graphicFrameMkLst>
        </pc:graphicFrameChg>
        <pc:picChg chg="mod">
          <ac:chgData name="Kelvin" userId="90bfc690-ca4a-4a6d-8bf3-4ea979a068eb" providerId="ADAL" clId="{2AAD0EB2-E16B-4F04-9F5C-1BA13B6F4433}" dt="2020-02-20T22:27:39.411" v="7512" actId="14100"/>
          <ac:picMkLst>
            <pc:docMk/>
            <pc:sldMk cId="3394011647" sldId="312"/>
            <ac:picMk id="4" creationId="{D70891A6-BB7C-411D-AD6C-E43A4FAC37C0}"/>
          </ac:picMkLst>
        </pc:picChg>
        <pc:picChg chg="del">
          <ac:chgData name="Kelvin" userId="90bfc690-ca4a-4a6d-8bf3-4ea979a068eb" providerId="ADAL" clId="{2AAD0EB2-E16B-4F04-9F5C-1BA13B6F4433}" dt="2020-02-20T11:24:30.688" v="2631" actId="478"/>
          <ac:picMkLst>
            <pc:docMk/>
            <pc:sldMk cId="3394011647" sldId="312"/>
            <ac:picMk id="5" creationId="{36387193-F5F1-439B-88B7-6022D92A9EF7}"/>
          </ac:picMkLst>
        </pc:picChg>
        <pc:picChg chg="del">
          <ac:chgData name="Kelvin" userId="90bfc690-ca4a-4a6d-8bf3-4ea979a068eb" providerId="ADAL" clId="{2AAD0EB2-E16B-4F04-9F5C-1BA13B6F4433}" dt="2020-02-20T11:24:31.739" v="2632" actId="478"/>
          <ac:picMkLst>
            <pc:docMk/>
            <pc:sldMk cId="3394011647" sldId="312"/>
            <ac:picMk id="6" creationId="{691FA42D-3318-4388-8AA7-340DA4B8EC39}"/>
          </ac:picMkLst>
        </pc:picChg>
      </pc:sldChg>
      <pc:sldChg chg="addSp delSp add del">
        <pc:chgData name="Kelvin" userId="90bfc690-ca4a-4a6d-8bf3-4ea979a068eb" providerId="ADAL" clId="{2AAD0EB2-E16B-4F04-9F5C-1BA13B6F4433}" dt="2020-02-20T13:30:07.435" v="5335" actId="47"/>
        <pc:sldMkLst>
          <pc:docMk/>
          <pc:sldMk cId="3692939012" sldId="313"/>
        </pc:sldMkLst>
        <pc:spChg chg="del">
          <ac:chgData name="Kelvin" userId="90bfc690-ca4a-4a6d-8bf3-4ea979a068eb" providerId="ADAL" clId="{2AAD0EB2-E16B-4F04-9F5C-1BA13B6F4433}" dt="2020-02-20T13:24:31.658" v="5054" actId="478"/>
          <ac:spMkLst>
            <pc:docMk/>
            <pc:sldMk cId="3692939012" sldId="313"/>
            <ac:spMk id="5" creationId="{A1D0F5FB-9889-467E-A32E-55675DBB2B56}"/>
          </ac:spMkLst>
        </pc:spChg>
        <pc:picChg chg="add">
          <ac:chgData name="Kelvin" userId="90bfc690-ca4a-4a6d-8bf3-4ea979a068eb" providerId="ADAL" clId="{2AAD0EB2-E16B-4F04-9F5C-1BA13B6F4433}" dt="2020-02-20T13:24:14.032" v="5053"/>
          <ac:picMkLst>
            <pc:docMk/>
            <pc:sldMk cId="3692939012" sldId="313"/>
            <ac:picMk id="2" creationId="{C784C2EB-04AF-4F8B-82B5-511E693484DB}"/>
          </ac:picMkLst>
        </pc:picChg>
      </pc:sldChg>
      <pc:sldChg chg="addSp delSp modSp add del ord">
        <pc:chgData name="Kelvin" userId="90bfc690-ca4a-4a6d-8bf3-4ea979a068eb" providerId="ADAL" clId="{2AAD0EB2-E16B-4F04-9F5C-1BA13B6F4433}" dt="2020-02-20T11:53:32.444" v="4284" actId="47"/>
        <pc:sldMkLst>
          <pc:docMk/>
          <pc:sldMk cId="3124778090" sldId="314"/>
        </pc:sldMkLst>
        <pc:spChg chg="del">
          <ac:chgData name="Kelvin" userId="90bfc690-ca4a-4a6d-8bf3-4ea979a068eb" providerId="ADAL" clId="{2AAD0EB2-E16B-4F04-9F5C-1BA13B6F4433}" dt="2020-02-20T11:42:58.450" v="3789" actId="478"/>
          <ac:spMkLst>
            <pc:docMk/>
            <pc:sldMk cId="3124778090" sldId="314"/>
            <ac:spMk id="5" creationId="{0BABD2AF-0799-4383-AC5B-437A84AF0D0A}"/>
          </ac:spMkLst>
        </pc:spChg>
        <pc:spChg chg="add del mod">
          <ac:chgData name="Kelvin" userId="90bfc690-ca4a-4a6d-8bf3-4ea979a068eb" providerId="ADAL" clId="{2AAD0EB2-E16B-4F04-9F5C-1BA13B6F4433}" dt="2020-02-20T11:43:02.066" v="3790" actId="478"/>
          <ac:spMkLst>
            <pc:docMk/>
            <pc:sldMk cId="3124778090" sldId="314"/>
            <ac:spMk id="7" creationId="{B4638AAA-60EC-48D5-A258-156D2D06E135}"/>
          </ac:spMkLst>
        </pc:spChg>
        <pc:picChg chg="mod">
          <ac:chgData name="Kelvin" userId="90bfc690-ca4a-4a6d-8bf3-4ea979a068eb" providerId="ADAL" clId="{2AAD0EB2-E16B-4F04-9F5C-1BA13B6F4433}" dt="2020-02-20T11:41:50.867" v="3782" actId="1076"/>
          <ac:picMkLst>
            <pc:docMk/>
            <pc:sldMk cId="3124778090" sldId="314"/>
            <ac:picMk id="6" creationId="{E657C89B-3FE9-40A4-8259-0C2C7FD5CF66}"/>
          </ac:picMkLst>
        </pc:picChg>
      </pc:sldChg>
      <pc:sldChg chg="modSp add ord">
        <pc:chgData name="Kelvin" userId="90bfc690-ca4a-4a6d-8bf3-4ea979a068eb" providerId="ADAL" clId="{2AAD0EB2-E16B-4F04-9F5C-1BA13B6F4433}" dt="2020-02-20T22:55:50.959" v="8294" actId="20577"/>
        <pc:sldMkLst>
          <pc:docMk/>
          <pc:sldMk cId="1769448914" sldId="315"/>
        </pc:sldMkLst>
        <pc:spChg chg="mod">
          <ac:chgData name="Kelvin" userId="90bfc690-ca4a-4a6d-8bf3-4ea979a068eb" providerId="ADAL" clId="{2AAD0EB2-E16B-4F04-9F5C-1BA13B6F4433}" dt="2020-02-20T22:55:50.959" v="8294" actId="20577"/>
          <ac:spMkLst>
            <pc:docMk/>
            <pc:sldMk cId="1769448914" sldId="315"/>
            <ac:spMk id="5" creationId="{0BABD2AF-0799-4383-AC5B-437A84AF0D0A}"/>
          </ac:spMkLst>
        </pc:spChg>
        <pc:picChg chg="mod">
          <ac:chgData name="Kelvin" userId="90bfc690-ca4a-4a6d-8bf3-4ea979a068eb" providerId="ADAL" clId="{2AAD0EB2-E16B-4F04-9F5C-1BA13B6F4433}" dt="2020-02-20T11:53:47.304" v="4286" actId="1076"/>
          <ac:picMkLst>
            <pc:docMk/>
            <pc:sldMk cId="1769448914" sldId="315"/>
            <ac:picMk id="6" creationId="{E657C89B-3FE9-40A4-8259-0C2C7FD5CF66}"/>
          </ac:picMkLst>
        </pc:picChg>
        <pc:picChg chg="mod">
          <ac:chgData name="Kelvin" userId="90bfc690-ca4a-4a6d-8bf3-4ea979a068eb" providerId="ADAL" clId="{2AAD0EB2-E16B-4F04-9F5C-1BA13B6F4433}" dt="2020-02-20T11:53:47.304" v="4286" actId="1076"/>
          <ac:picMkLst>
            <pc:docMk/>
            <pc:sldMk cId="1769448914" sldId="315"/>
            <ac:picMk id="8" creationId="{B86C02FC-2E3C-49AD-84BC-C9D6B836CF72}"/>
          </ac:picMkLst>
        </pc:picChg>
      </pc:sldChg>
      <pc:sldChg chg="addSp delSp modSp add">
        <pc:chgData name="Kelvin" userId="90bfc690-ca4a-4a6d-8bf3-4ea979a068eb" providerId="ADAL" clId="{2AAD0EB2-E16B-4F04-9F5C-1BA13B6F4433}" dt="2020-02-20T22:56:20.831" v="8296" actId="207"/>
        <pc:sldMkLst>
          <pc:docMk/>
          <pc:sldMk cId="4264515497" sldId="316"/>
        </pc:sldMkLst>
        <pc:spChg chg="mod">
          <ac:chgData name="Kelvin" userId="90bfc690-ca4a-4a6d-8bf3-4ea979a068eb" providerId="ADAL" clId="{2AAD0EB2-E16B-4F04-9F5C-1BA13B6F4433}" dt="2020-02-20T11:57:16.021" v="4626" actId="1076"/>
          <ac:spMkLst>
            <pc:docMk/>
            <pc:sldMk cId="4264515497" sldId="316"/>
            <ac:spMk id="3" creationId="{00000000-0000-0000-0000-000000000000}"/>
          </ac:spMkLst>
        </pc:spChg>
        <pc:spChg chg="mod">
          <ac:chgData name="Kelvin" userId="90bfc690-ca4a-4a6d-8bf3-4ea979a068eb" providerId="ADAL" clId="{2AAD0EB2-E16B-4F04-9F5C-1BA13B6F4433}" dt="2020-02-20T22:56:20.831" v="8296" actId="207"/>
          <ac:spMkLst>
            <pc:docMk/>
            <pc:sldMk cId="4264515497" sldId="316"/>
            <ac:spMk id="5" creationId="{0BABD2AF-0799-4383-AC5B-437A84AF0D0A}"/>
          </ac:spMkLst>
        </pc:spChg>
        <pc:picChg chg="mod ord modCrop">
          <ac:chgData name="Kelvin" userId="90bfc690-ca4a-4a6d-8bf3-4ea979a068eb" providerId="ADAL" clId="{2AAD0EB2-E16B-4F04-9F5C-1BA13B6F4433}" dt="2020-02-20T12:03:24.329" v="4862" actId="1037"/>
          <ac:picMkLst>
            <pc:docMk/>
            <pc:sldMk cId="4264515497" sldId="316"/>
            <ac:picMk id="6" creationId="{E657C89B-3FE9-40A4-8259-0C2C7FD5CF66}"/>
          </ac:picMkLst>
        </pc:picChg>
        <pc:picChg chg="mod modCrop">
          <ac:chgData name="Kelvin" userId="90bfc690-ca4a-4a6d-8bf3-4ea979a068eb" providerId="ADAL" clId="{2AAD0EB2-E16B-4F04-9F5C-1BA13B6F4433}" dt="2020-02-20T11:58:57.465" v="4640" actId="732"/>
          <ac:picMkLst>
            <pc:docMk/>
            <pc:sldMk cId="4264515497" sldId="316"/>
            <ac:picMk id="8" creationId="{B86C02FC-2E3C-49AD-84BC-C9D6B836CF72}"/>
          </ac:picMkLst>
        </pc:picChg>
        <pc:picChg chg="add del">
          <ac:chgData name="Kelvin" userId="90bfc690-ca4a-4a6d-8bf3-4ea979a068eb" providerId="ADAL" clId="{2AAD0EB2-E16B-4F04-9F5C-1BA13B6F4433}" dt="2020-02-20T11:57:33.460" v="4630"/>
          <ac:picMkLst>
            <pc:docMk/>
            <pc:sldMk cId="4264515497" sldId="316"/>
            <ac:picMk id="9" creationId="{2C184227-5377-4701-8C47-1476926CBBAF}"/>
          </ac:picMkLst>
        </pc:picChg>
        <pc:picChg chg="add mod modCrop">
          <ac:chgData name="Kelvin" userId="90bfc690-ca4a-4a6d-8bf3-4ea979a068eb" providerId="ADAL" clId="{2AAD0EB2-E16B-4F04-9F5C-1BA13B6F4433}" dt="2020-02-20T12:03:04.750" v="4860" actId="732"/>
          <ac:picMkLst>
            <pc:docMk/>
            <pc:sldMk cId="4264515497" sldId="316"/>
            <ac:picMk id="10" creationId="{9924365B-C3F7-474C-9B85-E0EF05B67F9E}"/>
          </ac:picMkLst>
        </pc:picChg>
      </pc:sldChg>
      <pc:sldChg chg="modSp add">
        <pc:chgData name="Kelvin" userId="90bfc690-ca4a-4a6d-8bf3-4ea979a068eb" providerId="ADAL" clId="{2AAD0EB2-E16B-4F04-9F5C-1BA13B6F4433}" dt="2020-02-20T22:56:51.442" v="8302" actId="207"/>
        <pc:sldMkLst>
          <pc:docMk/>
          <pc:sldMk cId="503183733" sldId="317"/>
        </pc:sldMkLst>
        <pc:spChg chg="mod">
          <ac:chgData name="Kelvin" userId="90bfc690-ca4a-4a6d-8bf3-4ea979a068eb" providerId="ADAL" clId="{2AAD0EB2-E16B-4F04-9F5C-1BA13B6F4433}" dt="2020-02-20T22:56:51.442" v="8302" actId="207"/>
          <ac:spMkLst>
            <pc:docMk/>
            <pc:sldMk cId="503183733" sldId="317"/>
            <ac:spMk id="5" creationId="{0BABD2AF-0799-4383-AC5B-437A84AF0D0A}"/>
          </ac:spMkLst>
        </pc:spChg>
        <pc:picChg chg="mod modCrop">
          <ac:chgData name="Kelvin" userId="90bfc690-ca4a-4a6d-8bf3-4ea979a068eb" providerId="ADAL" clId="{2AAD0EB2-E16B-4F04-9F5C-1BA13B6F4433}" dt="2020-02-20T12:04:55.249" v="4914" actId="1038"/>
          <ac:picMkLst>
            <pc:docMk/>
            <pc:sldMk cId="503183733" sldId="317"/>
            <ac:picMk id="10" creationId="{9924365B-C3F7-474C-9B85-E0EF05B67F9E}"/>
          </ac:picMkLst>
        </pc:picChg>
      </pc:sldChg>
      <pc:sldChg chg="addSp delSp modSp add">
        <pc:chgData name="Kelvin" userId="90bfc690-ca4a-4a6d-8bf3-4ea979a068eb" providerId="ADAL" clId="{2AAD0EB2-E16B-4F04-9F5C-1BA13B6F4433}" dt="2020-02-20T13:46:47.140" v="6390" actId="20577"/>
        <pc:sldMkLst>
          <pc:docMk/>
          <pc:sldMk cId="2250783932" sldId="318"/>
        </pc:sldMkLst>
        <pc:spChg chg="mod">
          <ac:chgData name="Kelvin" userId="90bfc690-ca4a-4a6d-8bf3-4ea979a068eb" providerId="ADAL" clId="{2AAD0EB2-E16B-4F04-9F5C-1BA13B6F4433}" dt="2020-02-20T13:33:19.444" v="5410" actId="20577"/>
          <ac:spMkLst>
            <pc:docMk/>
            <pc:sldMk cId="2250783932" sldId="318"/>
            <ac:spMk id="3" creationId="{00000000-0000-0000-0000-000000000000}"/>
          </ac:spMkLst>
        </pc:spChg>
        <pc:spChg chg="add del">
          <ac:chgData name="Kelvin" userId="90bfc690-ca4a-4a6d-8bf3-4ea979a068eb" providerId="ADAL" clId="{2AAD0EB2-E16B-4F04-9F5C-1BA13B6F4433}" dt="2020-02-20T13:31:37.475" v="5349"/>
          <ac:spMkLst>
            <pc:docMk/>
            <pc:sldMk cId="2250783932" sldId="318"/>
            <ac:spMk id="4" creationId="{13636AF5-C743-4C41-8996-60C8F9F36636}"/>
          </ac:spMkLst>
        </pc:spChg>
        <pc:spChg chg="mod">
          <ac:chgData name="Kelvin" userId="90bfc690-ca4a-4a6d-8bf3-4ea979a068eb" providerId="ADAL" clId="{2AAD0EB2-E16B-4F04-9F5C-1BA13B6F4433}" dt="2020-02-20T13:46:47.140" v="6390" actId="20577"/>
          <ac:spMkLst>
            <pc:docMk/>
            <pc:sldMk cId="2250783932" sldId="318"/>
            <ac:spMk id="5" creationId="{0BABD2AF-0799-4383-AC5B-437A84AF0D0A}"/>
          </ac:spMkLst>
        </pc:spChg>
        <pc:picChg chg="del">
          <ac:chgData name="Kelvin" userId="90bfc690-ca4a-4a6d-8bf3-4ea979a068eb" providerId="ADAL" clId="{2AAD0EB2-E16B-4F04-9F5C-1BA13B6F4433}" dt="2020-02-20T13:31:08.934" v="5344" actId="478"/>
          <ac:picMkLst>
            <pc:docMk/>
            <pc:sldMk cId="2250783932" sldId="318"/>
            <ac:picMk id="6" creationId="{E657C89B-3FE9-40A4-8259-0C2C7FD5CF66}"/>
          </ac:picMkLst>
        </pc:picChg>
        <pc:picChg chg="del">
          <ac:chgData name="Kelvin" userId="90bfc690-ca4a-4a6d-8bf3-4ea979a068eb" providerId="ADAL" clId="{2AAD0EB2-E16B-4F04-9F5C-1BA13B6F4433}" dt="2020-02-20T13:28:22.186" v="5277" actId="478"/>
          <ac:picMkLst>
            <pc:docMk/>
            <pc:sldMk cId="2250783932" sldId="318"/>
            <ac:picMk id="7" creationId="{4D01E62C-609B-4E3C-8882-5661F14FD157}"/>
          </ac:picMkLst>
        </pc:picChg>
        <pc:picChg chg="del">
          <ac:chgData name="Kelvin" userId="90bfc690-ca4a-4a6d-8bf3-4ea979a068eb" providerId="ADAL" clId="{2AAD0EB2-E16B-4F04-9F5C-1BA13B6F4433}" dt="2020-02-20T13:31:13.201" v="5345" actId="478"/>
          <ac:picMkLst>
            <pc:docMk/>
            <pc:sldMk cId="2250783932" sldId="318"/>
            <ac:picMk id="8" creationId="{B86C02FC-2E3C-49AD-84BC-C9D6B836CF72}"/>
          </ac:picMkLst>
        </pc:picChg>
        <pc:picChg chg="add mod modCrop">
          <ac:chgData name="Kelvin" userId="90bfc690-ca4a-4a6d-8bf3-4ea979a068eb" providerId="ADAL" clId="{2AAD0EB2-E16B-4F04-9F5C-1BA13B6F4433}" dt="2020-02-20T13:33:10.264" v="5397" actId="1035"/>
          <ac:picMkLst>
            <pc:docMk/>
            <pc:sldMk cId="2250783932" sldId="318"/>
            <ac:picMk id="9" creationId="{6202A8D3-902D-4B4E-AF65-F09E4A2E898A}"/>
          </ac:picMkLst>
        </pc:picChg>
        <pc:picChg chg="add mod modCrop">
          <ac:chgData name="Kelvin" userId="90bfc690-ca4a-4a6d-8bf3-4ea979a068eb" providerId="ADAL" clId="{2AAD0EB2-E16B-4F04-9F5C-1BA13B6F4433}" dt="2020-02-20T13:33:10.264" v="5397" actId="1035"/>
          <ac:picMkLst>
            <pc:docMk/>
            <pc:sldMk cId="2250783932" sldId="318"/>
            <ac:picMk id="10" creationId="{601BF927-659E-46C2-961B-E9544371D285}"/>
          </ac:picMkLst>
        </pc:picChg>
        <pc:picChg chg="add mod modCrop">
          <ac:chgData name="Kelvin" userId="90bfc690-ca4a-4a6d-8bf3-4ea979a068eb" providerId="ADAL" clId="{2AAD0EB2-E16B-4F04-9F5C-1BA13B6F4433}" dt="2020-02-20T13:28:24.907" v="5299" actId="1038"/>
          <ac:picMkLst>
            <pc:docMk/>
            <pc:sldMk cId="2250783932" sldId="318"/>
            <ac:picMk id="11" creationId="{7FBFAEBF-FB23-429C-9B2F-ECACD062380F}"/>
          </ac:picMkLst>
        </pc:picChg>
        <pc:picChg chg="add del mod modCrop">
          <ac:chgData name="Kelvin" userId="90bfc690-ca4a-4a6d-8bf3-4ea979a068eb" providerId="ADAL" clId="{2AAD0EB2-E16B-4F04-9F5C-1BA13B6F4433}" dt="2020-02-20T13:31:14.999" v="5346" actId="478"/>
          <ac:picMkLst>
            <pc:docMk/>
            <pc:sldMk cId="2250783932" sldId="318"/>
            <ac:picMk id="12" creationId="{2852A318-3392-45B7-BB75-1BB441384832}"/>
          </ac:picMkLst>
        </pc:picChg>
        <pc:picChg chg="add mod modCrop">
          <ac:chgData name="Kelvin" userId="90bfc690-ca4a-4a6d-8bf3-4ea979a068eb" providerId="ADAL" clId="{2AAD0EB2-E16B-4F04-9F5C-1BA13B6F4433}" dt="2020-02-20T13:33:10.264" v="5397" actId="1035"/>
          <ac:picMkLst>
            <pc:docMk/>
            <pc:sldMk cId="2250783932" sldId="318"/>
            <ac:picMk id="13" creationId="{542ECFCC-A563-4639-9D18-7CC0885B8557}"/>
          </ac:picMkLst>
        </pc:picChg>
      </pc:sldChg>
      <pc:sldChg chg="addSp delSp modSp add del">
        <pc:chgData name="Kelvin" userId="90bfc690-ca4a-4a6d-8bf3-4ea979a068eb" providerId="ADAL" clId="{2AAD0EB2-E16B-4F04-9F5C-1BA13B6F4433}" dt="2020-02-20T13:48:32.541" v="6397" actId="47"/>
        <pc:sldMkLst>
          <pc:docMk/>
          <pc:sldMk cId="3926847682" sldId="319"/>
        </pc:sldMkLst>
        <pc:spChg chg="mod">
          <ac:chgData name="Kelvin" userId="90bfc690-ca4a-4a6d-8bf3-4ea979a068eb" providerId="ADAL" clId="{2AAD0EB2-E16B-4F04-9F5C-1BA13B6F4433}" dt="2020-02-20T13:37:25.303" v="5754" actId="1076"/>
          <ac:spMkLst>
            <pc:docMk/>
            <pc:sldMk cId="3926847682" sldId="319"/>
            <ac:spMk id="3" creationId="{00000000-0000-0000-0000-000000000000}"/>
          </ac:spMkLst>
        </pc:spChg>
        <pc:spChg chg="mod">
          <ac:chgData name="Kelvin" userId="90bfc690-ca4a-4a6d-8bf3-4ea979a068eb" providerId="ADAL" clId="{2AAD0EB2-E16B-4F04-9F5C-1BA13B6F4433}" dt="2020-02-20T13:38:11.704" v="5780" actId="20577"/>
          <ac:spMkLst>
            <pc:docMk/>
            <pc:sldMk cId="3926847682" sldId="319"/>
            <ac:spMk id="5" creationId="{0BABD2AF-0799-4383-AC5B-437A84AF0D0A}"/>
          </ac:spMkLst>
        </pc:spChg>
        <pc:grpChg chg="add mod">
          <ac:chgData name="Kelvin" userId="90bfc690-ca4a-4a6d-8bf3-4ea979a068eb" providerId="ADAL" clId="{2AAD0EB2-E16B-4F04-9F5C-1BA13B6F4433}" dt="2020-02-20T13:37:22.432" v="5752" actId="1038"/>
          <ac:grpSpMkLst>
            <pc:docMk/>
            <pc:sldMk cId="3926847682" sldId="319"/>
            <ac:grpSpMk id="7" creationId="{285F416D-E9D4-4A5B-A7EC-E1359C51D7A4}"/>
          </ac:grpSpMkLst>
        </pc:grpChg>
        <pc:picChg chg="add mod modCrop">
          <ac:chgData name="Kelvin" userId="90bfc690-ca4a-4a6d-8bf3-4ea979a068eb" providerId="ADAL" clId="{2AAD0EB2-E16B-4F04-9F5C-1BA13B6F4433}" dt="2020-02-20T13:37:20.639" v="5747" actId="1038"/>
          <ac:picMkLst>
            <pc:docMk/>
            <pc:sldMk cId="3926847682" sldId="319"/>
            <ac:picMk id="4" creationId="{0340405F-9B7D-494B-BE0E-E082F9B01669}"/>
          </ac:picMkLst>
        </pc:picChg>
        <pc:picChg chg="mod">
          <ac:chgData name="Kelvin" userId="90bfc690-ca4a-4a6d-8bf3-4ea979a068eb" providerId="ADAL" clId="{2AAD0EB2-E16B-4F04-9F5C-1BA13B6F4433}" dt="2020-02-20T13:37:17.510" v="5742" actId="1076"/>
          <ac:picMkLst>
            <pc:docMk/>
            <pc:sldMk cId="3926847682" sldId="319"/>
            <ac:picMk id="6" creationId="{E657C89B-3FE9-40A4-8259-0C2C7FD5CF66}"/>
          </ac:picMkLst>
        </pc:picChg>
        <pc:picChg chg="mod">
          <ac:chgData name="Kelvin" userId="90bfc690-ca4a-4a6d-8bf3-4ea979a068eb" providerId="ADAL" clId="{2AAD0EB2-E16B-4F04-9F5C-1BA13B6F4433}" dt="2020-02-20T13:37:17.510" v="5742" actId="1076"/>
          <ac:picMkLst>
            <pc:docMk/>
            <pc:sldMk cId="3926847682" sldId="319"/>
            <ac:picMk id="8" creationId="{B86C02FC-2E3C-49AD-84BC-C9D6B836CF72}"/>
          </ac:picMkLst>
        </pc:picChg>
        <pc:picChg chg="mod">
          <ac:chgData name="Kelvin" userId="90bfc690-ca4a-4a6d-8bf3-4ea979a068eb" providerId="ADAL" clId="{2AAD0EB2-E16B-4F04-9F5C-1BA13B6F4433}" dt="2020-02-20T13:34:37.107" v="5437" actId="164"/>
          <ac:picMkLst>
            <pc:docMk/>
            <pc:sldMk cId="3926847682" sldId="319"/>
            <ac:picMk id="9" creationId="{6202A8D3-902D-4B4E-AF65-F09E4A2E898A}"/>
          </ac:picMkLst>
        </pc:picChg>
        <pc:picChg chg="mod">
          <ac:chgData name="Kelvin" userId="90bfc690-ca4a-4a6d-8bf3-4ea979a068eb" providerId="ADAL" clId="{2AAD0EB2-E16B-4F04-9F5C-1BA13B6F4433}" dt="2020-02-20T13:37:17.510" v="5742" actId="1076"/>
          <ac:picMkLst>
            <pc:docMk/>
            <pc:sldMk cId="3926847682" sldId="319"/>
            <ac:picMk id="10" creationId="{601BF927-659E-46C2-961B-E9544371D285}"/>
          </ac:picMkLst>
        </pc:picChg>
        <pc:picChg chg="mod">
          <ac:chgData name="Kelvin" userId="90bfc690-ca4a-4a6d-8bf3-4ea979a068eb" providerId="ADAL" clId="{2AAD0EB2-E16B-4F04-9F5C-1BA13B6F4433}" dt="2020-02-20T13:34:37.107" v="5437" actId="164"/>
          <ac:picMkLst>
            <pc:docMk/>
            <pc:sldMk cId="3926847682" sldId="319"/>
            <ac:picMk id="12" creationId="{2852A318-3392-45B7-BB75-1BB441384832}"/>
          </ac:picMkLst>
        </pc:picChg>
        <pc:picChg chg="add del">
          <ac:chgData name="Kelvin" userId="90bfc690-ca4a-4a6d-8bf3-4ea979a068eb" providerId="ADAL" clId="{2AAD0EB2-E16B-4F04-9F5C-1BA13B6F4433}" dt="2020-02-20T13:35:47.873" v="5542" actId="478"/>
          <ac:picMkLst>
            <pc:docMk/>
            <pc:sldMk cId="3926847682" sldId="319"/>
            <ac:picMk id="13" creationId="{2278A480-0E46-4257-BE21-1EF0AA6187E8}"/>
          </ac:picMkLst>
        </pc:picChg>
        <pc:picChg chg="add del">
          <ac:chgData name="Kelvin" userId="90bfc690-ca4a-4a6d-8bf3-4ea979a068eb" providerId="ADAL" clId="{2AAD0EB2-E16B-4F04-9F5C-1BA13B6F4433}" dt="2020-02-20T13:35:47.873" v="5542" actId="478"/>
          <ac:picMkLst>
            <pc:docMk/>
            <pc:sldMk cId="3926847682" sldId="319"/>
            <ac:picMk id="14" creationId="{1C28577A-1BAB-42E0-8F73-890873FA41E3}"/>
          </ac:picMkLst>
        </pc:picChg>
        <pc:picChg chg="add del">
          <ac:chgData name="Kelvin" userId="90bfc690-ca4a-4a6d-8bf3-4ea979a068eb" providerId="ADAL" clId="{2AAD0EB2-E16B-4F04-9F5C-1BA13B6F4433}" dt="2020-02-20T13:35:47.873" v="5542" actId="478"/>
          <ac:picMkLst>
            <pc:docMk/>
            <pc:sldMk cId="3926847682" sldId="319"/>
            <ac:picMk id="15" creationId="{CE14C226-B1EE-47A7-901E-12B97660C993}"/>
          </ac:picMkLst>
        </pc:picChg>
        <pc:picChg chg="add del">
          <ac:chgData name="Kelvin" userId="90bfc690-ca4a-4a6d-8bf3-4ea979a068eb" providerId="ADAL" clId="{2AAD0EB2-E16B-4F04-9F5C-1BA13B6F4433}" dt="2020-02-20T13:35:58.494" v="5544"/>
          <ac:picMkLst>
            <pc:docMk/>
            <pc:sldMk cId="3926847682" sldId="319"/>
            <ac:picMk id="16" creationId="{FE46C299-A4C3-4C86-8604-7CD2EDBCD4EC}"/>
          </ac:picMkLst>
        </pc:picChg>
        <pc:picChg chg="add del">
          <ac:chgData name="Kelvin" userId="90bfc690-ca4a-4a6d-8bf3-4ea979a068eb" providerId="ADAL" clId="{2AAD0EB2-E16B-4F04-9F5C-1BA13B6F4433}" dt="2020-02-20T13:35:58.494" v="5544"/>
          <ac:picMkLst>
            <pc:docMk/>
            <pc:sldMk cId="3926847682" sldId="319"/>
            <ac:picMk id="17" creationId="{641300E9-A09A-4D14-A967-A024FE018009}"/>
          </ac:picMkLst>
        </pc:picChg>
        <pc:picChg chg="add del">
          <ac:chgData name="Kelvin" userId="90bfc690-ca4a-4a6d-8bf3-4ea979a068eb" providerId="ADAL" clId="{2AAD0EB2-E16B-4F04-9F5C-1BA13B6F4433}" dt="2020-02-20T13:35:58.494" v="5544"/>
          <ac:picMkLst>
            <pc:docMk/>
            <pc:sldMk cId="3926847682" sldId="319"/>
            <ac:picMk id="18" creationId="{06CBAA64-01E0-410C-8C4C-36BA47656D04}"/>
          </ac:picMkLst>
        </pc:picChg>
      </pc:sldChg>
      <pc:sldChg chg="delSp modSp add del">
        <pc:chgData name="Kelvin" userId="90bfc690-ca4a-4a6d-8bf3-4ea979a068eb" providerId="ADAL" clId="{2AAD0EB2-E16B-4F04-9F5C-1BA13B6F4433}" dt="2020-02-20T13:48:32.541" v="6397" actId="47"/>
        <pc:sldMkLst>
          <pc:docMk/>
          <pc:sldMk cId="643330938" sldId="320"/>
        </pc:sldMkLst>
        <pc:spChg chg="mod">
          <ac:chgData name="Kelvin" userId="90bfc690-ca4a-4a6d-8bf3-4ea979a068eb" providerId="ADAL" clId="{2AAD0EB2-E16B-4F04-9F5C-1BA13B6F4433}" dt="2020-02-20T13:38:48.170" v="5791"/>
          <ac:spMkLst>
            <pc:docMk/>
            <pc:sldMk cId="643330938" sldId="320"/>
            <ac:spMk id="5" creationId="{0BABD2AF-0799-4383-AC5B-437A84AF0D0A}"/>
          </ac:spMkLst>
        </pc:spChg>
        <pc:picChg chg="mod modCrop">
          <ac:chgData name="Kelvin" userId="90bfc690-ca4a-4a6d-8bf3-4ea979a068eb" providerId="ADAL" clId="{2AAD0EB2-E16B-4F04-9F5C-1BA13B6F4433}" dt="2020-02-20T13:41:41.412" v="6044" actId="1037"/>
          <ac:picMkLst>
            <pc:docMk/>
            <pc:sldMk cId="643330938" sldId="320"/>
            <ac:picMk id="4" creationId="{0340405F-9B7D-494B-BE0E-E082F9B01669}"/>
          </ac:picMkLst>
        </pc:picChg>
        <pc:picChg chg="del">
          <ac:chgData name="Kelvin" userId="90bfc690-ca4a-4a6d-8bf3-4ea979a068eb" providerId="ADAL" clId="{2AAD0EB2-E16B-4F04-9F5C-1BA13B6F4433}" dt="2020-02-20T13:41:18.592" v="5951" actId="478"/>
          <ac:picMkLst>
            <pc:docMk/>
            <pc:sldMk cId="643330938" sldId="320"/>
            <ac:picMk id="6" creationId="{E657C89B-3FE9-40A4-8259-0C2C7FD5CF66}"/>
          </ac:picMkLst>
        </pc:picChg>
      </pc:sldChg>
      <pc:sldChg chg="delSp modSp add del">
        <pc:chgData name="Kelvin" userId="90bfc690-ca4a-4a6d-8bf3-4ea979a068eb" providerId="ADAL" clId="{2AAD0EB2-E16B-4F04-9F5C-1BA13B6F4433}" dt="2020-02-20T13:48:32.541" v="6397" actId="47"/>
        <pc:sldMkLst>
          <pc:docMk/>
          <pc:sldMk cId="2190998705" sldId="321"/>
        </pc:sldMkLst>
        <pc:spChg chg="mod">
          <ac:chgData name="Kelvin" userId="90bfc690-ca4a-4a6d-8bf3-4ea979a068eb" providerId="ADAL" clId="{2AAD0EB2-E16B-4F04-9F5C-1BA13B6F4433}" dt="2020-02-20T13:38:58.940" v="5792"/>
          <ac:spMkLst>
            <pc:docMk/>
            <pc:sldMk cId="2190998705" sldId="321"/>
            <ac:spMk id="5" creationId="{0BABD2AF-0799-4383-AC5B-437A84AF0D0A}"/>
          </ac:spMkLst>
        </pc:spChg>
        <pc:picChg chg="mod modCrop">
          <ac:chgData name="Kelvin" userId="90bfc690-ca4a-4a6d-8bf3-4ea979a068eb" providerId="ADAL" clId="{2AAD0EB2-E16B-4F04-9F5C-1BA13B6F4433}" dt="2020-02-20T13:40:04.672" v="5928" actId="1037"/>
          <ac:picMkLst>
            <pc:docMk/>
            <pc:sldMk cId="2190998705" sldId="321"/>
            <ac:picMk id="4" creationId="{0340405F-9B7D-494B-BE0E-E082F9B01669}"/>
          </ac:picMkLst>
        </pc:picChg>
        <pc:picChg chg="del">
          <ac:chgData name="Kelvin" userId="90bfc690-ca4a-4a6d-8bf3-4ea979a068eb" providerId="ADAL" clId="{2AAD0EB2-E16B-4F04-9F5C-1BA13B6F4433}" dt="2020-02-20T13:39:53.369" v="5897" actId="478"/>
          <ac:picMkLst>
            <pc:docMk/>
            <pc:sldMk cId="2190998705" sldId="321"/>
            <ac:picMk id="6" creationId="{E657C89B-3FE9-40A4-8259-0C2C7FD5CF66}"/>
          </ac:picMkLst>
        </pc:picChg>
      </pc:sldChg>
      <pc:sldChg chg="addSp delSp modSp add">
        <pc:chgData name="Kelvin" userId="90bfc690-ca4a-4a6d-8bf3-4ea979a068eb" providerId="ADAL" clId="{2AAD0EB2-E16B-4F04-9F5C-1BA13B6F4433}" dt="2020-02-20T13:55:29.608" v="6567" actId="1076"/>
        <pc:sldMkLst>
          <pc:docMk/>
          <pc:sldMk cId="1670736188" sldId="322"/>
        </pc:sldMkLst>
        <pc:spChg chg="del">
          <ac:chgData name="Kelvin" userId="90bfc690-ca4a-4a6d-8bf3-4ea979a068eb" providerId="ADAL" clId="{2AAD0EB2-E16B-4F04-9F5C-1BA13B6F4433}" dt="2020-02-20T13:48:46.807" v="6400" actId="478"/>
          <ac:spMkLst>
            <pc:docMk/>
            <pc:sldMk cId="1670736188" sldId="322"/>
            <ac:spMk id="5" creationId="{0BABD2AF-0799-4383-AC5B-437A84AF0D0A}"/>
          </ac:spMkLst>
        </pc:spChg>
        <pc:spChg chg="add del mod">
          <ac:chgData name="Kelvin" userId="90bfc690-ca4a-4a6d-8bf3-4ea979a068eb" providerId="ADAL" clId="{2AAD0EB2-E16B-4F04-9F5C-1BA13B6F4433}" dt="2020-02-20T13:48:48.598" v="6401" actId="478"/>
          <ac:spMkLst>
            <pc:docMk/>
            <pc:sldMk cId="1670736188" sldId="322"/>
            <ac:spMk id="16" creationId="{FD47ABC9-F227-481F-AFA1-8C1DDBF2A12C}"/>
          </ac:spMkLst>
        </pc:spChg>
        <pc:spChg chg="add mod">
          <ac:chgData name="Kelvin" userId="90bfc690-ca4a-4a6d-8bf3-4ea979a068eb" providerId="ADAL" clId="{2AAD0EB2-E16B-4F04-9F5C-1BA13B6F4433}" dt="2020-02-20T13:49:52.205" v="6443" actId="692"/>
          <ac:spMkLst>
            <pc:docMk/>
            <pc:sldMk cId="1670736188" sldId="322"/>
            <ac:spMk id="17" creationId="{90E3635E-E997-41A7-8DFB-7755C6A33275}"/>
          </ac:spMkLst>
        </pc:spChg>
        <pc:grpChg chg="del">
          <ac:chgData name="Kelvin" userId="90bfc690-ca4a-4a6d-8bf3-4ea979a068eb" providerId="ADAL" clId="{2AAD0EB2-E16B-4F04-9F5C-1BA13B6F4433}" dt="2020-02-20T13:45:14.299" v="6232" actId="478"/>
          <ac:grpSpMkLst>
            <pc:docMk/>
            <pc:sldMk cId="1670736188" sldId="322"/>
            <ac:grpSpMk id="7" creationId="{285F416D-E9D4-4A5B-A7EC-E1359C51D7A4}"/>
          </ac:grpSpMkLst>
        </pc:grpChg>
        <pc:picChg chg="del">
          <ac:chgData name="Kelvin" userId="90bfc690-ca4a-4a6d-8bf3-4ea979a068eb" providerId="ADAL" clId="{2AAD0EB2-E16B-4F04-9F5C-1BA13B6F4433}" dt="2020-02-20T13:45:10.355" v="6229" actId="478"/>
          <ac:picMkLst>
            <pc:docMk/>
            <pc:sldMk cId="1670736188" sldId="322"/>
            <ac:picMk id="4" creationId="{0340405F-9B7D-494B-BE0E-E082F9B01669}"/>
          </ac:picMkLst>
        </pc:picChg>
        <pc:picChg chg="add del mod">
          <ac:chgData name="Kelvin" userId="90bfc690-ca4a-4a6d-8bf3-4ea979a068eb" providerId="ADAL" clId="{2AAD0EB2-E16B-4F04-9F5C-1BA13B6F4433}" dt="2020-02-20T13:47:55.155" v="6392" actId="478"/>
          <ac:picMkLst>
            <pc:docMk/>
            <pc:sldMk cId="1670736188" sldId="322"/>
            <ac:picMk id="6" creationId="{3758339D-BD91-4C74-B590-0929A8AFA563}"/>
          </ac:picMkLst>
        </pc:picChg>
        <pc:picChg chg="del">
          <ac:chgData name="Kelvin" userId="90bfc690-ca4a-4a6d-8bf3-4ea979a068eb" providerId="ADAL" clId="{2AAD0EB2-E16B-4F04-9F5C-1BA13B6F4433}" dt="2020-02-20T13:45:12.308" v="6230" actId="478"/>
          <ac:picMkLst>
            <pc:docMk/>
            <pc:sldMk cId="1670736188" sldId="322"/>
            <ac:picMk id="8" creationId="{B86C02FC-2E3C-49AD-84BC-C9D6B836CF72}"/>
          </ac:picMkLst>
        </pc:picChg>
        <pc:picChg chg="del">
          <ac:chgData name="Kelvin" userId="90bfc690-ca4a-4a6d-8bf3-4ea979a068eb" providerId="ADAL" clId="{2AAD0EB2-E16B-4F04-9F5C-1BA13B6F4433}" dt="2020-02-20T13:45:12.308" v="6230" actId="478"/>
          <ac:picMkLst>
            <pc:docMk/>
            <pc:sldMk cId="1670736188" sldId="322"/>
            <ac:picMk id="10" creationId="{601BF927-659E-46C2-961B-E9544371D285}"/>
          </ac:picMkLst>
        </pc:picChg>
        <pc:picChg chg="del">
          <ac:chgData name="Kelvin" userId="90bfc690-ca4a-4a6d-8bf3-4ea979a068eb" providerId="ADAL" clId="{2AAD0EB2-E16B-4F04-9F5C-1BA13B6F4433}" dt="2020-02-20T13:45:12.308" v="6230" actId="478"/>
          <ac:picMkLst>
            <pc:docMk/>
            <pc:sldMk cId="1670736188" sldId="322"/>
            <ac:picMk id="11" creationId="{7FBFAEBF-FB23-429C-9B2F-ECACD062380F}"/>
          </ac:picMkLst>
        </pc:picChg>
        <pc:picChg chg="add">
          <ac:chgData name="Kelvin" userId="90bfc690-ca4a-4a6d-8bf3-4ea979a068eb" providerId="ADAL" clId="{2AAD0EB2-E16B-4F04-9F5C-1BA13B6F4433}" dt="2020-02-20T13:47:34.777" v="6391"/>
          <ac:picMkLst>
            <pc:docMk/>
            <pc:sldMk cId="1670736188" sldId="322"/>
            <ac:picMk id="13" creationId="{5A8AE1BD-EF7F-4049-A2AF-1279EB987135}"/>
          </ac:picMkLst>
        </pc:picChg>
        <pc:picChg chg="add mod">
          <ac:chgData name="Kelvin" userId="90bfc690-ca4a-4a6d-8bf3-4ea979a068eb" providerId="ADAL" clId="{2AAD0EB2-E16B-4F04-9F5C-1BA13B6F4433}" dt="2020-02-20T13:55:29.608" v="6567" actId="1076"/>
          <ac:picMkLst>
            <pc:docMk/>
            <pc:sldMk cId="1670736188" sldId="322"/>
            <ac:picMk id="14" creationId="{068EE26C-710E-4CFF-8159-9F0474D5177B}"/>
          </ac:picMkLst>
        </pc:picChg>
      </pc:sldChg>
      <pc:sldChg chg="addSp delSp modSp add delAnim">
        <pc:chgData name="Kelvin" userId="90bfc690-ca4a-4a6d-8bf3-4ea979a068eb" providerId="ADAL" clId="{2AAD0EB2-E16B-4F04-9F5C-1BA13B6F4433}" dt="2020-02-20T14:09:59.241" v="6937" actId="1036"/>
        <pc:sldMkLst>
          <pc:docMk/>
          <pc:sldMk cId="4027369770" sldId="323"/>
        </pc:sldMkLst>
        <pc:spChg chg="mod">
          <ac:chgData name="Kelvin" userId="90bfc690-ca4a-4a6d-8bf3-4ea979a068eb" providerId="ADAL" clId="{2AAD0EB2-E16B-4F04-9F5C-1BA13B6F4433}" dt="2020-02-20T14:03:26.425" v="6612" actId="20577"/>
          <ac:spMkLst>
            <pc:docMk/>
            <pc:sldMk cId="4027369770" sldId="323"/>
            <ac:spMk id="3" creationId="{00000000-0000-0000-0000-000000000000}"/>
          </ac:spMkLst>
        </pc:spChg>
        <pc:spChg chg="add del mod">
          <ac:chgData name="Kelvin" userId="90bfc690-ca4a-4a6d-8bf3-4ea979a068eb" providerId="ADAL" clId="{2AAD0EB2-E16B-4F04-9F5C-1BA13B6F4433}" dt="2020-02-20T14:02:34.890" v="6594" actId="478"/>
          <ac:spMkLst>
            <pc:docMk/>
            <pc:sldMk cId="4027369770" sldId="323"/>
            <ac:spMk id="4" creationId="{CD839ADF-5770-4492-8FF3-3CB4375A1A3D}"/>
          </ac:spMkLst>
        </pc:spChg>
        <pc:spChg chg="del">
          <ac:chgData name="Kelvin" userId="90bfc690-ca4a-4a6d-8bf3-4ea979a068eb" providerId="ADAL" clId="{2AAD0EB2-E16B-4F04-9F5C-1BA13B6F4433}" dt="2020-02-20T14:02:31.728" v="6593" actId="478"/>
          <ac:spMkLst>
            <pc:docMk/>
            <pc:sldMk cId="4027369770" sldId="323"/>
            <ac:spMk id="6" creationId="{34150B55-DDFB-4559-9A3A-4050024EB5CD}"/>
          </ac:spMkLst>
        </pc:spChg>
        <pc:spChg chg="add mod">
          <ac:chgData name="Kelvin" userId="90bfc690-ca4a-4a6d-8bf3-4ea979a068eb" providerId="ADAL" clId="{2AAD0EB2-E16B-4F04-9F5C-1BA13B6F4433}" dt="2020-02-20T14:09:50.885" v="6920" actId="14100"/>
          <ac:spMkLst>
            <pc:docMk/>
            <pc:sldMk cId="4027369770" sldId="323"/>
            <ac:spMk id="34" creationId="{683CC71C-EE1C-4335-B0EE-DFB8448BB27F}"/>
          </ac:spMkLst>
        </pc:spChg>
        <pc:spChg chg="del">
          <ac:chgData name="Kelvin" userId="90bfc690-ca4a-4a6d-8bf3-4ea979a068eb" providerId="ADAL" clId="{2AAD0EB2-E16B-4F04-9F5C-1BA13B6F4433}" dt="2020-02-20T14:02:10.235" v="6588" actId="478"/>
          <ac:spMkLst>
            <pc:docMk/>
            <pc:sldMk cId="4027369770" sldId="323"/>
            <ac:spMk id="44" creationId="{5ED0C3DC-40A5-4E2E-BD90-866310F9EB5F}"/>
          </ac:spMkLst>
        </pc:spChg>
        <pc:grpChg chg="add mod">
          <ac:chgData name="Kelvin" userId="90bfc690-ca4a-4a6d-8bf3-4ea979a068eb" providerId="ADAL" clId="{2AAD0EB2-E16B-4F04-9F5C-1BA13B6F4433}" dt="2020-02-20T14:09:59.241" v="6937" actId="1036"/>
          <ac:grpSpMkLst>
            <pc:docMk/>
            <pc:sldMk cId="4027369770" sldId="323"/>
            <ac:grpSpMk id="8" creationId="{BE5E345A-7AE7-4D15-92FD-CA7BE3EF8B77}"/>
          </ac:grpSpMkLst>
        </pc:grpChg>
        <pc:grpChg chg="del">
          <ac:chgData name="Kelvin" userId="90bfc690-ca4a-4a6d-8bf3-4ea979a068eb" providerId="ADAL" clId="{2AAD0EB2-E16B-4F04-9F5C-1BA13B6F4433}" dt="2020-02-20T14:02:15.988" v="6591" actId="478"/>
          <ac:grpSpMkLst>
            <pc:docMk/>
            <pc:sldMk cId="4027369770" sldId="323"/>
            <ac:grpSpMk id="13" creationId="{BE2071C2-663D-433D-AC76-62B685FB48F1}"/>
          </ac:grpSpMkLst>
        </pc:grpChg>
        <pc:grpChg chg="del">
          <ac:chgData name="Kelvin" userId="90bfc690-ca4a-4a6d-8bf3-4ea979a068eb" providerId="ADAL" clId="{2AAD0EB2-E16B-4F04-9F5C-1BA13B6F4433}" dt="2020-02-20T14:02:11.044" v="6589" actId="478"/>
          <ac:grpSpMkLst>
            <pc:docMk/>
            <pc:sldMk cId="4027369770" sldId="323"/>
            <ac:grpSpMk id="30" creationId="{F0C15B86-292D-44C4-B560-187E38F4D6EF}"/>
          </ac:grpSpMkLst>
        </pc:grpChg>
        <pc:grpChg chg="del">
          <ac:chgData name="Kelvin" userId="90bfc690-ca4a-4a6d-8bf3-4ea979a068eb" providerId="ADAL" clId="{2AAD0EB2-E16B-4F04-9F5C-1BA13B6F4433}" dt="2020-02-20T14:02:14.191" v="6590" actId="478"/>
          <ac:grpSpMkLst>
            <pc:docMk/>
            <pc:sldMk cId="4027369770" sldId="323"/>
            <ac:grpSpMk id="41" creationId="{59EAC735-A222-4CDA-8171-D6AE659ABD0B}"/>
          </ac:grpSpMkLst>
        </pc:grpChg>
        <pc:grpChg chg="del">
          <ac:chgData name="Kelvin" userId="90bfc690-ca4a-4a6d-8bf3-4ea979a068eb" providerId="ADAL" clId="{2AAD0EB2-E16B-4F04-9F5C-1BA13B6F4433}" dt="2020-02-20T14:02:08.624" v="6587" actId="478"/>
          <ac:grpSpMkLst>
            <pc:docMk/>
            <pc:sldMk cId="4027369770" sldId="323"/>
            <ac:grpSpMk id="53" creationId="{5874358B-4A32-442C-9803-312C8B7F1A87}"/>
          </ac:grpSpMkLst>
        </pc:grpChg>
        <pc:graphicFrameChg chg="add del">
          <ac:chgData name="Kelvin" userId="90bfc690-ca4a-4a6d-8bf3-4ea979a068eb" providerId="ADAL" clId="{2AAD0EB2-E16B-4F04-9F5C-1BA13B6F4433}" dt="2020-02-20T14:03:21.097" v="6600" actId="478"/>
          <ac:graphicFrameMkLst>
            <pc:docMk/>
            <pc:sldMk cId="4027369770" sldId="323"/>
            <ac:graphicFrameMk id="42" creationId="{BF2ADC26-7D4D-44D7-83E3-2043BDC4B28B}"/>
          </ac:graphicFrameMkLst>
        </pc:graphicFrameChg>
        <pc:picChg chg="add mod modCrop">
          <ac:chgData name="Kelvin" userId="90bfc690-ca4a-4a6d-8bf3-4ea979a068eb" providerId="ADAL" clId="{2AAD0EB2-E16B-4F04-9F5C-1BA13B6F4433}" dt="2020-02-20T14:07:54.761" v="6895" actId="732"/>
          <ac:picMkLst>
            <pc:docMk/>
            <pc:sldMk cId="4027369770" sldId="323"/>
            <ac:picMk id="7" creationId="{E3CF6E20-9EB8-42F5-B6F5-00E1CFC11AE7}"/>
          </ac:picMkLst>
        </pc:picChg>
        <pc:picChg chg="add mod modCrop">
          <ac:chgData name="Kelvin" userId="90bfc690-ca4a-4a6d-8bf3-4ea979a068eb" providerId="ADAL" clId="{2AAD0EB2-E16B-4F04-9F5C-1BA13B6F4433}" dt="2020-02-20T14:04:49.160" v="6726" actId="164"/>
          <ac:picMkLst>
            <pc:docMk/>
            <pc:sldMk cId="4027369770" sldId="323"/>
            <ac:picMk id="45" creationId="{2B194F90-A865-4448-950A-FDF264AA01D7}"/>
          </ac:picMkLst>
        </pc:picChg>
        <pc:picChg chg="add mod modCrop">
          <ac:chgData name="Kelvin" userId="90bfc690-ca4a-4a6d-8bf3-4ea979a068eb" providerId="ADAL" clId="{2AAD0EB2-E16B-4F04-9F5C-1BA13B6F4433}" dt="2020-02-20T14:04:49.160" v="6726" actId="164"/>
          <ac:picMkLst>
            <pc:docMk/>
            <pc:sldMk cId="4027369770" sldId="323"/>
            <ac:picMk id="48" creationId="{CFFE8D5D-23FB-48FA-AB94-610542030BA2}"/>
          </ac:picMkLst>
        </pc:picChg>
      </pc:sldChg>
      <pc:sldChg chg="delSp modSp add del ord">
        <pc:chgData name="Kelvin" userId="90bfc690-ca4a-4a6d-8bf3-4ea979a068eb" providerId="ADAL" clId="{2AAD0EB2-E16B-4F04-9F5C-1BA13B6F4433}" dt="2020-02-20T22:41:36.431" v="8026" actId="47"/>
        <pc:sldMkLst>
          <pc:docMk/>
          <pc:sldMk cId="1070707622" sldId="324"/>
        </pc:sldMkLst>
        <pc:spChg chg="mod">
          <ac:chgData name="Kelvin" userId="90bfc690-ca4a-4a6d-8bf3-4ea979a068eb" providerId="ADAL" clId="{2AAD0EB2-E16B-4F04-9F5C-1BA13B6F4433}" dt="2020-02-20T22:38:08.023" v="7922" actId="20577"/>
          <ac:spMkLst>
            <pc:docMk/>
            <pc:sldMk cId="1070707622" sldId="324"/>
            <ac:spMk id="2" creationId="{00000000-0000-0000-0000-000000000000}"/>
          </ac:spMkLst>
        </pc:spChg>
        <pc:spChg chg="mod">
          <ac:chgData name="Kelvin" userId="90bfc690-ca4a-4a6d-8bf3-4ea979a068eb" providerId="ADAL" clId="{2AAD0EB2-E16B-4F04-9F5C-1BA13B6F4433}" dt="2020-02-20T22:37:03.215" v="7907" actId="20577"/>
          <ac:spMkLst>
            <pc:docMk/>
            <pc:sldMk cId="1070707622" sldId="324"/>
            <ac:spMk id="3" creationId="{00000000-0000-0000-0000-000000000000}"/>
          </ac:spMkLst>
        </pc:spChg>
        <pc:picChg chg="del">
          <ac:chgData name="Kelvin" userId="90bfc690-ca4a-4a6d-8bf3-4ea979a068eb" providerId="ADAL" clId="{2AAD0EB2-E16B-4F04-9F5C-1BA13B6F4433}" dt="2020-02-20T22:37:11.435" v="7910" actId="478"/>
          <ac:picMkLst>
            <pc:docMk/>
            <pc:sldMk cId="1070707622" sldId="324"/>
            <ac:picMk id="9" creationId="{5577600C-E006-4C8A-ABE7-3191B51E5B89}"/>
          </ac:picMkLst>
        </pc:picChg>
      </pc:sldChg>
    </pc:docChg>
  </pc:docChgLst>
  <pc:docChgLst>
    <pc:chgData name="Kelvin Say" userId="90bfc690-ca4a-4a6d-8bf3-4ea979a068eb" providerId="ADAL" clId="{855E81D4-1A59-4F29-99AE-98F523F5FB50}"/>
    <pc:docChg chg="undo redo custSel delSld modSld sldOrd">
      <pc:chgData name="Kelvin Say" userId="90bfc690-ca4a-4a6d-8bf3-4ea979a068eb" providerId="ADAL" clId="{855E81D4-1A59-4F29-99AE-98F523F5FB50}" dt="2020-02-17T02:00:33.128" v="1230"/>
      <pc:docMkLst>
        <pc:docMk/>
      </pc:docMkLst>
      <pc:sldChg chg="addSp delSp">
        <pc:chgData name="Kelvin Say" userId="90bfc690-ca4a-4a6d-8bf3-4ea979a068eb" providerId="ADAL" clId="{855E81D4-1A59-4F29-99AE-98F523F5FB50}" dt="2020-02-17T01:14:45.813" v="310"/>
        <pc:sldMkLst>
          <pc:docMk/>
          <pc:sldMk cId="1737916129" sldId="288"/>
        </pc:sldMkLst>
        <pc:picChg chg="add del">
          <ac:chgData name="Kelvin Say" userId="90bfc690-ca4a-4a6d-8bf3-4ea979a068eb" providerId="ADAL" clId="{855E81D4-1A59-4F29-99AE-98F523F5FB50}" dt="2020-02-17T01:14:45.813" v="310"/>
          <ac:picMkLst>
            <pc:docMk/>
            <pc:sldMk cId="1737916129" sldId="288"/>
            <ac:picMk id="5" creationId="{DB4F0869-B173-4A27-8407-E29CF4E8F7B7}"/>
          </ac:picMkLst>
        </pc:picChg>
      </pc:sldChg>
      <pc:sldChg chg="modSp delCm">
        <pc:chgData name="Kelvin Say" userId="90bfc690-ca4a-4a6d-8bf3-4ea979a068eb" providerId="ADAL" clId="{855E81D4-1A59-4F29-99AE-98F523F5FB50}" dt="2020-02-17T00:09:09.035" v="32" actId="1592"/>
        <pc:sldMkLst>
          <pc:docMk/>
          <pc:sldMk cId="64619266" sldId="289"/>
        </pc:sldMkLst>
        <pc:spChg chg="mod">
          <ac:chgData name="Kelvin Say" userId="90bfc690-ca4a-4a6d-8bf3-4ea979a068eb" providerId="ADAL" clId="{855E81D4-1A59-4F29-99AE-98F523F5FB50}" dt="2020-02-17T00:09:04.848" v="31" actId="20577"/>
          <ac:spMkLst>
            <pc:docMk/>
            <pc:sldMk cId="64619266" sldId="289"/>
            <ac:spMk id="3" creationId="{00000000-0000-0000-0000-000000000000}"/>
          </ac:spMkLst>
        </pc:spChg>
      </pc:sldChg>
      <pc:sldChg chg="modSp">
        <pc:chgData name="Kelvin Say" userId="90bfc690-ca4a-4a6d-8bf3-4ea979a068eb" providerId="ADAL" clId="{855E81D4-1A59-4F29-99AE-98F523F5FB50}" dt="2020-02-17T00:12:26.450" v="83" actId="20577"/>
        <pc:sldMkLst>
          <pc:docMk/>
          <pc:sldMk cId="3277534512" sldId="291"/>
        </pc:sldMkLst>
        <pc:spChg chg="mod">
          <ac:chgData name="Kelvin Say" userId="90bfc690-ca4a-4a6d-8bf3-4ea979a068eb" providerId="ADAL" clId="{855E81D4-1A59-4F29-99AE-98F523F5FB50}" dt="2020-02-17T00:12:26.450" v="83" actId="20577"/>
          <ac:spMkLst>
            <pc:docMk/>
            <pc:sldMk cId="3277534512" sldId="291"/>
            <ac:spMk id="2" creationId="{00000000-0000-0000-0000-000000000000}"/>
          </ac:spMkLst>
        </pc:spChg>
      </pc:sldChg>
      <pc:sldChg chg="modSp ord">
        <pc:chgData name="Kelvin Say" userId="90bfc690-ca4a-4a6d-8bf3-4ea979a068eb" providerId="ADAL" clId="{855E81D4-1A59-4F29-99AE-98F523F5FB50}" dt="2020-02-17T00:13:49.170" v="84"/>
        <pc:sldMkLst>
          <pc:docMk/>
          <pc:sldMk cId="1050113203" sldId="292"/>
        </pc:sldMkLst>
        <pc:spChg chg="mod">
          <ac:chgData name="Kelvin Say" userId="90bfc690-ca4a-4a6d-8bf3-4ea979a068eb" providerId="ADAL" clId="{855E81D4-1A59-4F29-99AE-98F523F5FB50}" dt="2020-02-17T00:08:49.378" v="17" actId="6549"/>
          <ac:spMkLst>
            <pc:docMk/>
            <pc:sldMk cId="1050113203" sldId="292"/>
            <ac:spMk id="17" creationId="{E0F38952-51B7-42E1-945A-2BED59E1ECDD}"/>
          </ac:spMkLst>
        </pc:spChg>
      </pc:sldChg>
      <pc:sldChg chg="modSp delCm">
        <pc:chgData name="Kelvin Say" userId="90bfc690-ca4a-4a6d-8bf3-4ea979a068eb" providerId="ADAL" clId="{855E81D4-1A59-4F29-99AE-98F523F5FB50}" dt="2020-02-17T00:23:13.827" v="296" actId="1592"/>
        <pc:sldMkLst>
          <pc:docMk/>
          <pc:sldMk cId="2300710062" sldId="294"/>
        </pc:sldMkLst>
        <pc:spChg chg="mod">
          <ac:chgData name="Kelvin Say" userId="90bfc690-ca4a-4a6d-8bf3-4ea979a068eb" providerId="ADAL" clId="{855E81D4-1A59-4F29-99AE-98F523F5FB50}" dt="2020-02-17T00:19:02.973" v="108" actId="20577"/>
          <ac:spMkLst>
            <pc:docMk/>
            <pc:sldMk cId="2300710062" sldId="294"/>
            <ac:spMk id="3" creationId="{00000000-0000-0000-0000-000000000000}"/>
          </ac:spMkLst>
        </pc:spChg>
        <pc:spChg chg="mod">
          <ac:chgData name="Kelvin Say" userId="90bfc690-ca4a-4a6d-8bf3-4ea979a068eb" providerId="ADAL" clId="{855E81D4-1A59-4F29-99AE-98F523F5FB50}" dt="2020-02-17T00:22:49.545" v="292" actId="20577"/>
          <ac:spMkLst>
            <pc:docMk/>
            <pc:sldMk cId="2300710062" sldId="294"/>
            <ac:spMk id="4" creationId="{00000000-0000-0000-0000-000000000000}"/>
          </ac:spMkLst>
        </pc:spChg>
      </pc:sldChg>
      <pc:sldChg chg="modSp">
        <pc:chgData name="Kelvin Say" userId="90bfc690-ca4a-4a6d-8bf3-4ea979a068eb" providerId="ADAL" clId="{855E81D4-1A59-4F29-99AE-98F523F5FB50}" dt="2020-02-17T00:31:20.778" v="297" actId="207"/>
        <pc:sldMkLst>
          <pc:docMk/>
          <pc:sldMk cId="872894258" sldId="295"/>
        </pc:sldMkLst>
        <pc:spChg chg="mod">
          <ac:chgData name="Kelvin Say" userId="90bfc690-ca4a-4a6d-8bf3-4ea979a068eb" providerId="ADAL" clId="{855E81D4-1A59-4F29-99AE-98F523F5FB50}" dt="2020-02-17T00:31:20.778" v="297" actId="207"/>
          <ac:spMkLst>
            <pc:docMk/>
            <pc:sldMk cId="872894258" sldId="295"/>
            <ac:spMk id="7" creationId="{1F25A58F-52C5-43B8-A771-A867C81EEAA2}"/>
          </ac:spMkLst>
        </pc:spChg>
      </pc:sldChg>
      <pc:sldChg chg="del">
        <pc:chgData name="Kelvin Say" userId="90bfc690-ca4a-4a6d-8bf3-4ea979a068eb" providerId="ADAL" clId="{855E81D4-1A59-4F29-99AE-98F523F5FB50}" dt="2020-02-17T01:58:13.761" v="1141" actId="2696"/>
        <pc:sldMkLst>
          <pc:docMk/>
          <pc:sldMk cId="696137937" sldId="296"/>
        </pc:sldMkLst>
      </pc:sldChg>
      <pc:sldChg chg="addSp modSp modAnim">
        <pc:chgData name="Kelvin Say" userId="90bfc690-ca4a-4a6d-8bf3-4ea979a068eb" providerId="ADAL" clId="{855E81D4-1A59-4F29-99AE-98F523F5FB50}" dt="2020-02-17T02:00:28.079" v="1229" actId="1076"/>
        <pc:sldMkLst>
          <pc:docMk/>
          <pc:sldMk cId="1558706351" sldId="299"/>
        </pc:sldMkLst>
        <pc:spChg chg="mod">
          <ac:chgData name="Kelvin Say" userId="90bfc690-ca4a-4a6d-8bf3-4ea979a068eb" providerId="ADAL" clId="{855E81D4-1A59-4F29-99AE-98F523F5FB50}" dt="2020-02-17T01:57:53.617" v="1137" actId="20577"/>
          <ac:spMkLst>
            <pc:docMk/>
            <pc:sldMk cId="1558706351" sldId="299"/>
            <ac:spMk id="3" creationId="{00000000-0000-0000-0000-000000000000}"/>
          </ac:spMkLst>
        </pc:spChg>
        <pc:spChg chg="add mod">
          <ac:chgData name="Kelvin Say" userId="90bfc690-ca4a-4a6d-8bf3-4ea979a068eb" providerId="ADAL" clId="{855E81D4-1A59-4F29-99AE-98F523F5FB50}" dt="2020-02-17T02:00:28.079" v="1229" actId="1076"/>
          <ac:spMkLst>
            <pc:docMk/>
            <pc:sldMk cId="1558706351" sldId="299"/>
            <ac:spMk id="5" creationId="{0BABD2AF-0799-4383-AC5B-437A84AF0D0A}"/>
          </ac:spMkLst>
        </pc:spChg>
        <pc:picChg chg="add mod ord">
          <ac:chgData name="Kelvin Say" userId="90bfc690-ca4a-4a6d-8bf3-4ea979a068eb" providerId="ADAL" clId="{855E81D4-1A59-4F29-99AE-98F523F5FB50}" dt="2020-02-17T01:59:43.714" v="1217" actId="166"/>
          <ac:picMkLst>
            <pc:docMk/>
            <pc:sldMk cId="1558706351" sldId="299"/>
            <ac:picMk id="2" creationId="{8F5534AF-D880-4829-ABB4-C63603F7271D}"/>
          </ac:picMkLst>
        </pc:picChg>
        <pc:picChg chg="mod">
          <ac:chgData name="Kelvin Say" userId="90bfc690-ca4a-4a6d-8bf3-4ea979a068eb" providerId="ADAL" clId="{855E81D4-1A59-4F29-99AE-98F523F5FB50}" dt="2020-02-17T01:59:46.480" v="1218" actId="1076"/>
          <ac:picMkLst>
            <pc:docMk/>
            <pc:sldMk cId="1558706351" sldId="299"/>
            <ac:picMk id="10" creationId="{1A4CE7B2-C14C-40E7-BE15-CCA10E6C9BDF}"/>
          </ac:picMkLst>
        </pc:picChg>
      </pc:sldChg>
      <pc:sldChg chg="addSp modSp">
        <pc:chgData name="Kelvin Say" userId="90bfc690-ca4a-4a6d-8bf3-4ea979a068eb" providerId="ADAL" clId="{855E81D4-1A59-4F29-99AE-98F523F5FB50}" dt="2020-02-17T02:00:33.128" v="1230"/>
        <pc:sldMkLst>
          <pc:docMk/>
          <pc:sldMk cId="810613644" sldId="300"/>
        </pc:sldMkLst>
        <pc:spChg chg="mod">
          <ac:chgData name="Kelvin Say" userId="90bfc690-ca4a-4a6d-8bf3-4ea979a068eb" providerId="ADAL" clId="{855E81D4-1A59-4F29-99AE-98F523F5FB50}" dt="2020-02-17T01:57:57.028" v="1138" actId="20577"/>
          <ac:spMkLst>
            <pc:docMk/>
            <pc:sldMk cId="810613644" sldId="300"/>
            <ac:spMk id="3" creationId="{00000000-0000-0000-0000-000000000000}"/>
          </ac:spMkLst>
        </pc:spChg>
        <pc:spChg chg="add">
          <ac:chgData name="Kelvin Say" userId="90bfc690-ca4a-4a6d-8bf3-4ea979a068eb" providerId="ADAL" clId="{855E81D4-1A59-4F29-99AE-98F523F5FB50}" dt="2020-02-17T01:19:48.140" v="416"/>
          <ac:spMkLst>
            <pc:docMk/>
            <pc:sldMk cId="810613644" sldId="300"/>
            <ac:spMk id="5" creationId="{A1D0F5FB-9889-467E-A32E-55675DBB2B56}"/>
          </ac:spMkLst>
        </pc:spChg>
        <pc:spChg chg="add">
          <ac:chgData name="Kelvin Say" userId="90bfc690-ca4a-4a6d-8bf3-4ea979a068eb" providerId="ADAL" clId="{855E81D4-1A59-4F29-99AE-98F523F5FB50}" dt="2020-02-17T02:00:33.128" v="1230"/>
          <ac:spMkLst>
            <pc:docMk/>
            <pc:sldMk cId="810613644" sldId="300"/>
            <ac:spMk id="7" creationId="{7F13081D-98AB-4BF4-A9FF-CAD873F20BA2}"/>
          </ac:spMkLst>
        </pc:spChg>
        <pc:picChg chg="mod">
          <ac:chgData name="Kelvin Say" userId="90bfc690-ca4a-4a6d-8bf3-4ea979a068eb" providerId="ADAL" clId="{855E81D4-1A59-4F29-99AE-98F523F5FB50}" dt="2020-02-17T02:00:00.870" v="1220" actId="1076"/>
          <ac:picMkLst>
            <pc:docMk/>
            <pc:sldMk cId="810613644" sldId="300"/>
            <ac:picMk id="4" creationId="{8570FA85-37BE-4572-A896-0DA399D356C5}"/>
          </ac:picMkLst>
        </pc:picChg>
        <pc:picChg chg="add">
          <ac:chgData name="Kelvin Say" userId="90bfc690-ca4a-4a6d-8bf3-4ea979a068eb" providerId="ADAL" clId="{855E81D4-1A59-4F29-99AE-98F523F5FB50}" dt="2020-02-17T01:59:53.853" v="1219"/>
          <ac:picMkLst>
            <pc:docMk/>
            <pc:sldMk cId="810613644" sldId="300"/>
            <ac:picMk id="6" creationId="{DC14D596-252C-439B-B441-5BDA9981E868}"/>
          </ac:picMkLst>
        </pc:picChg>
      </pc:sldChg>
      <pc:sldChg chg="del">
        <pc:chgData name="Kelvin Say" userId="90bfc690-ca4a-4a6d-8bf3-4ea979a068eb" providerId="ADAL" clId="{855E81D4-1A59-4F29-99AE-98F523F5FB50}" dt="2020-02-17T01:58:13.754" v="1140" actId="2696"/>
        <pc:sldMkLst>
          <pc:docMk/>
          <pc:sldMk cId="2774622562" sldId="301"/>
        </pc:sldMkLst>
      </pc:sldChg>
      <pc:sldChg chg="del">
        <pc:chgData name="Kelvin Say" userId="90bfc690-ca4a-4a6d-8bf3-4ea979a068eb" providerId="ADAL" clId="{855E81D4-1A59-4F29-99AE-98F523F5FB50}" dt="2020-02-17T01:58:13.751" v="1139" actId="2696"/>
        <pc:sldMkLst>
          <pc:docMk/>
          <pc:sldMk cId="2197593693" sldId="302"/>
        </pc:sldMkLst>
      </pc:sldChg>
      <pc:sldChg chg="addSp delSp modSp modAnim">
        <pc:chgData name="Kelvin Say" userId="90bfc690-ca4a-4a6d-8bf3-4ea979a068eb" providerId="ADAL" clId="{855E81D4-1A59-4F29-99AE-98F523F5FB50}" dt="2020-02-17T01:57:47.041" v="1136" actId="20577"/>
        <pc:sldMkLst>
          <pc:docMk/>
          <pc:sldMk cId="2746180564" sldId="303"/>
        </pc:sldMkLst>
        <pc:spChg chg="mod">
          <ac:chgData name="Kelvin Say" userId="90bfc690-ca4a-4a6d-8bf3-4ea979a068eb" providerId="ADAL" clId="{855E81D4-1A59-4F29-99AE-98F523F5FB50}" dt="2020-02-17T01:57:47.041" v="1136" actId="20577"/>
          <ac:spMkLst>
            <pc:docMk/>
            <pc:sldMk cId="2746180564" sldId="303"/>
            <ac:spMk id="3" creationId="{00000000-0000-0000-0000-000000000000}"/>
          </ac:spMkLst>
        </pc:spChg>
        <pc:spChg chg="add mod">
          <ac:chgData name="Kelvin Say" userId="90bfc690-ca4a-4a6d-8bf3-4ea979a068eb" providerId="ADAL" clId="{855E81D4-1A59-4F29-99AE-98F523F5FB50}" dt="2020-02-17T01:56:37.106" v="1128" actId="1035"/>
          <ac:spMkLst>
            <pc:docMk/>
            <pc:sldMk cId="2746180564" sldId="303"/>
            <ac:spMk id="6" creationId="{34150B55-DDFB-4559-9A3A-4050024EB5CD}"/>
          </ac:spMkLst>
        </pc:spChg>
        <pc:spChg chg="add del mod">
          <ac:chgData name="Kelvin Say" userId="90bfc690-ca4a-4a6d-8bf3-4ea979a068eb" providerId="ADAL" clId="{855E81D4-1A59-4F29-99AE-98F523F5FB50}" dt="2020-02-17T01:29:05.792" v="650" actId="478"/>
          <ac:spMkLst>
            <pc:docMk/>
            <pc:sldMk cId="2746180564" sldId="303"/>
            <ac:spMk id="7" creationId="{070599C4-DF66-472E-AFB1-C27C2B192A86}"/>
          </ac:spMkLst>
        </pc:spChg>
        <pc:spChg chg="add del mod">
          <ac:chgData name="Kelvin Say" userId="90bfc690-ca4a-4a6d-8bf3-4ea979a068eb" providerId="ADAL" clId="{855E81D4-1A59-4F29-99AE-98F523F5FB50}" dt="2020-02-17T01:16:15.701" v="408" actId="478"/>
          <ac:spMkLst>
            <pc:docMk/>
            <pc:sldMk cId="2746180564" sldId="303"/>
            <ac:spMk id="8" creationId="{D1A72B3F-03CF-4E7A-BB77-44433F73B6B4}"/>
          </ac:spMkLst>
        </pc:spChg>
        <pc:spChg chg="add mod">
          <ac:chgData name="Kelvin Say" userId="90bfc690-ca4a-4a6d-8bf3-4ea979a068eb" providerId="ADAL" clId="{855E81D4-1A59-4F29-99AE-98F523F5FB50}" dt="2020-02-17T01:24:12.818" v="552" actId="164"/>
          <ac:spMkLst>
            <pc:docMk/>
            <pc:sldMk cId="2746180564" sldId="303"/>
            <ac:spMk id="9" creationId="{7EDC75B3-9667-4258-B868-18BD94C42BCC}"/>
          </ac:spMkLst>
        </pc:spChg>
        <pc:spChg chg="add mod">
          <ac:chgData name="Kelvin Say" userId="90bfc690-ca4a-4a6d-8bf3-4ea979a068eb" providerId="ADAL" clId="{855E81D4-1A59-4F29-99AE-98F523F5FB50}" dt="2020-02-17T01:24:12.818" v="552" actId="164"/>
          <ac:spMkLst>
            <pc:docMk/>
            <pc:sldMk cId="2746180564" sldId="303"/>
            <ac:spMk id="11" creationId="{C1A454A8-43DD-4DB0-9D9B-1150C459A30E}"/>
          </ac:spMkLst>
        </pc:spChg>
        <pc:spChg chg="add mod">
          <ac:chgData name="Kelvin Say" userId="90bfc690-ca4a-4a6d-8bf3-4ea979a068eb" providerId="ADAL" clId="{855E81D4-1A59-4F29-99AE-98F523F5FB50}" dt="2020-02-17T01:24:12.818" v="552" actId="164"/>
          <ac:spMkLst>
            <pc:docMk/>
            <pc:sldMk cId="2746180564" sldId="303"/>
            <ac:spMk id="12" creationId="{AE475E2E-90F9-4B23-8100-669CAF8AE7CF}"/>
          </ac:spMkLst>
        </pc:spChg>
        <pc:spChg chg="add mod">
          <ac:chgData name="Kelvin Say" userId="90bfc690-ca4a-4a6d-8bf3-4ea979a068eb" providerId="ADAL" clId="{855E81D4-1A59-4F29-99AE-98F523F5FB50}" dt="2020-02-17T01:33:57.678" v="770" actId="1076"/>
          <ac:spMkLst>
            <pc:docMk/>
            <pc:sldMk cId="2746180564" sldId="303"/>
            <ac:spMk id="14" creationId="{BC2DF423-3A29-4CB3-B346-EF76C22E8115}"/>
          </ac:spMkLst>
        </pc:spChg>
        <pc:spChg chg="add mod">
          <ac:chgData name="Kelvin Say" userId="90bfc690-ca4a-4a6d-8bf3-4ea979a068eb" providerId="ADAL" clId="{855E81D4-1A59-4F29-99AE-98F523F5FB50}" dt="2020-02-17T01:33:57.678" v="770" actId="1076"/>
          <ac:spMkLst>
            <pc:docMk/>
            <pc:sldMk cId="2746180564" sldId="303"/>
            <ac:spMk id="15" creationId="{2C3B20F6-0FD1-42F0-8C82-389DB6262790}"/>
          </ac:spMkLst>
        </pc:spChg>
        <pc:spChg chg="add mod">
          <ac:chgData name="Kelvin Say" userId="90bfc690-ca4a-4a6d-8bf3-4ea979a068eb" providerId="ADAL" clId="{855E81D4-1A59-4F29-99AE-98F523F5FB50}" dt="2020-02-17T01:26:06.685" v="616" actId="164"/>
          <ac:spMkLst>
            <pc:docMk/>
            <pc:sldMk cId="2746180564" sldId="303"/>
            <ac:spMk id="16" creationId="{AC74929C-E8C3-4E5B-8DA9-8C017B0D0843}"/>
          </ac:spMkLst>
        </pc:spChg>
        <pc:spChg chg="add mod">
          <ac:chgData name="Kelvin Say" userId="90bfc690-ca4a-4a6d-8bf3-4ea979a068eb" providerId="ADAL" clId="{855E81D4-1A59-4F29-99AE-98F523F5FB50}" dt="2020-02-17T01:34:10.035" v="771" actId="164"/>
          <ac:spMkLst>
            <pc:docMk/>
            <pc:sldMk cId="2746180564" sldId="303"/>
            <ac:spMk id="18" creationId="{D3F87B45-56D9-499D-A747-82F9735F22C6}"/>
          </ac:spMkLst>
        </pc:spChg>
        <pc:spChg chg="add del mod">
          <ac:chgData name="Kelvin Say" userId="90bfc690-ca4a-4a6d-8bf3-4ea979a068eb" providerId="ADAL" clId="{855E81D4-1A59-4F29-99AE-98F523F5FB50}" dt="2020-02-17T01:28:15.191" v="645" actId="478"/>
          <ac:spMkLst>
            <pc:docMk/>
            <pc:sldMk cId="2746180564" sldId="303"/>
            <ac:spMk id="19" creationId="{6C18AA37-488C-4E49-B006-E51E3AE402BD}"/>
          </ac:spMkLst>
        </pc:spChg>
        <pc:spChg chg="add mod">
          <ac:chgData name="Kelvin Say" userId="90bfc690-ca4a-4a6d-8bf3-4ea979a068eb" providerId="ADAL" clId="{855E81D4-1A59-4F29-99AE-98F523F5FB50}" dt="2020-02-17T01:36:09.852" v="806" actId="164"/>
          <ac:spMkLst>
            <pc:docMk/>
            <pc:sldMk cId="2746180564" sldId="303"/>
            <ac:spMk id="31" creationId="{41B0D38D-62A8-4FA6-914A-D9CCE5095BCE}"/>
          </ac:spMkLst>
        </pc:spChg>
        <pc:spChg chg="add mod">
          <ac:chgData name="Kelvin Say" userId="90bfc690-ca4a-4a6d-8bf3-4ea979a068eb" providerId="ADAL" clId="{855E81D4-1A59-4F29-99AE-98F523F5FB50}" dt="2020-02-17T01:36:09.852" v="806" actId="164"/>
          <ac:spMkLst>
            <pc:docMk/>
            <pc:sldMk cId="2746180564" sldId="303"/>
            <ac:spMk id="32" creationId="{C1A86DC8-1679-4020-B420-7AC7F2DFA3C3}"/>
          </ac:spMkLst>
        </pc:spChg>
        <pc:spChg chg="add mod">
          <ac:chgData name="Kelvin Say" userId="90bfc690-ca4a-4a6d-8bf3-4ea979a068eb" providerId="ADAL" clId="{855E81D4-1A59-4F29-99AE-98F523F5FB50}" dt="2020-02-17T01:36:09.852" v="806" actId="164"/>
          <ac:spMkLst>
            <pc:docMk/>
            <pc:sldMk cId="2746180564" sldId="303"/>
            <ac:spMk id="33" creationId="{42F98612-8D3C-4135-8B82-FBC1F62F5D0E}"/>
          </ac:spMkLst>
        </pc:spChg>
        <pc:spChg chg="add del mod">
          <ac:chgData name="Kelvin Say" userId="90bfc690-ca4a-4a6d-8bf3-4ea979a068eb" providerId="ADAL" clId="{855E81D4-1A59-4F29-99AE-98F523F5FB50}" dt="2020-02-17T01:42:17.366" v="911" actId="478"/>
          <ac:spMkLst>
            <pc:docMk/>
            <pc:sldMk cId="2746180564" sldId="303"/>
            <ac:spMk id="34" creationId="{9A9AFCD3-4D0A-486E-8ED5-7FAFFBC72941}"/>
          </ac:spMkLst>
        </pc:spChg>
        <pc:spChg chg="add mod ord">
          <ac:chgData name="Kelvin Say" userId="90bfc690-ca4a-4a6d-8bf3-4ea979a068eb" providerId="ADAL" clId="{855E81D4-1A59-4F29-99AE-98F523F5FB50}" dt="2020-02-17T01:42:28.032" v="919" actId="20577"/>
          <ac:spMkLst>
            <pc:docMk/>
            <pc:sldMk cId="2746180564" sldId="303"/>
            <ac:spMk id="36" creationId="{8A8AB3F1-F728-4E0C-8093-CB3E10CB51C1}"/>
          </ac:spMkLst>
        </pc:spChg>
        <pc:spChg chg="add mod">
          <ac:chgData name="Kelvin Say" userId="90bfc690-ca4a-4a6d-8bf3-4ea979a068eb" providerId="ADAL" clId="{855E81D4-1A59-4F29-99AE-98F523F5FB50}" dt="2020-02-17T01:43:02.302" v="935" actId="164"/>
          <ac:spMkLst>
            <pc:docMk/>
            <pc:sldMk cId="2746180564" sldId="303"/>
            <ac:spMk id="38" creationId="{7E9F469A-3A31-48F7-94A4-DF77DC4F70D8}"/>
          </ac:spMkLst>
        </pc:spChg>
        <pc:spChg chg="add mod">
          <ac:chgData name="Kelvin Say" userId="90bfc690-ca4a-4a6d-8bf3-4ea979a068eb" providerId="ADAL" clId="{855E81D4-1A59-4F29-99AE-98F523F5FB50}" dt="2020-02-17T01:43:02.302" v="935" actId="164"/>
          <ac:spMkLst>
            <pc:docMk/>
            <pc:sldMk cId="2746180564" sldId="303"/>
            <ac:spMk id="39" creationId="{F8713907-3881-4809-9FB8-0F3EF944B749}"/>
          </ac:spMkLst>
        </pc:spChg>
        <pc:spChg chg="add mod">
          <ac:chgData name="Kelvin Say" userId="90bfc690-ca4a-4a6d-8bf3-4ea979a068eb" providerId="ADAL" clId="{855E81D4-1A59-4F29-99AE-98F523F5FB50}" dt="2020-02-17T01:43:02.302" v="935" actId="164"/>
          <ac:spMkLst>
            <pc:docMk/>
            <pc:sldMk cId="2746180564" sldId="303"/>
            <ac:spMk id="40" creationId="{388AF80D-7EC0-42DA-BCBD-1411746AF6BF}"/>
          </ac:spMkLst>
        </pc:spChg>
        <pc:spChg chg="add mod">
          <ac:chgData name="Kelvin Say" userId="90bfc690-ca4a-4a6d-8bf3-4ea979a068eb" providerId="ADAL" clId="{855E81D4-1A59-4F29-99AE-98F523F5FB50}" dt="2020-02-17T01:51:34.733" v="958" actId="1076"/>
          <ac:spMkLst>
            <pc:docMk/>
            <pc:sldMk cId="2746180564" sldId="303"/>
            <ac:spMk id="44" creationId="{5ED0C3DC-40A5-4E2E-BD90-866310F9EB5F}"/>
          </ac:spMkLst>
        </pc:spChg>
        <pc:grpChg chg="add mod ord">
          <ac:chgData name="Kelvin Say" userId="90bfc690-ca4a-4a6d-8bf3-4ea979a068eb" providerId="ADAL" clId="{855E81D4-1A59-4F29-99AE-98F523F5FB50}" dt="2020-02-17T01:43:43.192" v="940" actId="167"/>
          <ac:grpSpMkLst>
            <pc:docMk/>
            <pc:sldMk cId="2746180564" sldId="303"/>
            <ac:grpSpMk id="13" creationId="{BE2071C2-663D-433D-AC76-62B685FB48F1}"/>
          </ac:grpSpMkLst>
        </pc:grpChg>
        <pc:grpChg chg="add mod ord">
          <ac:chgData name="Kelvin Say" userId="90bfc690-ca4a-4a6d-8bf3-4ea979a068eb" providerId="ADAL" clId="{855E81D4-1A59-4F29-99AE-98F523F5FB50}" dt="2020-02-17T01:34:10.035" v="771" actId="164"/>
          <ac:grpSpMkLst>
            <pc:docMk/>
            <pc:sldMk cId="2746180564" sldId="303"/>
            <ac:grpSpMk id="17" creationId="{9C205EC3-6A96-4DA3-912F-84977C45E8DD}"/>
          </ac:grpSpMkLst>
        </pc:grpChg>
        <pc:grpChg chg="add mod ord">
          <ac:chgData name="Kelvin Say" userId="90bfc690-ca4a-4a6d-8bf3-4ea979a068eb" providerId="ADAL" clId="{855E81D4-1A59-4F29-99AE-98F523F5FB50}" dt="2020-02-17T01:44:07.809" v="941" actId="171"/>
          <ac:grpSpMkLst>
            <pc:docMk/>
            <pc:sldMk cId="2746180564" sldId="303"/>
            <ac:grpSpMk id="30" creationId="{F0C15B86-292D-44C4-B560-187E38F4D6EF}"/>
          </ac:grpSpMkLst>
        </pc:grpChg>
        <pc:grpChg chg="add mod ord">
          <ac:chgData name="Kelvin Say" userId="90bfc690-ca4a-4a6d-8bf3-4ea979a068eb" providerId="ADAL" clId="{855E81D4-1A59-4F29-99AE-98F523F5FB50}" dt="2020-02-17T01:36:52.077" v="818" actId="164"/>
          <ac:grpSpMkLst>
            <pc:docMk/>
            <pc:sldMk cId="2746180564" sldId="303"/>
            <ac:grpSpMk id="35" creationId="{078DBF46-08DE-4C60-BB04-EC2E7EB22C4D}"/>
          </ac:grpSpMkLst>
        </pc:grpChg>
        <pc:grpChg chg="add mod ord">
          <ac:chgData name="Kelvin Say" userId="90bfc690-ca4a-4a6d-8bf3-4ea979a068eb" providerId="ADAL" clId="{855E81D4-1A59-4F29-99AE-98F523F5FB50}" dt="2020-02-17T01:43:02.302" v="935" actId="164"/>
          <ac:grpSpMkLst>
            <pc:docMk/>
            <pc:sldMk cId="2746180564" sldId="303"/>
            <ac:grpSpMk id="37" creationId="{D3497DE6-D573-4C41-9D70-E4B2C2A960E9}"/>
          </ac:grpSpMkLst>
        </pc:grpChg>
        <pc:grpChg chg="add mod ord">
          <ac:chgData name="Kelvin Say" userId="90bfc690-ca4a-4a6d-8bf3-4ea979a068eb" providerId="ADAL" clId="{855E81D4-1A59-4F29-99AE-98F523F5FB50}" dt="2020-02-17T01:44:25.355" v="944" actId="171"/>
          <ac:grpSpMkLst>
            <pc:docMk/>
            <pc:sldMk cId="2746180564" sldId="303"/>
            <ac:grpSpMk id="41" creationId="{59EAC735-A222-4CDA-8171-D6AE659ABD0B}"/>
          </ac:grpSpMkLst>
        </pc:grpChg>
        <pc:grpChg chg="add mod">
          <ac:chgData name="Kelvin Say" userId="90bfc690-ca4a-4a6d-8bf3-4ea979a068eb" providerId="ADAL" clId="{855E81D4-1A59-4F29-99AE-98F523F5FB50}" dt="2020-02-17T01:54:52.396" v="979" actId="164"/>
          <ac:grpSpMkLst>
            <pc:docMk/>
            <pc:sldMk cId="2746180564" sldId="303"/>
            <ac:grpSpMk id="53" creationId="{5874358B-4A32-442C-9803-312C8B7F1A87}"/>
          </ac:grpSpMkLst>
        </pc:grpChg>
        <pc:graphicFrameChg chg="add">
          <ac:chgData name="Kelvin Say" userId="90bfc690-ca4a-4a6d-8bf3-4ea979a068eb" providerId="ADAL" clId="{855E81D4-1A59-4F29-99AE-98F523F5FB50}" dt="2020-02-17T01:50:15.559" v="945"/>
          <ac:graphicFrameMkLst>
            <pc:docMk/>
            <pc:sldMk cId="2746180564" sldId="303"/>
            <ac:graphicFrameMk id="42" creationId="{06CD0D84-4031-4A67-A5A0-471E2A3BA673}"/>
          </ac:graphicFrameMkLst>
        </pc:graphicFrameChg>
        <pc:picChg chg="add del mod">
          <ac:chgData name="Kelvin Say" userId="90bfc690-ca4a-4a6d-8bf3-4ea979a068eb" providerId="ADAL" clId="{855E81D4-1A59-4F29-99AE-98F523F5FB50}" dt="2020-02-17T01:14:56.407" v="313" actId="478"/>
          <ac:picMkLst>
            <pc:docMk/>
            <pc:sldMk cId="2746180564" sldId="303"/>
            <ac:picMk id="2" creationId="{F1EBF3C0-2BA9-4D84-8FFE-27B53B38B039}"/>
          </ac:picMkLst>
        </pc:picChg>
        <pc:picChg chg="add del mod">
          <ac:chgData name="Kelvin Say" userId="90bfc690-ca4a-4a6d-8bf3-4ea979a068eb" providerId="ADAL" clId="{855E81D4-1A59-4F29-99AE-98F523F5FB50}" dt="2020-02-17T01:14:43.839" v="308" actId="478"/>
          <ac:picMkLst>
            <pc:docMk/>
            <pc:sldMk cId="2746180564" sldId="303"/>
            <ac:picMk id="4" creationId="{B01E12CB-20EA-4428-A397-F08603C04C16}"/>
          </ac:picMkLst>
        </pc:picChg>
        <pc:picChg chg="add mod ord">
          <ac:chgData name="Kelvin Say" userId="90bfc690-ca4a-4a6d-8bf3-4ea979a068eb" providerId="ADAL" clId="{855E81D4-1A59-4F29-99AE-98F523F5FB50}" dt="2020-02-17T01:41:25.914" v="900" actId="167"/>
          <ac:picMkLst>
            <pc:docMk/>
            <pc:sldMk cId="2746180564" sldId="303"/>
            <ac:picMk id="5" creationId="{DADA951B-AC56-4CC7-9235-60E805AD0F3C}"/>
          </ac:picMkLst>
        </pc:picChg>
        <pc:picChg chg="add mod ord">
          <ac:chgData name="Kelvin Say" userId="90bfc690-ca4a-4a6d-8bf3-4ea979a068eb" providerId="ADAL" clId="{855E81D4-1A59-4F29-99AE-98F523F5FB50}" dt="2020-02-17T01:24:12.818" v="552" actId="164"/>
          <ac:picMkLst>
            <pc:docMk/>
            <pc:sldMk cId="2746180564" sldId="303"/>
            <ac:picMk id="10" creationId="{371455ED-A0E2-45E3-8264-0CC99DA43857}"/>
          </ac:picMkLst>
        </pc:picChg>
        <pc:picChg chg="add mod ord">
          <ac:chgData name="Kelvin Say" userId="90bfc690-ca4a-4a6d-8bf3-4ea979a068eb" providerId="ADAL" clId="{855E81D4-1A59-4F29-99AE-98F523F5FB50}" dt="2020-02-17T01:40:17.361" v="892" actId="29295"/>
          <ac:picMkLst>
            <pc:docMk/>
            <pc:sldMk cId="2746180564" sldId="303"/>
            <ac:picMk id="29" creationId="{E8BDD6FF-F3D7-455D-A4E0-7A3B1CC67EF2}"/>
          </ac:picMkLst>
        </pc:picChg>
        <pc:picChg chg="add mod">
          <ac:chgData name="Kelvin Say" userId="90bfc690-ca4a-4a6d-8bf3-4ea979a068eb" providerId="ADAL" clId="{855E81D4-1A59-4F29-99AE-98F523F5FB50}" dt="2020-02-17T01:54:52.396" v="979" actId="164"/>
          <ac:picMkLst>
            <pc:docMk/>
            <pc:sldMk cId="2746180564" sldId="303"/>
            <ac:picMk id="43" creationId="{11AF971D-ADA3-4F0F-BAC4-702591093537}"/>
          </ac:picMkLst>
        </pc:picChg>
        <pc:cxnChg chg="add mod">
          <ac:chgData name="Kelvin Say" userId="90bfc690-ca4a-4a6d-8bf3-4ea979a068eb" providerId="ADAL" clId="{855E81D4-1A59-4F29-99AE-98F523F5FB50}" dt="2020-02-17T01:34:10.035" v="771" actId="164"/>
          <ac:cxnSpMkLst>
            <pc:docMk/>
            <pc:sldMk cId="2746180564" sldId="303"/>
            <ac:cxnSpMk id="21" creationId="{D68F5E57-5CC3-4C18-B527-1CD8521EF4D8}"/>
          </ac:cxnSpMkLst>
        </pc:cxnChg>
        <pc:cxnChg chg="add mod">
          <ac:chgData name="Kelvin Say" userId="90bfc690-ca4a-4a6d-8bf3-4ea979a068eb" providerId="ADAL" clId="{855E81D4-1A59-4F29-99AE-98F523F5FB50}" dt="2020-02-17T01:54:52.396" v="979" actId="164"/>
          <ac:cxnSpMkLst>
            <pc:docMk/>
            <pc:sldMk cId="2746180564" sldId="303"/>
            <ac:cxnSpMk id="46" creationId="{C69C4CB8-FC97-4640-94B3-8FEF11850D0E}"/>
          </ac:cxnSpMkLst>
        </pc:cxnChg>
        <pc:cxnChg chg="add mod">
          <ac:chgData name="Kelvin Say" userId="90bfc690-ca4a-4a6d-8bf3-4ea979a068eb" providerId="ADAL" clId="{855E81D4-1A59-4F29-99AE-98F523F5FB50}" dt="2020-02-17T01:54:52.396" v="979" actId="164"/>
          <ac:cxnSpMkLst>
            <pc:docMk/>
            <pc:sldMk cId="2746180564" sldId="303"/>
            <ac:cxnSpMk id="47" creationId="{48761DCB-5759-4649-839C-CAC3F26ECDF1}"/>
          </ac:cxnSpMkLst>
        </pc:cxnChg>
        <pc:cxnChg chg="add mod">
          <ac:chgData name="Kelvin Say" userId="90bfc690-ca4a-4a6d-8bf3-4ea979a068eb" providerId="ADAL" clId="{855E81D4-1A59-4F29-99AE-98F523F5FB50}" dt="2020-02-17T01:54:52.396" v="979" actId="164"/>
          <ac:cxnSpMkLst>
            <pc:docMk/>
            <pc:sldMk cId="2746180564" sldId="303"/>
            <ac:cxnSpMk id="50" creationId="{1CF87F9C-27E9-4B8A-81D7-9656F813A2BD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5DCA00-D292-4A74-AB6C-4BD28BCC4E1F}" type="datetimeFigureOut">
              <a:rPr lang="en-AU" smtClean="0"/>
              <a:t>21/2/20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7DDA27-A36F-49CF-ABF8-4B45D240F8E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28094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7DDA27-A36F-49CF-ABF8-4B45D240F8E4}" type="slidenum">
              <a:rPr lang="en-AU" smtClean="0"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22378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6923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29"/>
          <p:cNvSpPr txBox="1">
            <a:spLocks noGrp="1"/>
          </p:cNvSpPr>
          <p:nvPr>
            <p:ph type="body" idx="13"/>
          </p:nvPr>
        </p:nvSpPr>
        <p:spPr>
          <a:xfrm>
            <a:off x="4408214" y="1809724"/>
            <a:ext cx="3543300" cy="2502126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0" lvl="0" indent="-342900">
              <a:lnSpc>
                <a:spcPts val="2200"/>
              </a:lnSpc>
              <a:spcBef>
                <a:spcPts val="600"/>
              </a:spcBef>
              <a:spcAft>
                <a:spcPts val="0"/>
              </a:spcAft>
              <a:buClr>
                <a:srgbClr val="43A0AF"/>
              </a:buClr>
              <a:buSzPts val="1800"/>
              <a:buChar char="●"/>
              <a:defRPr sz="16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Light" panose="020B0402020203020204" pitchFamily="34" charset="77"/>
                <a:cs typeface="Avenir Light" panose="020B0402020203020204" pitchFamily="34" charset="77"/>
              </a:defRPr>
            </a:lvl1pPr>
            <a:lvl2pPr marL="571500" lvl="1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485900" lvl="3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400300" lvl="5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 lang="en-US" dirty="0"/>
          </a:p>
        </p:txBody>
      </p:sp>
      <p:pic>
        <p:nvPicPr>
          <p:cNvPr id="7" name="Picture 6" descr="logo-fullcolor-small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766" y="4493928"/>
            <a:ext cx="910067" cy="480060"/>
          </a:xfrm>
          <a:prstGeom prst="rect">
            <a:avLst/>
          </a:prstGeom>
        </p:spPr>
      </p:pic>
      <p:sp>
        <p:nvSpPr>
          <p:cNvPr id="9" name="Shape 29"/>
          <p:cNvSpPr txBox="1">
            <a:spLocks noGrp="1"/>
          </p:cNvSpPr>
          <p:nvPr>
            <p:ph type="body" idx="14"/>
          </p:nvPr>
        </p:nvSpPr>
        <p:spPr>
          <a:xfrm>
            <a:off x="685800" y="1809724"/>
            <a:ext cx="3543300" cy="2502126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0" lvl="0" indent="-342900">
              <a:lnSpc>
                <a:spcPts val="2200"/>
              </a:lnSpc>
              <a:spcBef>
                <a:spcPts val="600"/>
              </a:spcBef>
              <a:spcAft>
                <a:spcPts val="0"/>
              </a:spcAft>
              <a:buClr>
                <a:srgbClr val="43A0AF"/>
              </a:buClr>
              <a:buSzPts val="1800"/>
              <a:buChar char="●"/>
              <a:defRPr sz="16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Light" panose="020B0402020203020204" pitchFamily="34" charset="77"/>
                <a:cs typeface="Avenir Light" panose="020B0402020203020204" pitchFamily="34" charset="77"/>
              </a:defRPr>
            </a:lvl1pPr>
            <a:lvl2pPr marL="571500" lvl="1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485900" lvl="3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400300" lvl="5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 lang="en-US" dirty="0"/>
          </a:p>
        </p:txBody>
      </p:sp>
      <p:pic>
        <p:nvPicPr>
          <p:cNvPr id="10" name="Picture 9" descr="colorbar.pn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94985" y="0"/>
            <a:ext cx="149015" cy="51435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685804" y="1106389"/>
            <a:ext cx="6644743" cy="694975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ct val="100000"/>
              </a:lnSpc>
              <a:defRPr sz="2800" b="1" i="0" spc="-100" baseline="0">
                <a:solidFill>
                  <a:srgbClr val="444444"/>
                </a:solidFill>
                <a:latin typeface="Avenir Roman" panose="02000503020000020003" pitchFamily="2" charset="0"/>
                <a:cs typeface="Avenir Roman" panose="02000503020000020003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29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ogo-fullcolor-small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770" y="4493928"/>
            <a:ext cx="910067" cy="480060"/>
          </a:xfrm>
          <a:prstGeom prst="rect">
            <a:avLst/>
          </a:prstGeom>
        </p:spPr>
      </p:pic>
      <p:pic>
        <p:nvPicPr>
          <p:cNvPr id="11" name="Picture 10" descr="colorbar.pn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94985" y="0"/>
            <a:ext cx="149015" cy="5143500"/>
          </a:xfrm>
          <a:prstGeom prst="rect">
            <a:avLst/>
          </a:prstGeom>
        </p:spPr>
      </p:pic>
      <p:sp>
        <p:nvSpPr>
          <p:cNvPr id="15" name="Shape 29"/>
          <p:cNvSpPr txBox="1">
            <a:spLocks noGrp="1"/>
          </p:cNvSpPr>
          <p:nvPr>
            <p:ph type="body" idx="10"/>
          </p:nvPr>
        </p:nvSpPr>
        <p:spPr>
          <a:xfrm>
            <a:off x="3244614" y="1810771"/>
            <a:ext cx="2446867" cy="2399479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0" lvl="0" indent="-342900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Clr>
                <a:srgbClr val="43A0AF"/>
              </a:buClr>
              <a:buSzPts val="1800"/>
              <a:buChar char="●"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Light" panose="020B0402020203020204" pitchFamily="34" charset="77"/>
                <a:cs typeface="Avenir Light" panose="020B0402020203020204" pitchFamily="34" charset="77"/>
              </a:defRPr>
            </a:lvl1pPr>
            <a:lvl2pPr marL="571500" lvl="1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485900" lvl="3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400300" lvl="5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 lang="en-US" dirty="0"/>
          </a:p>
        </p:txBody>
      </p:sp>
      <p:sp>
        <p:nvSpPr>
          <p:cNvPr id="16" name="Shape 29"/>
          <p:cNvSpPr txBox="1">
            <a:spLocks noGrp="1"/>
          </p:cNvSpPr>
          <p:nvPr>
            <p:ph type="body" idx="11"/>
          </p:nvPr>
        </p:nvSpPr>
        <p:spPr>
          <a:xfrm>
            <a:off x="5794022" y="1810771"/>
            <a:ext cx="2446867" cy="2399479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0" lvl="0" indent="-342900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Clr>
                <a:srgbClr val="43A0AF"/>
              </a:buClr>
              <a:buSzPts val="1800"/>
              <a:buChar char="●"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Light" panose="020B0402020203020204" pitchFamily="34" charset="77"/>
                <a:cs typeface="Avenir Light" panose="020B0402020203020204" pitchFamily="34" charset="77"/>
              </a:defRPr>
            </a:lvl1pPr>
            <a:lvl2pPr marL="571500" lvl="1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485900" lvl="3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400300" lvl="5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685804" y="1106389"/>
            <a:ext cx="6644743" cy="694975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ct val="100000"/>
              </a:lnSpc>
              <a:defRPr sz="2800" b="1" i="0" spc="-100" baseline="0">
                <a:solidFill>
                  <a:srgbClr val="444444"/>
                </a:solidFill>
                <a:latin typeface="Avenir Roman" panose="02000503020000020003" pitchFamily="2" charset="0"/>
                <a:cs typeface="Avenir Roman" panose="02000503020000020003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8" name="Shape 29"/>
          <p:cNvSpPr txBox="1">
            <a:spLocks noGrp="1"/>
          </p:cNvSpPr>
          <p:nvPr>
            <p:ph type="body" idx="12"/>
          </p:nvPr>
        </p:nvSpPr>
        <p:spPr>
          <a:xfrm>
            <a:off x="685804" y="1810771"/>
            <a:ext cx="2446867" cy="2399479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0" lvl="0" indent="-342900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Clr>
                <a:srgbClr val="43A0AF"/>
              </a:buClr>
              <a:buSzPts val="1800"/>
              <a:buChar char="●"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Light" panose="020B0402020203020204" pitchFamily="34" charset="77"/>
                <a:cs typeface="Avenir Light" panose="020B0402020203020204" pitchFamily="34" charset="77"/>
              </a:defRPr>
            </a:lvl1pPr>
            <a:lvl2pPr marL="571500" lvl="1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485900" lvl="3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400300" lvl="5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6813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-fullcolor-small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770" y="4493928"/>
            <a:ext cx="910067" cy="480060"/>
          </a:xfrm>
          <a:prstGeom prst="rect">
            <a:avLst/>
          </a:prstGeom>
        </p:spPr>
      </p:pic>
      <p:pic>
        <p:nvPicPr>
          <p:cNvPr id="7" name="Picture 6" descr="colorbar.pn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94985" y="0"/>
            <a:ext cx="149015" cy="5143500"/>
          </a:xfrm>
          <a:prstGeom prst="rect">
            <a:avLst/>
          </a:prstGeom>
        </p:spPr>
      </p:pic>
      <p:sp>
        <p:nvSpPr>
          <p:cNvPr id="11" name="Shape 29"/>
          <p:cNvSpPr txBox="1">
            <a:spLocks noGrp="1"/>
          </p:cNvSpPr>
          <p:nvPr>
            <p:ph type="body" idx="1"/>
          </p:nvPr>
        </p:nvSpPr>
        <p:spPr>
          <a:xfrm>
            <a:off x="685800" y="1802361"/>
            <a:ext cx="4751681" cy="2227806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0" lvl="0" indent="-342900">
              <a:lnSpc>
                <a:spcPts val="2200"/>
              </a:lnSpc>
              <a:spcBef>
                <a:spcPts val="600"/>
              </a:spcBef>
              <a:spcAft>
                <a:spcPts val="0"/>
              </a:spcAft>
              <a:buClr>
                <a:srgbClr val="43A0AF"/>
              </a:buClr>
              <a:buSzPts val="1800"/>
              <a:buChar char="●"/>
              <a:defRPr sz="16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Light" panose="020B0402020203020204" pitchFamily="34" charset="77"/>
                <a:cs typeface="Avenir Light" panose="020B0402020203020204" pitchFamily="34" charset="77"/>
              </a:defRPr>
            </a:lvl1pPr>
            <a:lvl2pPr marL="571500" lvl="1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485900" lvl="3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400300" lvl="5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685805" y="1106389"/>
            <a:ext cx="4751680" cy="694975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ct val="100000"/>
              </a:lnSpc>
              <a:defRPr sz="2800" b="1" i="0" spc="-100" baseline="0">
                <a:solidFill>
                  <a:srgbClr val="444444"/>
                </a:solidFill>
                <a:latin typeface="Avenir Roman" panose="02000503020000020003" pitchFamily="2" charset="0"/>
                <a:cs typeface="Avenir Roman" panose="02000503020000020003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5644444" y="5607"/>
            <a:ext cx="3499556" cy="5137894"/>
          </a:xfrm>
          <a:prstGeom prst="rect">
            <a:avLst/>
          </a:prstGeom>
        </p:spPr>
        <p:txBody>
          <a:bodyPr vert="horz" anchor="t" anchorCtr="0"/>
          <a:lstStyle>
            <a:lvl1pPr marL="0" indent="0" algn="ctr">
              <a:buNone/>
              <a:defRPr sz="2000" b="1" baseline="0">
                <a:solidFill>
                  <a:srgbClr val="FF0000"/>
                </a:solidFill>
                <a:latin typeface="Avenir Roman" panose="02000503020000020003" pitchFamily="2" charset="0"/>
              </a:defRPr>
            </a:lvl1pPr>
          </a:lstStyle>
          <a:p>
            <a:r>
              <a:rPr lang="en-US" dirty="0"/>
              <a:t>Image goes here</a:t>
            </a:r>
          </a:p>
        </p:txBody>
      </p:sp>
    </p:spTree>
    <p:extLst>
      <p:ext uri="{BB962C8B-B14F-4D97-AF65-F5344CB8AC3E}">
        <p14:creationId xmlns:p14="http://schemas.microsoft.com/office/powerpoint/2010/main" val="39444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-fullcolor-small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770" y="4493928"/>
            <a:ext cx="910067" cy="480060"/>
          </a:xfrm>
          <a:prstGeom prst="rect">
            <a:avLst/>
          </a:prstGeom>
        </p:spPr>
      </p:pic>
      <p:pic>
        <p:nvPicPr>
          <p:cNvPr id="7" name="Picture 6" descr="colorbar.pn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94985" y="0"/>
            <a:ext cx="149015" cy="5143500"/>
          </a:xfrm>
          <a:prstGeom prst="rect">
            <a:avLst/>
          </a:prstGeom>
        </p:spPr>
      </p:pic>
      <p:sp>
        <p:nvSpPr>
          <p:cNvPr id="12" name="Shape 29"/>
          <p:cNvSpPr txBox="1">
            <a:spLocks noGrp="1"/>
          </p:cNvSpPr>
          <p:nvPr>
            <p:ph type="body" idx="14"/>
          </p:nvPr>
        </p:nvSpPr>
        <p:spPr>
          <a:xfrm>
            <a:off x="685800" y="1809724"/>
            <a:ext cx="2362200" cy="2502126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0" lvl="0" indent="-342900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Clr>
                <a:srgbClr val="43A0AF"/>
              </a:buClr>
              <a:buSzPts val="1800"/>
              <a:buChar char="●"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Light" panose="020B0402020203020204" pitchFamily="34" charset="77"/>
                <a:cs typeface="Avenir Light" panose="020B0402020203020204" pitchFamily="34" charset="77"/>
              </a:defRPr>
            </a:lvl1pPr>
            <a:lvl2pPr marL="571500" lvl="1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485900" lvl="3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400300" lvl="5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685804" y="1106389"/>
            <a:ext cx="4817529" cy="694975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ct val="100000"/>
              </a:lnSpc>
              <a:defRPr sz="2800" b="1" i="0" spc="-100" baseline="0">
                <a:solidFill>
                  <a:srgbClr val="444444"/>
                </a:solidFill>
                <a:latin typeface="Avenir Roman" panose="02000503020000020003" pitchFamily="2" charset="0"/>
                <a:cs typeface="Avenir Roman" panose="02000503020000020003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6" name="Shape 29"/>
          <p:cNvSpPr txBox="1">
            <a:spLocks noGrp="1"/>
          </p:cNvSpPr>
          <p:nvPr>
            <p:ph type="body" idx="15"/>
          </p:nvPr>
        </p:nvSpPr>
        <p:spPr>
          <a:xfrm>
            <a:off x="3141133" y="1809724"/>
            <a:ext cx="2362200" cy="2502126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0" lvl="0" indent="-342900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Clr>
                <a:srgbClr val="43A0AF"/>
              </a:buClr>
              <a:buSzPts val="1800"/>
              <a:buChar char="●"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Light" panose="020B0402020203020204" pitchFamily="34" charset="77"/>
                <a:cs typeface="Avenir Light" panose="020B0402020203020204" pitchFamily="34" charset="77"/>
              </a:defRPr>
            </a:lvl1pPr>
            <a:lvl2pPr marL="571500" lvl="1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485900" lvl="3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400300" lvl="5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5644444" y="5607"/>
            <a:ext cx="3499556" cy="5137894"/>
          </a:xfrm>
          <a:prstGeom prst="rect">
            <a:avLst/>
          </a:prstGeom>
        </p:spPr>
        <p:txBody>
          <a:bodyPr vert="horz" anchor="t" anchorCtr="0"/>
          <a:lstStyle>
            <a:lvl1pPr marL="0" indent="0" algn="ctr">
              <a:buNone/>
              <a:defRPr sz="2000" b="1" baseline="0">
                <a:solidFill>
                  <a:srgbClr val="FF0000"/>
                </a:solidFill>
                <a:latin typeface="Avenir Roman" panose="02000503020000020003" pitchFamily="2" charset="0"/>
              </a:defRPr>
            </a:lvl1pPr>
          </a:lstStyle>
          <a:p>
            <a:r>
              <a:rPr lang="en-US" dirty="0"/>
              <a:t>Image goes here</a:t>
            </a:r>
          </a:p>
        </p:txBody>
      </p:sp>
    </p:spTree>
    <p:extLst>
      <p:ext uri="{BB962C8B-B14F-4D97-AF65-F5344CB8AC3E}">
        <p14:creationId xmlns:p14="http://schemas.microsoft.com/office/powerpoint/2010/main" val="6293785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Colum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-fullcolor-small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770" y="4493928"/>
            <a:ext cx="910067" cy="480060"/>
          </a:xfrm>
          <a:prstGeom prst="rect">
            <a:avLst/>
          </a:prstGeom>
        </p:spPr>
      </p:pic>
      <p:pic>
        <p:nvPicPr>
          <p:cNvPr id="7" name="Picture 6" descr="colorbar.pn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94985" y="0"/>
            <a:ext cx="149015" cy="5143500"/>
          </a:xfrm>
          <a:prstGeom prst="rect">
            <a:avLst/>
          </a:prstGeom>
        </p:spPr>
      </p:pic>
      <p:sp>
        <p:nvSpPr>
          <p:cNvPr id="11" name="Shape 29"/>
          <p:cNvSpPr txBox="1">
            <a:spLocks noGrp="1"/>
          </p:cNvSpPr>
          <p:nvPr>
            <p:ph type="body" idx="1"/>
          </p:nvPr>
        </p:nvSpPr>
        <p:spPr>
          <a:xfrm>
            <a:off x="685800" y="1802361"/>
            <a:ext cx="4751681" cy="2227806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0" lvl="0" indent="-342900">
              <a:lnSpc>
                <a:spcPts val="2200"/>
              </a:lnSpc>
              <a:spcBef>
                <a:spcPts val="600"/>
              </a:spcBef>
              <a:spcAft>
                <a:spcPts val="0"/>
              </a:spcAft>
              <a:buClr>
                <a:srgbClr val="43A0AF"/>
              </a:buClr>
              <a:buSzPts val="1800"/>
              <a:buChar char="●"/>
              <a:defRPr sz="16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Light" panose="020B0402020203020204" pitchFamily="34" charset="77"/>
                <a:cs typeface="Avenir Light" panose="020B0402020203020204" pitchFamily="34" charset="77"/>
              </a:defRPr>
            </a:lvl1pPr>
            <a:lvl2pPr marL="571500" lvl="1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485900" lvl="3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400300" lvl="5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685805" y="1106389"/>
            <a:ext cx="4751680" cy="694975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ct val="100000"/>
              </a:lnSpc>
              <a:defRPr sz="2800" b="1" i="0" spc="-100" baseline="0">
                <a:solidFill>
                  <a:srgbClr val="444444"/>
                </a:solidFill>
                <a:latin typeface="Avenir Roman" panose="02000503020000020003" pitchFamily="2" charset="0"/>
                <a:cs typeface="Avenir Roman" panose="02000503020000020003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5644444" y="2257777"/>
            <a:ext cx="3499556" cy="2885723"/>
          </a:xfrm>
          <a:prstGeom prst="rect">
            <a:avLst/>
          </a:prstGeom>
        </p:spPr>
        <p:txBody>
          <a:bodyPr vert="horz" anchor="t" anchorCtr="0"/>
          <a:lstStyle>
            <a:lvl1pPr marL="0" indent="0" algn="ctr">
              <a:buNone/>
              <a:defRPr sz="1200" b="1" baseline="0">
                <a:solidFill>
                  <a:srgbClr val="FF0000"/>
                </a:solidFill>
                <a:latin typeface="Avenir Roman" panose="02000503020000020003" pitchFamily="2" charset="0"/>
              </a:defRPr>
            </a:lvl1pPr>
          </a:lstStyle>
          <a:p>
            <a:r>
              <a:rPr lang="en-US" dirty="0"/>
              <a:t>Image goes here</a:t>
            </a:r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5644444" y="0"/>
            <a:ext cx="1749778" cy="2257777"/>
          </a:xfrm>
          <a:prstGeom prst="rect">
            <a:avLst/>
          </a:prstGeom>
        </p:spPr>
        <p:txBody>
          <a:bodyPr vert="horz" anchor="t" anchorCtr="0"/>
          <a:lstStyle>
            <a:lvl1pPr marL="0" indent="0" algn="ctr">
              <a:buNone/>
              <a:defRPr sz="1200" b="1" baseline="0">
                <a:solidFill>
                  <a:srgbClr val="FF0000"/>
                </a:solidFill>
                <a:latin typeface="Avenir Roman" panose="02000503020000020003" pitchFamily="2" charset="0"/>
              </a:defRPr>
            </a:lvl1pPr>
          </a:lstStyle>
          <a:p>
            <a:r>
              <a:rPr lang="en-US" dirty="0"/>
              <a:t>Image goes here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7394222" y="0"/>
            <a:ext cx="1749778" cy="2257777"/>
          </a:xfrm>
          <a:prstGeom prst="rect">
            <a:avLst/>
          </a:prstGeom>
        </p:spPr>
        <p:txBody>
          <a:bodyPr vert="horz" anchor="t" anchorCtr="0"/>
          <a:lstStyle>
            <a:lvl1pPr marL="0" indent="0" algn="ctr">
              <a:buNone/>
              <a:defRPr sz="1200" b="1" baseline="0">
                <a:solidFill>
                  <a:srgbClr val="FF0000"/>
                </a:solidFill>
                <a:latin typeface="Avenir Roman" panose="02000503020000020003" pitchFamily="2" charset="0"/>
              </a:defRPr>
            </a:lvl1pPr>
          </a:lstStyle>
          <a:p>
            <a:r>
              <a:rPr lang="en-US" dirty="0"/>
              <a:t>Image goes here</a:t>
            </a:r>
          </a:p>
        </p:txBody>
      </p:sp>
    </p:spTree>
    <p:extLst>
      <p:ext uri="{BB962C8B-B14F-4D97-AF65-F5344CB8AC3E}">
        <p14:creationId xmlns:p14="http://schemas.microsoft.com/office/powerpoint/2010/main" val="218599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 Colum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-fullcolor-small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770" y="4493928"/>
            <a:ext cx="910067" cy="480060"/>
          </a:xfrm>
          <a:prstGeom prst="rect">
            <a:avLst/>
          </a:prstGeom>
        </p:spPr>
      </p:pic>
      <p:pic>
        <p:nvPicPr>
          <p:cNvPr id="7" name="Picture 6" descr="colorbar.pn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94985" y="0"/>
            <a:ext cx="149015" cy="5143500"/>
          </a:xfrm>
          <a:prstGeom prst="rect">
            <a:avLst/>
          </a:prstGeom>
        </p:spPr>
      </p:pic>
      <p:sp>
        <p:nvSpPr>
          <p:cNvPr id="10" name="Shape 29"/>
          <p:cNvSpPr txBox="1">
            <a:spLocks noGrp="1"/>
          </p:cNvSpPr>
          <p:nvPr>
            <p:ph type="body" idx="14"/>
          </p:nvPr>
        </p:nvSpPr>
        <p:spPr>
          <a:xfrm>
            <a:off x="685800" y="1809724"/>
            <a:ext cx="2362200" cy="2502126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0" lvl="0" indent="-342900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Clr>
                <a:srgbClr val="43A0AF"/>
              </a:buClr>
              <a:buSzPts val="1800"/>
              <a:buChar char="●"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Light" panose="020B0402020203020204" pitchFamily="34" charset="77"/>
                <a:cs typeface="Avenir Light" panose="020B0402020203020204" pitchFamily="34" charset="77"/>
              </a:defRPr>
            </a:lvl1pPr>
            <a:lvl2pPr marL="571500" lvl="1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485900" lvl="3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400300" lvl="5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685804" y="1106389"/>
            <a:ext cx="4817529" cy="694975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ct val="100000"/>
              </a:lnSpc>
              <a:defRPr sz="2800" b="1" i="0" spc="-100" baseline="0">
                <a:solidFill>
                  <a:srgbClr val="444444"/>
                </a:solidFill>
                <a:latin typeface="Avenir Roman" panose="02000503020000020003" pitchFamily="2" charset="0"/>
                <a:cs typeface="Avenir Roman" panose="02000503020000020003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4" name="Shape 29"/>
          <p:cNvSpPr txBox="1">
            <a:spLocks noGrp="1"/>
          </p:cNvSpPr>
          <p:nvPr>
            <p:ph type="body" idx="15"/>
          </p:nvPr>
        </p:nvSpPr>
        <p:spPr>
          <a:xfrm>
            <a:off x="3141133" y="1809724"/>
            <a:ext cx="2362200" cy="2502126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0" lvl="0" indent="-342900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Clr>
                <a:srgbClr val="43A0AF"/>
              </a:buClr>
              <a:buSzPts val="1800"/>
              <a:buChar char="●"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Light" panose="020B0402020203020204" pitchFamily="34" charset="77"/>
                <a:cs typeface="Avenir Light" panose="020B0402020203020204" pitchFamily="34" charset="77"/>
              </a:defRPr>
            </a:lvl1pPr>
            <a:lvl2pPr marL="571500" lvl="1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485900" lvl="3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400300" lvl="5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5644444" y="2257777"/>
            <a:ext cx="3499556" cy="2885723"/>
          </a:xfrm>
          <a:prstGeom prst="rect">
            <a:avLst/>
          </a:prstGeom>
        </p:spPr>
        <p:txBody>
          <a:bodyPr vert="horz" anchor="t" anchorCtr="0"/>
          <a:lstStyle>
            <a:lvl1pPr marL="0" indent="0" algn="ctr">
              <a:buNone/>
              <a:defRPr sz="1200" b="1" baseline="0">
                <a:solidFill>
                  <a:srgbClr val="FF0000"/>
                </a:solidFill>
                <a:latin typeface="Avenir Roman" panose="02000503020000020003" pitchFamily="2" charset="0"/>
              </a:defRPr>
            </a:lvl1pPr>
          </a:lstStyle>
          <a:p>
            <a:r>
              <a:rPr lang="en-US" dirty="0"/>
              <a:t>Image goes here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5644444" y="0"/>
            <a:ext cx="1749778" cy="2257777"/>
          </a:xfrm>
          <a:prstGeom prst="rect">
            <a:avLst/>
          </a:prstGeom>
        </p:spPr>
        <p:txBody>
          <a:bodyPr vert="horz" anchor="t" anchorCtr="0"/>
          <a:lstStyle>
            <a:lvl1pPr marL="0" indent="0" algn="ctr">
              <a:buNone/>
              <a:defRPr sz="1200" b="1" baseline="0">
                <a:solidFill>
                  <a:srgbClr val="FF0000"/>
                </a:solidFill>
                <a:latin typeface="Avenir Roman" panose="02000503020000020003" pitchFamily="2" charset="0"/>
              </a:defRPr>
            </a:lvl1pPr>
          </a:lstStyle>
          <a:p>
            <a:r>
              <a:rPr lang="en-US" dirty="0"/>
              <a:t>Image goes here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7394222" y="0"/>
            <a:ext cx="1749778" cy="2257777"/>
          </a:xfrm>
          <a:prstGeom prst="rect">
            <a:avLst/>
          </a:prstGeom>
        </p:spPr>
        <p:txBody>
          <a:bodyPr vert="horz" anchor="t" anchorCtr="0"/>
          <a:lstStyle>
            <a:lvl1pPr marL="0" indent="0" algn="ctr">
              <a:buNone/>
              <a:defRPr sz="1200" b="1" baseline="0">
                <a:solidFill>
                  <a:srgbClr val="FF0000"/>
                </a:solidFill>
                <a:latin typeface="Avenir Roman" panose="02000503020000020003" pitchFamily="2" charset="0"/>
              </a:defRPr>
            </a:lvl1pPr>
          </a:lstStyle>
          <a:p>
            <a:r>
              <a:rPr lang="en-US" dirty="0"/>
              <a:t>Image goes here</a:t>
            </a:r>
          </a:p>
        </p:txBody>
      </p:sp>
    </p:spTree>
    <p:extLst>
      <p:ext uri="{BB962C8B-B14F-4D97-AF65-F5344CB8AC3E}">
        <p14:creationId xmlns:p14="http://schemas.microsoft.com/office/powerpoint/2010/main" val="41225321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44000" cy="5143499"/>
          </a:xfrm>
          <a:prstGeom prst="rect">
            <a:avLst/>
          </a:prstGeom>
        </p:spPr>
        <p:txBody>
          <a:bodyPr vert="horz" anchor="t" anchorCtr="0"/>
          <a:lstStyle>
            <a:lvl1pPr marL="0" indent="0" algn="ctr">
              <a:buNone/>
              <a:defRPr sz="2000" b="1" baseline="0">
                <a:solidFill>
                  <a:srgbClr val="FF0000"/>
                </a:solidFill>
                <a:latin typeface="Avenir Roman" panose="02000503020000020003" pitchFamily="2" charset="0"/>
              </a:defRPr>
            </a:lvl1pPr>
          </a:lstStyle>
          <a:p>
            <a:r>
              <a:rPr lang="en-US" dirty="0"/>
              <a:t>Image goes here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249628" y="3707354"/>
            <a:ext cx="6644743" cy="694975"/>
          </a:xfrm>
          <a:prstGeom prst="rect">
            <a:avLst/>
          </a:prstGeom>
        </p:spPr>
        <p:txBody>
          <a:bodyPr anchor="b" anchorCtr="0"/>
          <a:lstStyle>
            <a:lvl1pPr algn="ctr">
              <a:lnSpc>
                <a:spcPct val="100000"/>
              </a:lnSpc>
              <a:defRPr sz="3800" b="1" i="0" spc="-100" baseline="0">
                <a:solidFill>
                  <a:schemeClr val="bg1">
                    <a:lumMod val="95000"/>
                  </a:schemeClr>
                </a:solidFill>
                <a:latin typeface="Avenir Roman" panose="02000503020000020003" pitchFamily="2" charset="0"/>
                <a:cs typeface="Avenir Roman" panose="02000503020000020003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71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lorbar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94985" y="0"/>
            <a:ext cx="149015" cy="5143500"/>
          </a:xfrm>
          <a:prstGeom prst="rect">
            <a:avLst/>
          </a:prstGeom>
        </p:spPr>
      </p:pic>
      <p:sp>
        <p:nvSpPr>
          <p:cNvPr id="14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9144000" cy="2257777"/>
          </a:xfrm>
          <a:prstGeom prst="rect">
            <a:avLst/>
          </a:prstGeom>
        </p:spPr>
        <p:txBody>
          <a:bodyPr vert="horz" anchor="t" anchorCtr="0"/>
          <a:lstStyle>
            <a:lvl1pPr marL="0" indent="0" algn="ctr">
              <a:buNone/>
              <a:defRPr sz="2600" b="1" baseline="0">
                <a:solidFill>
                  <a:srgbClr val="FF0000"/>
                </a:solidFill>
                <a:latin typeface="Avenir Roman" panose="02000503020000020003" pitchFamily="2" charset="0"/>
              </a:defRPr>
            </a:lvl1pPr>
          </a:lstStyle>
          <a:p>
            <a:r>
              <a:rPr lang="en-US" dirty="0"/>
              <a:t>Image goes here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249629" y="566831"/>
            <a:ext cx="6644743" cy="694975"/>
          </a:xfrm>
          <a:prstGeom prst="rect">
            <a:avLst/>
          </a:prstGeom>
        </p:spPr>
        <p:txBody>
          <a:bodyPr anchor="b" anchorCtr="0"/>
          <a:lstStyle>
            <a:lvl1pPr algn="ctr">
              <a:lnSpc>
                <a:spcPct val="100000"/>
              </a:lnSpc>
              <a:defRPr sz="3800" b="1" i="0" spc="-100" baseline="0">
                <a:solidFill>
                  <a:srgbClr val="444444"/>
                </a:solidFill>
                <a:latin typeface="Avenir Roman" panose="02000503020000020003" pitchFamily="2" charset="0"/>
                <a:cs typeface="Avenir Roman" panose="02000503020000020003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82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sid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lorbar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94985" y="0"/>
            <a:ext cx="14901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9348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logo and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-fullcolor-small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770" y="4493928"/>
            <a:ext cx="910067" cy="480060"/>
          </a:xfrm>
          <a:prstGeom prst="rect">
            <a:avLst/>
          </a:prstGeom>
        </p:spPr>
      </p:pic>
      <p:pic>
        <p:nvPicPr>
          <p:cNvPr id="4" name="Picture 3" descr="colorbar.pn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94985" y="0"/>
            <a:ext cx="14901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578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85804" y="3812387"/>
            <a:ext cx="6644743" cy="694975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ct val="100000"/>
              </a:lnSpc>
              <a:defRPr sz="3800" b="1" i="0" spc="-100" baseline="0">
                <a:solidFill>
                  <a:srgbClr val="444444"/>
                </a:solidFill>
                <a:latin typeface="Avenir Roman" panose="02000503020000020003" pitchFamily="2" charset="0"/>
                <a:cs typeface="Avenir Roman" panose="02000503020000020003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9203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Same Side Corner Rectangle 3"/>
          <p:cNvSpPr/>
          <p:nvPr userDrawn="1"/>
        </p:nvSpPr>
        <p:spPr>
          <a:xfrm rot="5400000">
            <a:off x="171330" y="1220161"/>
            <a:ext cx="1208688" cy="1534299"/>
          </a:xfrm>
          <a:prstGeom prst="round2SameRect">
            <a:avLst>
              <a:gd name="adj1" fmla="val 32258"/>
              <a:gd name="adj2" fmla="val 0"/>
            </a:avLst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743286" y="1443926"/>
            <a:ext cx="5571914" cy="1147729"/>
          </a:xfrm>
          <a:prstGeom prst="rect">
            <a:avLst/>
          </a:prstGeom>
        </p:spPr>
        <p:txBody>
          <a:bodyPr/>
          <a:lstStyle>
            <a:lvl1pPr algn="l">
              <a:lnSpc>
                <a:spcPts val="4000"/>
              </a:lnSpc>
              <a:defRPr sz="3800" b="1" i="0" kern="1200" spc="0" baseline="0">
                <a:solidFill>
                  <a:schemeClr val="bg1"/>
                </a:solidFill>
                <a:latin typeface="Avenir Roman" panose="02000503020000020003" pitchFamily="2" charset="0"/>
                <a:cs typeface="Avenir Roman" panose="02000503020000020003" pitchFamily="2" charset="0"/>
              </a:defRPr>
            </a:lvl1pPr>
          </a:lstStyle>
          <a:p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 flipV="1">
            <a:off x="276599" y="1676710"/>
            <a:ext cx="0" cy="664338"/>
          </a:xfrm>
          <a:prstGeom prst="line">
            <a:avLst/>
          </a:prstGeom>
          <a:ln>
            <a:solidFill>
              <a:srgbClr val="57BAD4"/>
            </a:solidFill>
          </a:ln>
          <a:effec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 userDrawn="1"/>
        </p:nvSpPr>
        <p:spPr>
          <a:xfrm>
            <a:off x="416560" y="1298212"/>
            <a:ext cx="944881" cy="804898"/>
          </a:xfrm>
          <a:prstGeom prst="rect">
            <a:avLst/>
          </a:prstGeom>
        </p:spPr>
        <p:txBody>
          <a:bodyPr anchor="t" anchorCtr="0"/>
          <a:lstStyle>
            <a:lvl1pPr algn="l" defTabSz="457200" rtl="0" eaLnBrk="1" latinLnBrk="0" hangingPunct="1">
              <a:lnSpc>
                <a:spcPts val="4800"/>
              </a:lnSpc>
              <a:spcBef>
                <a:spcPct val="0"/>
              </a:spcBef>
              <a:buNone/>
              <a:defRPr sz="4400" b="1" i="0" kern="1200" spc="-100" baseline="0">
                <a:solidFill>
                  <a:srgbClr val="444444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algn="r"/>
            <a:endParaRPr lang="en-US" sz="4000" dirty="0">
              <a:solidFill>
                <a:srgbClr val="57BAD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33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Same Side Corner Rectangle 3"/>
          <p:cNvSpPr/>
          <p:nvPr userDrawn="1"/>
        </p:nvSpPr>
        <p:spPr>
          <a:xfrm rot="5400000">
            <a:off x="171330" y="1220161"/>
            <a:ext cx="1208688" cy="1534299"/>
          </a:xfrm>
          <a:prstGeom prst="round2SameRect">
            <a:avLst>
              <a:gd name="adj1" fmla="val 32258"/>
              <a:gd name="adj2" fmla="val 0"/>
            </a:avLst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 flipV="1">
            <a:off x="276599" y="1676710"/>
            <a:ext cx="0" cy="664338"/>
          </a:xfrm>
          <a:prstGeom prst="line">
            <a:avLst/>
          </a:prstGeom>
          <a:ln>
            <a:solidFill>
              <a:srgbClr val="F0B732"/>
            </a:solidFill>
          </a:ln>
          <a:effec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743286" y="1443926"/>
            <a:ext cx="5571914" cy="1147729"/>
          </a:xfrm>
          <a:prstGeom prst="rect">
            <a:avLst/>
          </a:prstGeom>
        </p:spPr>
        <p:txBody>
          <a:bodyPr/>
          <a:lstStyle>
            <a:lvl1pPr algn="l">
              <a:lnSpc>
                <a:spcPts val="4000"/>
              </a:lnSpc>
              <a:defRPr sz="3800" b="1" i="0" kern="1200" spc="0" baseline="0">
                <a:solidFill>
                  <a:schemeClr val="bg1"/>
                </a:solidFill>
                <a:latin typeface="Avenir Roman" panose="02000503020000020003" pitchFamily="2" charset="0"/>
                <a:cs typeface="Avenir Roman" panose="02000503020000020003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97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id color background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01493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id colour background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7000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lorbar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94985" y="0"/>
            <a:ext cx="149015" cy="51435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85804" y="3812387"/>
            <a:ext cx="6644743" cy="694975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ct val="100000"/>
              </a:lnSpc>
              <a:defRPr sz="3800" b="1" i="0" spc="-100" baseline="0">
                <a:solidFill>
                  <a:srgbClr val="444444"/>
                </a:solidFill>
                <a:latin typeface="Avenir Roman" panose="02000503020000020003" pitchFamily="2" charset="0"/>
                <a:cs typeface="Avenir Roman" panose="02000503020000020003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231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d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9"/>
          <p:cNvSpPr txBox="1">
            <a:spLocks noGrp="1"/>
          </p:cNvSpPr>
          <p:nvPr>
            <p:ph type="body" idx="1"/>
          </p:nvPr>
        </p:nvSpPr>
        <p:spPr>
          <a:xfrm>
            <a:off x="685800" y="4055807"/>
            <a:ext cx="6644744" cy="389716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0" marR="0" lvl="0" indent="0" algn="l" defTabSz="457200" rtl="0" eaLnBrk="1" fontAlgn="auto" latinLnBrk="0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Clr>
                <a:srgbClr val="43A0AF"/>
              </a:buClr>
              <a:buSzPts val="1800"/>
              <a:buFont typeface="Arial"/>
              <a:buNone/>
              <a:tabLst/>
              <a:defRPr sz="16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Light" panose="020B0402020203020204" pitchFamily="34" charset="77"/>
                <a:cs typeface="Avenir Light" panose="020B0402020203020204" pitchFamily="34" charset="77"/>
              </a:defRPr>
            </a:lvl1pPr>
            <a:lvl2pPr marL="571500" lvl="1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485900" lvl="3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400300" lvl="5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 lang="en-US" dirty="0"/>
          </a:p>
        </p:txBody>
      </p:sp>
      <p:pic>
        <p:nvPicPr>
          <p:cNvPr id="4" name="Picture 3" descr="colorbar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94985" y="0"/>
            <a:ext cx="149015" cy="51435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85804" y="3360832"/>
            <a:ext cx="6644743" cy="694975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ct val="100000"/>
              </a:lnSpc>
              <a:defRPr sz="3800" b="1" i="0" spc="-100" baseline="0">
                <a:solidFill>
                  <a:srgbClr val="444444"/>
                </a:solidFill>
                <a:latin typeface="Avenir Roman" panose="02000503020000020003" pitchFamily="2" charset="0"/>
                <a:cs typeface="Avenir Roman" panose="02000503020000020003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117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 userDrawn="1"/>
        </p:nvSpPr>
        <p:spPr>
          <a:xfrm>
            <a:off x="7957201" y="4414804"/>
            <a:ext cx="941738" cy="511367"/>
          </a:xfrm>
          <a:prstGeom prst="rect">
            <a:avLst/>
          </a:prstGeom>
        </p:spPr>
        <p:txBody>
          <a:bodyPr anchor="ctr" anchorCtr="0"/>
          <a:lstStyle>
            <a:lvl1pPr algn="l" defTabSz="457200" rtl="0" eaLnBrk="1" latinLnBrk="0" hangingPunct="1">
              <a:spcBef>
                <a:spcPct val="0"/>
              </a:spcBef>
              <a:buNone/>
              <a:defRPr sz="12000" b="1" i="0" kern="1200" spc="0" baseline="0">
                <a:solidFill>
                  <a:schemeClr val="bg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/>
              <a:t>”</a:t>
            </a:r>
          </a:p>
        </p:txBody>
      </p:sp>
      <p:sp>
        <p:nvSpPr>
          <p:cNvPr id="12" name="Shape 18"/>
          <p:cNvSpPr txBox="1">
            <a:spLocks noGrp="1"/>
          </p:cNvSpPr>
          <p:nvPr>
            <p:ph type="body" idx="1"/>
          </p:nvPr>
        </p:nvSpPr>
        <p:spPr>
          <a:xfrm>
            <a:off x="1757200" y="1097280"/>
            <a:ext cx="5629800" cy="260096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38100" marR="0" lvl="0" indent="0" algn="ctr" defTabSz="457200" rtl="0" eaLnBrk="1" fontAlgn="auto" latinLnBrk="0" hangingPunct="1">
              <a:lnSpc>
                <a:spcPts val="3400"/>
              </a:lnSpc>
              <a:spcBef>
                <a:spcPts val="60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Arial"/>
              <a:buNone/>
              <a:tabLst/>
              <a:defRPr sz="3000" i="1" baseline="0">
                <a:solidFill>
                  <a:schemeClr val="bg1"/>
                </a:solidFill>
                <a:latin typeface="Avenir Roman" panose="02000503020000020003" pitchFamily="2" charset="0"/>
                <a:cs typeface="Avenir Roman" panose="02000503020000020003" pitchFamily="2" charset="0"/>
              </a:defRPr>
            </a:lvl1pPr>
            <a:lvl2pPr marL="914400" lvl="1" indent="-41910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○"/>
              <a:defRPr sz="3000" i="1">
                <a:solidFill>
                  <a:srgbClr val="434343"/>
                </a:solidFill>
              </a:defRPr>
            </a:lvl2pPr>
            <a:lvl3pPr marL="1371600" lvl="2" indent="-41910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■"/>
              <a:defRPr sz="3000" i="1">
                <a:solidFill>
                  <a:srgbClr val="434343"/>
                </a:solidFill>
              </a:defRPr>
            </a:lvl3pPr>
            <a:lvl4pPr marL="1828800" lvl="3" indent="-41910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●"/>
              <a:defRPr sz="3000" i="1">
                <a:solidFill>
                  <a:srgbClr val="434343"/>
                </a:solidFill>
              </a:defRPr>
            </a:lvl4pPr>
            <a:lvl5pPr marL="2286000" lvl="4" indent="-41910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○"/>
              <a:defRPr sz="3000" i="1">
                <a:solidFill>
                  <a:srgbClr val="434343"/>
                </a:solidFill>
              </a:defRPr>
            </a:lvl5pPr>
            <a:lvl6pPr marL="2743200" lvl="5" indent="-41910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■"/>
              <a:defRPr sz="3000" i="1">
                <a:solidFill>
                  <a:srgbClr val="434343"/>
                </a:solidFill>
              </a:defRPr>
            </a:lvl6pPr>
            <a:lvl7pPr marL="3200400" lvl="6" indent="-41910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●"/>
              <a:defRPr sz="3000" i="1">
                <a:solidFill>
                  <a:srgbClr val="434343"/>
                </a:solidFill>
              </a:defRPr>
            </a:lvl7pPr>
            <a:lvl8pPr marL="3657600" lvl="7" indent="-41910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○"/>
              <a:defRPr sz="3000" i="1">
                <a:solidFill>
                  <a:srgbClr val="434343"/>
                </a:solidFill>
              </a:defRPr>
            </a:lvl8pPr>
            <a:lvl9pPr marL="4114800" lvl="8" indent="-41910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■"/>
              <a:defRPr sz="3000" i="1">
                <a:solidFill>
                  <a:srgbClr val="434343"/>
                </a:solidFill>
              </a:defRPr>
            </a:lvl9pPr>
          </a:lstStyle>
          <a:p>
            <a:endParaRPr lang="it-IT" dirty="0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 rot="10800000">
            <a:off x="261941" y="135070"/>
            <a:ext cx="941738" cy="511367"/>
          </a:xfrm>
          <a:prstGeom prst="rect">
            <a:avLst/>
          </a:prstGeom>
        </p:spPr>
        <p:txBody>
          <a:bodyPr anchor="ctr" anchorCtr="0"/>
          <a:lstStyle>
            <a:lvl1pPr algn="l" defTabSz="457200" rtl="0" eaLnBrk="1" latinLnBrk="0" hangingPunct="1">
              <a:spcBef>
                <a:spcPct val="0"/>
              </a:spcBef>
              <a:buNone/>
              <a:defRPr sz="12000" b="1" i="0" kern="1200" spc="0" baseline="0">
                <a:solidFill>
                  <a:schemeClr val="bg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094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 userDrawn="1"/>
        </p:nvSpPr>
        <p:spPr>
          <a:xfrm>
            <a:off x="7957201" y="4414804"/>
            <a:ext cx="941738" cy="511367"/>
          </a:xfrm>
          <a:prstGeom prst="rect">
            <a:avLst/>
          </a:prstGeom>
        </p:spPr>
        <p:txBody>
          <a:bodyPr anchor="ctr" anchorCtr="0"/>
          <a:lstStyle>
            <a:lvl1pPr algn="l" defTabSz="457200" rtl="0" eaLnBrk="1" latinLnBrk="0" hangingPunct="1">
              <a:spcBef>
                <a:spcPct val="0"/>
              </a:spcBef>
              <a:buNone/>
              <a:defRPr sz="12000" b="1" i="0" kern="1200" spc="0" baseline="0">
                <a:solidFill>
                  <a:schemeClr val="bg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/>
              <a:t>”</a:t>
            </a:r>
          </a:p>
        </p:txBody>
      </p:sp>
      <p:sp>
        <p:nvSpPr>
          <p:cNvPr id="12" name="Shape 18"/>
          <p:cNvSpPr txBox="1">
            <a:spLocks noGrp="1"/>
          </p:cNvSpPr>
          <p:nvPr>
            <p:ph type="body" idx="1"/>
          </p:nvPr>
        </p:nvSpPr>
        <p:spPr>
          <a:xfrm>
            <a:off x="1757200" y="1097280"/>
            <a:ext cx="5629800" cy="260096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38100" marR="0" lvl="0" indent="0" algn="ctr" defTabSz="457200" rtl="0" eaLnBrk="1" fontAlgn="auto" latinLnBrk="0" hangingPunct="1">
              <a:lnSpc>
                <a:spcPts val="3400"/>
              </a:lnSpc>
              <a:spcBef>
                <a:spcPts val="60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Arial"/>
              <a:buNone/>
              <a:tabLst/>
              <a:defRPr sz="3000" i="1" baseline="0">
                <a:solidFill>
                  <a:schemeClr val="bg1"/>
                </a:solidFill>
                <a:latin typeface="Avenir Roman" panose="02000503020000020003" pitchFamily="2" charset="0"/>
                <a:cs typeface="Avenir Roman" panose="02000503020000020003" pitchFamily="2" charset="0"/>
              </a:defRPr>
            </a:lvl1pPr>
            <a:lvl2pPr marL="914400" lvl="1" indent="-41910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○"/>
              <a:defRPr sz="3000" i="1">
                <a:solidFill>
                  <a:srgbClr val="434343"/>
                </a:solidFill>
              </a:defRPr>
            </a:lvl2pPr>
            <a:lvl3pPr marL="1371600" lvl="2" indent="-41910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■"/>
              <a:defRPr sz="3000" i="1">
                <a:solidFill>
                  <a:srgbClr val="434343"/>
                </a:solidFill>
              </a:defRPr>
            </a:lvl3pPr>
            <a:lvl4pPr marL="1828800" lvl="3" indent="-41910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●"/>
              <a:defRPr sz="3000" i="1">
                <a:solidFill>
                  <a:srgbClr val="434343"/>
                </a:solidFill>
              </a:defRPr>
            </a:lvl4pPr>
            <a:lvl5pPr marL="2286000" lvl="4" indent="-41910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○"/>
              <a:defRPr sz="3000" i="1">
                <a:solidFill>
                  <a:srgbClr val="434343"/>
                </a:solidFill>
              </a:defRPr>
            </a:lvl5pPr>
            <a:lvl6pPr marL="2743200" lvl="5" indent="-41910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■"/>
              <a:defRPr sz="3000" i="1">
                <a:solidFill>
                  <a:srgbClr val="434343"/>
                </a:solidFill>
              </a:defRPr>
            </a:lvl6pPr>
            <a:lvl7pPr marL="3200400" lvl="6" indent="-41910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●"/>
              <a:defRPr sz="3000" i="1">
                <a:solidFill>
                  <a:srgbClr val="434343"/>
                </a:solidFill>
              </a:defRPr>
            </a:lvl7pPr>
            <a:lvl8pPr marL="3657600" lvl="7" indent="-41910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○"/>
              <a:defRPr sz="3000" i="1">
                <a:solidFill>
                  <a:srgbClr val="434343"/>
                </a:solidFill>
              </a:defRPr>
            </a:lvl8pPr>
            <a:lvl9pPr marL="4114800" lvl="8" indent="-41910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■"/>
              <a:defRPr sz="3000" i="1">
                <a:solidFill>
                  <a:srgbClr val="434343"/>
                </a:solidFill>
              </a:defRPr>
            </a:lvl9pPr>
          </a:lstStyle>
          <a:p>
            <a:endParaRPr lang="it-IT" dirty="0"/>
          </a:p>
        </p:txBody>
      </p:sp>
      <p:sp>
        <p:nvSpPr>
          <p:cNvPr id="5" name="Title 1"/>
          <p:cNvSpPr txBox="1">
            <a:spLocks/>
          </p:cNvSpPr>
          <p:nvPr userDrawn="1"/>
        </p:nvSpPr>
        <p:spPr>
          <a:xfrm rot="10800000">
            <a:off x="261941" y="135070"/>
            <a:ext cx="941738" cy="511367"/>
          </a:xfrm>
          <a:prstGeom prst="rect">
            <a:avLst/>
          </a:prstGeom>
        </p:spPr>
        <p:txBody>
          <a:bodyPr anchor="ctr" anchorCtr="0"/>
          <a:lstStyle>
            <a:lvl1pPr algn="l" defTabSz="457200" rtl="0" eaLnBrk="1" latinLnBrk="0" hangingPunct="1">
              <a:spcBef>
                <a:spcPct val="0"/>
              </a:spcBef>
              <a:buNone/>
              <a:defRPr sz="12000" b="1" i="0" kern="1200" spc="0" baseline="0">
                <a:solidFill>
                  <a:schemeClr val="bg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4364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lorbar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94985" y="0"/>
            <a:ext cx="149015" cy="5143500"/>
          </a:xfrm>
          <a:prstGeom prst="rect">
            <a:avLst/>
          </a:prstGeom>
        </p:spPr>
      </p:pic>
      <p:pic>
        <p:nvPicPr>
          <p:cNvPr id="5" name="Picture 4" descr="logo-fullcolor-small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766" y="4493928"/>
            <a:ext cx="910067" cy="480060"/>
          </a:xfrm>
          <a:prstGeom prst="rect">
            <a:avLst/>
          </a:prstGeom>
        </p:spPr>
      </p:pic>
      <p:sp>
        <p:nvSpPr>
          <p:cNvPr id="29" name="Shape 29"/>
          <p:cNvSpPr txBox="1">
            <a:spLocks noGrp="1"/>
          </p:cNvSpPr>
          <p:nvPr>
            <p:ph type="body" idx="13" hasCustomPrompt="1"/>
          </p:nvPr>
        </p:nvSpPr>
        <p:spPr>
          <a:xfrm>
            <a:off x="3348568" y="2784593"/>
            <a:ext cx="2446867" cy="507999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marL="0" lvl="0" indent="0" algn="l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Clr>
                <a:srgbClr val="43A0AF"/>
              </a:buClr>
              <a:buSzPts val="1800"/>
              <a:buNone/>
              <a:defRPr sz="1600" b="1" spc="-100" baseline="0">
                <a:solidFill>
                  <a:srgbClr val="43A0AF"/>
                </a:solidFill>
                <a:latin typeface="Avenir Roman" panose="02000503020000020003" pitchFamily="2" charset="0"/>
                <a:cs typeface="Avenir Roman" panose="02000503020000020003" pitchFamily="2" charset="0"/>
              </a:defRPr>
            </a:lvl1pPr>
            <a:lvl2pPr marL="571500" lvl="1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485900" lvl="3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400300" lvl="5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r>
              <a:rPr lang="en-US" dirty="0"/>
              <a:t>Presenter 1</a:t>
            </a:r>
          </a:p>
        </p:txBody>
      </p:sp>
      <p:sp>
        <p:nvSpPr>
          <p:cNvPr id="31" name="Shape 29"/>
          <p:cNvSpPr txBox="1">
            <a:spLocks noGrp="1"/>
          </p:cNvSpPr>
          <p:nvPr>
            <p:ph type="body" idx="12"/>
          </p:nvPr>
        </p:nvSpPr>
        <p:spPr>
          <a:xfrm>
            <a:off x="3348568" y="3236987"/>
            <a:ext cx="2446869" cy="1608667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0" marR="0" lvl="0" indent="0" algn="l" defTabSz="457200" rtl="0" eaLnBrk="1" fontAlgn="auto" latinLnBrk="0" hangingPunct="1">
              <a:lnSpc>
                <a:spcPts val="2100"/>
              </a:lnSpc>
              <a:spcBef>
                <a:spcPts val="600"/>
              </a:spcBef>
              <a:spcAft>
                <a:spcPts val="0"/>
              </a:spcAft>
              <a:buClr>
                <a:srgbClr val="43A0AF"/>
              </a:buClr>
              <a:buSzPts val="1800"/>
              <a:buFont typeface="Arial"/>
              <a:buNone/>
              <a:tabLst/>
              <a:defRPr sz="1200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Avenir Light" panose="020B0402020203020204" pitchFamily="34" charset="77"/>
                <a:cs typeface="Avenir Light" panose="020B0402020203020204" pitchFamily="34" charset="77"/>
              </a:defRPr>
            </a:lvl1pPr>
            <a:lvl2pPr marL="571500" lvl="1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485900" lvl="3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400300" lvl="5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 lang="en-US" dirty="0"/>
          </a:p>
        </p:txBody>
      </p:sp>
      <p:pic>
        <p:nvPicPr>
          <p:cNvPr id="38" name="Picture 37" descr="colorbar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895" y="0"/>
            <a:ext cx="45719" cy="1138295"/>
          </a:xfrm>
          <a:prstGeom prst="rect">
            <a:avLst/>
          </a:prstGeom>
        </p:spPr>
      </p:pic>
      <p:sp>
        <p:nvSpPr>
          <p:cNvPr id="39" name="Title 1"/>
          <p:cNvSpPr>
            <a:spLocks noGrp="1"/>
          </p:cNvSpPr>
          <p:nvPr>
            <p:ph type="ctrTitle"/>
          </p:nvPr>
        </p:nvSpPr>
        <p:spPr>
          <a:xfrm>
            <a:off x="357481" y="278540"/>
            <a:ext cx="2615260" cy="859756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ct val="100000"/>
              </a:lnSpc>
              <a:defRPr sz="2400" b="1" i="0" spc="-100" baseline="0">
                <a:solidFill>
                  <a:schemeClr val="bg1">
                    <a:lumMod val="65000"/>
                  </a:schemeClr>
                </a:solidFill>
                <a:latin typeface="Avenir Roman" panose="02000503020000020003" pitchFamily="2" charset="0"/>
                <a:cs typeface="Avenir Roman" panose="02000503020000020003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3348568" y="1138295"/>
            <a:ext cx="2446868" cy="1646298"/>
          </a:xfrm>
          <a:prstGeom prst="rect">
            <a:avLst/>
          </a:prstGeom>
        </p:spPr>
        <p:txBody>
          <a:bodyPr vert="horz" anchor="t" anchorCtr="0"/>
          <a:lstStyle>
            <a:lvl1pPr marL="0" indent="0" algn="ctr">
              <a:buNone/>
              <a:defRPr sz="2000" b="1" baseline="0">
                <a:solidFill>
                  <a:srgbClr val="FF0000"/>
                </a:solidFill>
                <a:latin typeface="Avenir Roman" panose="02000503020000020003" pitchFamily="2" charset="0"/>
              </a:defRPr>
            </a:lvl1pPr>
          </a:lstStyle>
          <a:p>
            <a:r>
              <a:rPr lang="en-US" dirty="0"/>
              <a:t>Image goes here</a:t>
            </a:r>
          </a:p>
        </p:txBody>
      </p:sp>
    </p:spTree>
    <p:extLst>
      <p:ext uri="{BB962C8B-B14F-4D97-AF65-F5344CB8AC3E}">
        <p14:creationId xmlns:p14="http://schemas.microsoft.com/office/powerpoint/2010/main" val="278564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lorbar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94985" y="0"/>
            <a:ext cx="149015" cy="5143500"/>
          </a:xfrm>
          <a:prstGeom prst="rect">
            <a:avLst/>
          </a:prstGeom>
        </p:spPr>
      </p:pic>
      <p:pic>
        <p:nvPicPr>
          <p:cNvPr id="5" name="Picture 4" descr="logo-fullcolor-small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766" y="4493928"/>
            <a:ext cx="910067" cy="480060"/>
          </a:xfrm>
          <a:prstGeom prst="rect">
            <a:avLst/>
          </a:prstGeom>
        </p:spPr>
      </p:pic>
      <p:sp>
        <p:nvSpPr>
          <p:cNvPr id="19" name="Shape 29"/>
          <p:cNvSpPr txBox="1">
            <a:spLocks noGrp="1"/>
          </p:cNvSpPr>
          <p:nvPr>
            <p:ph type="body" idx="13" hasCustomPrompt="1"/>
          </p:nvPr>
        </p:nvSpPr>
        <p:spPr>
          <a:xfrm>
            <a:off x="2972272" y="2784593"/>
            <a:ext cx="2446867" cy="507999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marL="0" lvl="0" indent="0" algn="l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Clr>
                <a:srgbClr val="43A0AF"/>
              </a:buClr>
              <a:buSzPts val="1800"/>
              <a:buNone/>
              <a:defRPr sz="1600" b="1" spc="-100" baseline="0">
                <a:solidFill>
                  <a:srgbClr val="444444"/>
                </a:solidFill>
                <a:latin typeface="Open Sans"/>
                <a:cs typeface="Open Sans"/>
              </a:defRPr>
            </a:lvl1pPr>
            <a:lvl2pPr marL="571500" lvl="1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485900" lvl="3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400300" lvl="5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r>
              <a:rPr lang="en-US" dirty="0"/>
              <a:t>Presenter 1</a:t>
            </a:r>
          </a:p>
        </p:txBody>
      </p:sp>
      <p:sp>
        <p:nvSpPr>
          <p:cNvPr id="12" name="Shape 29"/>
          <p:cNvSpPr txBox="1">
            <a:spLocks noGrp="1"/>
          </p:cNvSpPr>
          <p:nvPr>
            <p:ph type="body" idx="15" hasCustomPrompt="1"/>
          </p:nvPr>
        </p:nvSpPr>
        <p:spPr>
          <a:xfrm>
            <a:off x="5903285" y="2784593"/>
            <a:ext cx="2446867" cy="507999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marL="0" lvl="0" indent="0" algn="l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Clr>
                <a:srgbClr val="43A0AF"/>
              </a:buClr>
              <a:buSzPts val="1800"/>
              <a:buNone/>
              <a:defRPr sz="1600" b="1" spc="-100" baseline="0">
                <a:solidFill>
                  <a:srgbClr val="444444"/>
                </a:solidFill>
                <a:latin typeface="Open Sans"/>
                <a:cs typeface="Open Sans"/>
              </a:defRPr>
            </a:lvl1pPr>
            <a:lvl2pPr marL="571500" lvl="1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485900" lvl="3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400300" lvl="5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r>
              <a:rPr lang="en-US" dirty="0"/>
              <a:t>Presenter 2</a:t>
            </a:r>
          </a:p>
        </p:txBody>
      </p:sp>
      <p:sp>
        <p:nvSpPr>
          <p:cNvPr id="27" name="Shape 29"/>
          <p:cNvSpPr txBox="1">
            <a:spLocks noGrp="1"/>
          </p:cNvSpPr>
          <p:nvPr>
            <p:ph type="body" idx="12"/>
          </p:nvPr>
        </p:nvSpPr>
        <p:spPr>
          <a:xfrm>
            <a:off x="3446270" y="3292592"/>
            <a:ext cx="1972870" cy="1608667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0" marR="0" lvl="0" indent="0" algn="l" defTabSz="457200" rtl="0" eaLnBrk="1" fontAlgn="auto" latinLnBrk="0" hangingPunct="1">
              <a:lnSpc>
                <a:spcPts val="2100"/>
              </a:lnSpc>
              <a:spcBef>
                <a:spcPts val="600"/>
              </a:spcBef>
              <a:spcAft>
                <a:spcPts val="0"/>
              </a:spcAft>
              <a:buClr>
                <a:srgbClr val="43A0AF"/>
              </a:buClr>
              <a:buSzPts val="1800"/>
              <a:buFont typeface="Arial"/>
              <a:buNone/>
              <a:tabLst/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defRPr>
            </a:lvl1pPr>
            <a:lvl2pPr marL="571500" lvl="1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485900" lvl="3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400300" lvl="5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 lang="en-US" dirty="0"/>
          </a:p>
        </p:txBody>
      </p:sp>
      <p:grpSp>
        <p:nvGrpSpPr>
          <p:cNvPr id="28" name="Group 27"/>
          <p:cNvGrpSpPr/>
          <p:nvPr userDrawn="1"/>
        </p:nvGrpSpPr>
        <p:grpSpPr>
          <a:xfrm>
            <a:off x="3047527" y="3390296"/>
            <a:ext cx="292705" cy="1383250"/>
            <a:chOff x="3423823" y="3390296"/>
            <a:chExt cx="292705" cy="1383250"/>
          </a:xfrm>
        </p:grpSpPr>
        <p:pic>
          <p:nvPicPr>
            <p:cNvPr id="29" name="Picture 28" descr="icon-linkedin.png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9600" y="3757305"/>
              <a:ext cx="282223" cy="282223"/>
            </a:xfrm>
            <a:prstGeom prst="rect">
              <a:avLst/>
            </a:prstGeom>
          </p:spPr>
        </p:pic>
        <p:pic>
          <p:nvPicPr>
            <p:cNvPr id="30" name="Picture 29" descr="icon-mail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3823" y="4118537"/>
              <a:ext cx="288000" cy="288000"/>
            </a:xfrm>
            <a:prstGeom prst="rect">
              <a:avLst/>
            </a:prstGeom>
          </p:spPr>
        </p:pic>
        <p:pic>
          <p:nvPicPr>
            <p:cNvPr id="31" name="Picture 30" descr="icon-twitter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8528" y="3390296"/>
              <a:ext cx="288000" cy="288000"/>
            </a:xfrm>
            <a:prstGeom prst="rect">
              <a:avLst/>
            </a:prstGeom>
          </p:spPr>
        </p:pic>
        <p:pic>
          <p:nvPicPr>
            <p:cNvPr id="32" name="Picture 31" descr="icon-website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3823" y="4485546"/>
              <a:ext cx="288000" cy="288000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 userDrawn="1"/>
        </p:nvGrpSpPr>
        <p:grpSpPr>
          <a:xfrm>
            <a:off x="5978539" y="3390296"/>
            <a:ext cx="292705" cy="1383250"/>
            <a:chOff x="3423823" y="3390296"/>
            <a:chExt cx="292705" cy="1383250"/>
          </a:xfrm>
        </p:grpSpPr>
        <p:pic>
          <p:nvPicPr>
            <p:cNvPr id="35" name="Picture 34" descr="icon-linkedin.png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9600" y="3757305"/>
              <a:ext cx="282223" cy="282223"/>
            </a:xfrm>
            <a:prstGeom prst="rect">
              <a:avLst/>
            </a:prstGeom>
          </p:spPr>
        </p:pic>
        <p:pic>
          <p:nvPicPr>
            <p:cNvPr id="36" name="Picture 35" descr="icon-mail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3823" y="4118537"/>
              <a:ext cx="288000" cy="288000"/>
            </a:xfrm>
            <a:prstGeom prst="rect">
              <a:avLst/>
            </a:prstGeom>
          </p:spPr>
        </p:pic>
        <p:pic>
          <p:nvPicPr>
            <p:cNvPr id="37" name="Picture 36" descr="icon-twitter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8528" y="3390296"/>
              <a:ext cx="288000" cy="288000"/>
            </a:xfrm>
            <a:prstGeom prst="rect">
              <a:avLst/>
            </a:prstGeom>
          </p:spPr>
        </p:pic>
        <p:pic>
          <p:nvPicPr>
            <p:cNvPr id="38" name="Picture 37" descr="icon-website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3823" y="4485546"/>
              <a:ext cx="288000" cy="288000"/>
            </a:xfrm>
            <a:prstGeom prst="rect">
              <a:avLst/>
            </a:prstGeom>
          </p:spPr>
        </p:pic>
      </p:grpSp>
      <p:sp>
        <p:nvSpPr>
          <p:cNvPr id="39" name="Shape 29"/>
          <p:cNvSpPr txBox="1">
            <a:spLocks noGrp="1"/>
          </p:cNvSpPr>
          <p:nvPr>
            <p:ph type="body" idx="16"/>
          </p:nvPr>
        </p:nvSpPr>
        <p:spPr>
          <a:xfrm>
            <a:off x="6377753" y="3292592"/>
            <a:ext cx="1972870" cy="1608667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0" marR="0" lvl="0" indent="0" algn="l" defTabSz="457200" rtl="0" eaLnBrk="1" fontAlgn="auto" latinLnBrk="0" hangingPunct="1">
              <a:lnSpc>
                <a:spcPts val="2100"/>
              </a:lnSpc>
              <a:spcBef>
                <a:spcPts val="600"/>
              </a:spcBef>
              <a:spcAft>
                <a:spcPts val="0"/>
              </a:spcAft>
              <a:buClr>
                <a:srgbClr val="43A0AF"/>
              </a:buClr>
              <a:buSzPts val="1800"/>
              <a:buFont typeface="Arial"/>
              <a:buNone/>
              <a:tabLst/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defRPr>
            </a:lvl1pPr>
            <a:lvl2pPr marL="571500" lvl="1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485900" lvl="3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400300" lvl="5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 lang="en-US" dirty="0"/>
          </a:p>
        </p:txBody>
      </p:sp>
      <p:sp>
        <p:nvSpPr>
          <p:cNvPr id="41" name="Title 1"/>
          <p:cNvSpPr>
            <a:spLocks noGrp="1"/>
          </p:cNvSpPr>
          <p:nvPr>
            <p:ph type="ctrTitle"/>
          </p:nvPr>
        </p:nvSpPr>
        <p:spPr>
          <a:xfrm>
            <a:off x="357481" y="278539"/>
            <a:ext cx="2615260" cy="2760055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ct val="100000"/>
              </a:lnSpc>
              <a:defRPr sz="2800" b="1" i="0" spc="-100" baseline="0">
                <a:solidFill>
                  <a:schemeClr val="bg1">
                    <a:lumMod val="65000"/>
                  </a:schemeClr>
                </a:solidFill>
                <a:latin typeface="Open Sans"/>
                <a:cs typeface="Open Sans"/>
              </a:defRPr>
            </a:lvl1pPr>
          </a:lstStyle>
          <a:p>
            <a:endParaRPr lang="en-US" dirty="0"/>
          </a:p>
        </p:txBody>
      </p:sp>
      <p:pic>
        <p:nvPicPr>
          <p:cNvPr id="42" name="Picture 41" descr="colorbar.png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895" y="0"/>
            <a:ext cx="45719" cy="1138295"/>
          </a:xfrm>
          <a:prstGeom prst="rect">
            <a:avLst/>
          </a:prstGeom>
        </p:spPr>
      </p:pic>
      <p:sp>
        <p:nvSpPr>
          <p:cNvPr id="2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2972271" y="259607"/>
            <a:ext cx="2540469" cy="2506172"/>
          </a:xfrm>
          <a:prstGeom prst="rect">
            <a:avLst/>
          </a:prstGeom>
        </p:spPr>
        <p:txBody>
          <a:bodyPr vert="horz" anchor="t" anchorCtr="0"/>
          <a:lstStyle>
            <a:lvl1pPr marL="0" indent="0" algn="ctr">
              <a:buNone/>
              <a:defRPr sz="2600" b="1" baseline="0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Image goes here</a:t>
            </a:r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5903285" y="259607"/>
            <a:ext cx="2540469" cy="2506172"/>
          </a:xfrm>
          <a:prstGeom prst="rect">
            <a:avLst/>
          </a:prstGeom>
        </p:spPr>
        <p:txBody>
          <a:bodyPr vert="horz" anchor="t" anchorCtr="0"/>
          <a:lstStyle>
            <a:lvl1pPr marL="0" indent="0" algn="ctr">
              <a:buNone/>
              <a:defRPr sz="2600" b="1" baseline="0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Image goes here</a:t>
            </a:r>
          </a:p>
        </p:txBody>
      </p:sp>
    </p:spTree>
    <p:extLst>
      <p:ext uri="{BB962C8B-B14F-4D97-AF65-F5344CB8AC3E}">
        <p14:creationId xmlns:p14="http://schemas.microsoft.com/office/powerpoint/2010/main" val="342546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9"/>
          <p:cNvSpPr txBox="1">
            <a:spLocks noGrp="1"/>
          </p:cNvSpPr>
          <p:nvPr>
            <p:ph type="body" idx="1"/>
          </p:nvPr>
        </p:nvSpPr>
        <p:spPr>
          <a:xfrm>
            <a:off x="685800" y="1802361"/>
            <a:ext cx="6644744" cy="2227806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0" lvl="0" indent="-342900">
              <a:lnSpc>
                <a:spcPts val="2200"/>
              </a:lnSpc>
              <a:spcBef>
                <a:spcPts val="600"/>
              </a:spcBef>
              <a:spcAft>
                <a:spcPts val="0"/>
              </a:spcAft>
              <a:buClr>
                <a:srgbClr val="43A0AF"/>
              </a:buClr>
              <a:buSzPts val="1800"/>
              <a:buChar char="●"/>
              <a:defRPr sz="16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Light" panose="020B0402020203020204" pitchFamily="34" charset="77"/>
                <a:cs typeface="Avenir Light" panose="020B0402020203020204" pitchFamily="34" charset="77"/>
              </a:defRPr>
            </a:lvl1pPr>
            <a:lvl2pPr marL="571500" lvl="1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485900" lvl="3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400300" lvl="5" indent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85804" y="1106389"/>
            <a:ext cx="6644743" cy="694975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ct val="100000"/>
              </a:lnSpc>
              <a:defRPr sz="2800" b="1" i="0" spc="-100" baseline="0">
                <a:solidFill>
                  <a:srgbClr val="444444"/>
                </a:solidFill>
                <a:latin typeface="Avenir Roman" panose="02000503020000020003" pitchFamily="2" charset="0"/>
                <a:cs typeface="Avenir Roman" panose="02000503020000020003" pitchFamily="2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3" name="Picture 2" descr="logo-fullcolor-small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770" y="4493928"/>
            <a:ext cx="910067" cy="480060"/>
          </a:xfrm>
          <a:prstGeom prst="rect">
            <a:avLst/>
          </a:prstGeom>
        </p:spPr>
      </p:pic>
      <p:pic>
        <p:nvPicPr>
          <p:cNvPr id="7" name="Picture 6" descr="colorbar.pn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94985" y="0"/>
            <a:ext cx="14901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94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2077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63" r:id="rId3"/>
    <p:sldLayoutId id="2147483669" r:id="rId4"/>
    <p:sldLayoutId id="2147483653" r:id="rId5"/>
    <p:sldLayoutId id="2147483664" r:id="rId6"/>
    <p:sldLayoutId id="2147483661" r:id="rId7"/>
    <p:sldLayoutId id="2147483676" r:id="rId8"/>
    <p:sldLayoutId id="2147483660" r:id="rId9"/>
    <p:sldLayoutId id="2147483652" r:id="rId10"/>
    <p:sldLayoutId id="2147483650" r:id="rId11"/>
    <p:sldLayoutId id="2147483667" r:id="rId12"/>
    <p:sldLayoutId id="2147483668" r:id="rId13"/>
    <p:sldLayoutId id="2147483674" r:id="rId14"/>
    <p:sldLayoutId id="2147483675" r:id="rId15"/>
    <p:sldLayoutId id="2147483670" r:id="rId16"/>
    <p:sldLayoutId id="2147483671" r:id="rId17"/>
    <p:sldLayoutId id="2147483672" r:id="rId18"/>
    <p:sldLayoutId id="2147483656" r:id="rId19"/>
    <p:sldLayoutId id="2147483662" r:id="rId20"/>
    <p:sldLayoutId id="2147483654" r:id="rId21"/>
    <p:sldLayoutId id="2147483657" r:id="rId22"/>
    <p:sldLayoutId id="2147483658" r:id="rId2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2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10" Type="http://schemas.openxmlformats.org/officeDocument/2006/relationships/image" Target="../media/image27.emf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4.svg"/><Relationship Id="rId7" Type="http://schemas.openxmlformats.org/officeDocument/2006/relationships/image" Target="../media/image26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png"/><Relationship Id="rId11" Type="http://schemas.openxmlformats.org/officeDocument/2006/relationships/image" Target="../media/image32.emf"/><Relationship Id="rId5" Type="http://schemas.openxmlformats.org/officeDocument/2006/relationships/image" Target="../media/image29.svg"/><Relationship Id="rId10" Type="http://schemas.openxmlformats.org/officeDocument/2006/relationships/image" Target="../media/image31.emf"/><Relationship Id="rId4" Type="http://schemas.openxmlformats.org/officeDocument/2006/relationships/image" Target="../media/image28.png"/><Relationship Id="rId9" Type="http://schemas.openxmlformats.org/officeDocument/2006/relationships/image" Target="../media/image27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0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99E3CA-B871-4AA8-896D-DDA3DF87DBA2}"/>
              </a:ext>
            </a:extLst>
          </p:cNvPr>
          <p:cNvSpPr/>
          <p:nvPr/>
        </p:nvSpPr>
        <p:spPr>
          <a:xfrm>
            <a:off x="-1" y="1"/>
            <a:ext cx="9144001" cy="5143498"/>
          </a:xfrm>
          <a:prstGeom prst="rect">
            <a:avLst/>
          </a:prstGeom>
          <a:gradFill flip="none" rotWithShape="1">
            <a:gsLst>
              <a:gs pos="0">
                <a:srgbClr val="B88C00"/>
              </a:gs>
              <a:gs pos="100000">
                <a:srgbClr val="00B0F0">
                  <a:alpha val="10000"/>
                </a:srgb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09110DE-09E5-5E4E-8E20-C17B5890B1B7}"/>
              </a:ext>
            </a:extLst>
          </p:cNvPr>
          <p:cNvSpPr/>
          <p:nvPr/>
        </p:nvSpPr>
        <p:spPr>
          <a:xfrm>
            <a:off x="-1" y="-1"/>
            <a:ext cx="9144000" cy="1313161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6355D84-FD19-E643-BE96-B4FAF5CDA609}"/>
              </a:ext>
            </a:extLst>
          </p:cNvPr>
          <p:cNvSpPr/>
          <p:nvPr/>
        </p:nvSpPr>
        <p:spPr>
          <a:xfrm>
            <a:off x="-1" y="1687286"/>
            <a:ext cx="9144000" cy="2051957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0" y="1762431"/>
            <a:ext cx="9144001" cy="1256100"/>
          </a:xfrm>
          <a:prstGeom prst="rect">
            <a:avLst/>
          </a:prstGeom>
        </p:spPr>
        <p:txBody>
          <a:bodyPr anchor="t" anchorCtr="0"/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Degrees of displacement: 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GB" sz="2800" b="0" dirty="0">
                <a:solidFill>
                  <a:schemeClr val="bg1"/>
                </a:solidFill>
              </a:rPr>
              <a:t>The impact of household PV battery prosumage on utility generation and energy storage</a:t>
            </a:r>
            <a:br>
              <a:rPr lang="en-US" sz="3200" dirty="0">
                <a:solidFill>
                  <a:schemeClr val="bg1"/>
                </a:solidFill>
              </a:rPr>
            </a:br>
            <a:br>
              <a:rPr lang="en-US" sz="1200" dirty="0">
                <a:solidFill>
                  <a:schemeClr val="bg1"/>
                </a:solidFill>
              </a:rPr>
            </a:br>
            <a:r>
              <a:rPr lang="en-US" sz="1600" b="0" dirty="0">
                <a:solidFill>
                  <a:schemeClr val="bg1"/>
                </a:solidFill>
              </a:rPr>
              <a:t>Kelvin Say &amp; Wolf-Peter Schill</a:t>
            </a:r>
            <a:endParaRPr lang="en-US" sz="3200" b="0" dirty="0">
              <a:solidFill>
                <a:schemeClr val="bg1"/>
              </a:solidFill>
              <a:latin typeface="Avenir Roman" panose="02000503020000020003" pitchFamily="2" charset="0"/>
            </a:endParaRPr>
          </a:p>
        </p:txBody>
      </p:sp>
      <p:pic>
        <p:nvPicPr>
          <p:cNvPr id="3" name="Picture 2" descr="logo-whit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9782" y="94338"/>
            <a:ext cx="2067560" cy="10751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D1CE8D-C97E-4FFD-9B29-64D4F4B83B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6648" y="4096510"/>
            <a:ext cx="1510793" cy="4198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46EC21-FD49-4A0E-BCD5-5E8473008DD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73" t="4292" b="12271"/>
          <a:stretch/>
        </p:blipFill>
        <p:spPr>
          <a:xfrm>
            <a:off x="7546648" y="4828565"/>
            <a:ext cx="1510794" cy="2372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C00F4F-85BE-4746-A59D-F8E1E4D67A2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6642" b="10106"/>
          <a:stretch/>
        </p:blipFill>
        <p:spPr>
          <a:xfrm>
            <a:off x="7546648" y="4544915"/>
            <a:ext cx="1510793" cy="25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9161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4" y="264876"/>
            <a:ext cx="6644743" cy="694975"/>
          </a:xfrm>
        </p:spPr>
        <p:txBody>
          <a:bodyPr/>
          <a:lstStyle/>
          <a:p>
            <a:r>
              <a:rPr lang="en-US" dirty="0"/>
              <a:t>Data </a:t>
            </a:r>
            <a:r>
              <a:rPr lang="en-US" dirty="0">
                <a:solidFill>
                  <a:srgbClr val="57BAD4"/>
                </a:solidFill>
              </a:rPr>
              <a:t>sources.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0891A6-BB7C-411D-AD6C-E43A4FAC37C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733919" y="123984"/>
            <a:ext cx="2164323" cy="918432"/>
          </a:xfrm>
          <a:prstGeom prst="rect">
            <a:avLst/>
          </a:prstGeom>
        </p:spPr>
      </p:pic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2B993B1F-D552-4E7F-AE8C-5B956831D5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4384080"/>
              </p:ext>
            </p:extLst>
          </p:nvPr>
        </p:nvGraphicFramePr>
        <p:xfrm>
          <a:off x="972921" y="1146043"/>
          <a:ext cx="7388352" cy="34290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450968">
                  <a:extLst>
                    <a:ext uri="{9D8B030D-6E8A-4147-A177-3AD203B41FA5}">
                      <a16:colId xmlns:a16="http://schemas.microsoft.com/office/drawing/2014/main" val="38273565"/>
                    </a:ext>
                  </a:extLst>
                </a:gridCol>
                <a:gridCol w="3020801">
                  <a:extLst>
                    <a:ext uri="{9D8B030D-6E8A-4147-A177-3AD203B41FA5}">
                      <a16:colId xmlns:a16="http://schemas.microsoft.com/office/drawing/2014/main" val="2532063236"/>
                    </a:ext>
                  </a:extLst>
                </a:gridCol>
                <a:gridCol w="1916583">
                  <a:extLst>
                    <a:ext uri="{9D8B030D-6E8A-4147-A177-3AD203B41FA5}">
                      <a16:colId xmlns:a16="http://schemas.microsoft.com/office/drawing/2014/main" val="3490428467"/>
                    </a:ext>
                  </a:extLst>
                </a:gridCol>
              </a:tblGrid>
              <a:tr h="169776">
                <a:tc>
                  <a:txBody>
                    <a:bodyPr/>
                    <a:lstStyle/>
                    <a:p>
                      <a:r>
                        <a:rPr lang="en-AU" sz="1100" dirty="0"/>
                        <a:t>Input Parameters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100" dirty="0"/>
                        <a:t>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100" dirty="0"/>
                        <a:t>Source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5831033"/>
                  </a:ext>
                </a:extLst>
              </a:tr>
              <a:tr h="279632">
                <a:tc>
                  <a:txBody>
                    <a:bodyPr/>
                    <a:lstStyle/>
                    <a:p>
                      <a:r>
                        <a:rPr lang="en-AU" sz="1100" dirty="0"/>
                        <a:t>Household underlying demand and generation (heterogenous)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100" dirty="0"/>
                        <a:t>261 Sydney homes via half-hourly </a:t>
                      </a:r>
                      <a:r>
                        <a:rPr lang="en-AU" sz="1100" i="1" dirty="0"/>
                        <a:t>gross </a:t>
                      </a:r>
                      <a:r>
                        <a:rPr lang="en-AU" sz="1100" dirty="0"/>
                        <a:t>meter data 2012-13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100" i="0" dirty="0"/>
                        <a:t>(Ausgrid)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5117941"/>
                  </a:ext>
                </a:extLst>
              </a:tr>
              <a:tr h="279632">
                <a:tc>
                  <a:txBody>
                    <a:bodyPr/>
                    <a:lstStyle/>
                    <a:p>
                      <a:r>
                        <a:rPr lang="en-AU" sz="1100" dirty="0"/>
                        <a:t>Residential/utility PV cost projection curves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100" dirty="0"/>
                        <a:t>Scaled by 0.78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100" i="0" dirty="0"/>
                        <a:t>(Solar Choice, </a:t>
                      </a:r>
                      <a:r>
                        <a:rPr lang="en-AU" sz="1100" i="0" dirty="0" err="1"/>
                        <a:t>GenCost</a:t>
                      </a:r>
                      <a:r>
                        <a:rPr lang="en-AU" sz="1100" i="0" dirty="0"/>
                        <a:t> 2018)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2871519"/>
                  </a:ext>
                </a:extLst>
              </a:tr>
              <a:tr h="279632">
                <a:tc>
                  <a:txBody>
                    <a:bodyPr/>
                    <a:lstStyle/>
                    <a:p>
                      <a:r>
                        <a:rPr lang="en-AU" sz="1100" dirty="0"/>
                        <a:t>Residential/utility battery cost projection curves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100" dirty="0"/>
                        <a:t>Scaled by 0.73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100" i="0" dirty="0"/>
                        <a:t>(Solar Choice, Schmidt et al. 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7124619"/>
                  </a:ext>
                </a:extLst>
              </a:tr>
              <a:tr h="169776">
                <a:tc>
                  <a:txBody>
                    <a:bodyPr/>
                    <a:lstStyle/>
                    <a:p>
                      <a:r>
                        <a:rPr lang="en-AU" sz="1100" dirty="0"/>
                        <a:t>Retail usage tariff projections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100" dirty="0"/>
                        <a:t>29c/kWh +4%pa (Synergy, ABS)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100" i="0" dirty="0"/>
                        <a:t>(Synergy, ABS)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4070585"/>
                  </a:ext>
                </a:extLst>
              </a:tr>
              <a:tr h="169776">
                <a:tc>
                  <a:txBody>
                    <a:bodyPr/>
                    <a:lstStyle/>
                    <a:p>
                      <a:r>
                        <a:rPr lang="en-AU" sz="1100" dirty="0"/>
                        <a:t>Underlying network demand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100" dirty="0"/>
                        <a:t>SWIS operational demand 2012-13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100" i="0" dirty="0"/>
                        <a:t>(AEMO)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7795786"/>
                  </a:ext>
                </a:extLst>
              </a:tr>
              <a:tr h="349958">
                <a:tc>
                  <a:txBody>
                    <a:bodyPr/>
                    <a:lstStyle/>
                    <a:p>
                      <a:r>
                        <a:rPr lang="en-AU" sz="1100" dirty="0"/>
                        <a:t>Number of investing households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100" dirty="0"/>
                        <a:t>500,000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100" i="0" dirty="0"/>
                        <a:t>Forecasted number of PV installations (AEMO)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5104529"/>
                  </a:ext>
                </a:extLst>
              </a:tr>
              <a:tr h="169776">
                <a:tc>
                  <a:txBody>
                    <a:bodyPr/>
                    <a:lstStyle/>
                    <a:p>
                      <a:r>
                        <a:rPr lang="en-AU" sz="1100" dirty="0"/>
                        <a:t>Other technology costs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100" dirty="0"/>
                        <a:t>Conventional, wind, hydrogen, biomass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100" i="0" dirty="0"/>
                        <a:t>(</a:t>
                      </a:r>
                      <a:r>
                        <a:rPr lang="en-AU" sz="1100" i="0" dirty="0" err="1"/>
                        <a:t>GenCost</a:t>
                      </a:r>
                      <a:r>
                        <a:rPr lang="en-AU" sz="1100" i="0" dirty="0"/>
                        <a:t> 2018)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1631608"/>
                  </a:ext>
                </a:extLst>
              </a:tr>
              <a:tr h="279632">
                <a:tc>
                  <a:txBody>
                    <a:bodyPr/>
                    <a:lstStyle/>
                    <a:p>
                      <a:r>
                        <a:rPr lang="en-AU" sz="1100" dirty="0"/>
                        <a:t>Wind resource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100" dirty="0"/>
                        <a:t>Time-series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100" i="0" dirty="0"/>
                        <a:t>(AEMO)</a:t>
                      </a:r>
                    </a:p>
                    <a:p>
                      <a:endParaRPr lang="en-AU" sz="1100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678328"/>
                  </a:ext>
                </a:extLst>
              </a:tr>
              <a:tr h="169776">
                <a:tc>
                  <a:txBody>
                    <a:bodyPr/>
                    <a:lstStyle/>
                    <a:p>
                      <a:r>
                        <a:rPr lang="en-AU" sz="1100" dirty="0"/>
                        <a:t>Solar resource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100" dirty="0"/>
                        <a:t>Time-series average of household insolation 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100" i="0" dirty="0"/>
                        <a:t>(Ausgrid)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21508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401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85799" y="1217971"/>
            <a:ext cx="7474527" cy="2227806"/>
          </a:xfrm>
        </p:spPr>
        <p:txBody>
          <a:bodyPr/>
          <a:lstStyle/>
          <a:p>
            <a:pPr indent="0">
              <a:buNone/>
            </a:pPr>
            <a:r>
              <a:rPr lang="en-US" dirty="0">
                <a:solidFill>
                  <a:schemeClr val="tx1"/>
                </a:solidFill>
              </a:rPr>
              <a:t>We compare scenarios with varying FiT and RES shares to a counterfactual setting without prosumage.</a:t>
            </a:r>
          </a:p>
          <a:p>
            <a:pPr>
              <a:spcBef>
                <a:spcPts val="1200"/>
              </a:spcBef>
            </a:pPr>
            <a:r>
              <a:rPr lang="en-US" sz="1400" dirty="0">
                <a:solidFill>
                  <a:schemeClr val="tx1"/>
                </a:solidFill>
              </a:rPr>
              <a:t>FiTs at 0%, 25%, 50% of retail usage charge</a:t>
            </a:r>
          </a:p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tx1"/>
                </a:solidFill>
              </a:rPr>
              <a:t>Constrained RES share at 39%, 49%, 59%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4" y="521999"/>
            <a:ext cx="6644743" cy="694975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>
                <a:solidFill>
                  <a:srgbClr val="57BAD4"/>
                </a:solidFill>
              </a:rPr>
              <a:t>scenarios investigated.</a:t>
            </a:r>
            <a:endParaRPr lang="en-US" dirty="0">
              <a:solidFill>
                <a:srgbClr val="57BAD4"/>
              </a:solidFill>
              <a:latin typeface="Avenir Roman" panose="02000503020000020003" pitchFamily="2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ED6F1C4-2B58-4FA4-BD31-7CB6230F160D}"/>
              </a:ext>
            </a:extLst>
          </p:cNvPr>
          <p:cNvGrpSpPr/>
          <p:nvPr/>
        </p:nvGrpSpPr>
        <p:grpSpPr>
          <a:xfrm>
            <a:off x="1903580" y="3982290"/>
            <a:ext cx="750460" cy="695814"/>
            <a:chOff x="2012219" y="4000346"/>
            <a:chExt cx="750460" cy="69581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C2B1408-3349-49C4-B0FC-DD4C2DFCD1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12219" y="4272053"/>
              <a:ext cx="271707" cy="27170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DAB2632-4CC2-4B5E-AC28-B285943DF0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26519" y="4033929"/>
              <a:ext cx="271707" cy="27170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6DF6136-BAAA-4726-8A0A-FE91C73AB2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40819" y="4227149"/>
              <a:ext cx="271707" cy="27170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D255F7B-500C-4C15-945B-A890B323F8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40819" y="4424453"/>
              <a:ext cx="271707" cy="27170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9C895B1-8262-41FC-BD97-96AC7DA86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76672" y="4000346"/>
              <a:ext cx="271707" cy="27170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445C5CB-7943-4FAF-9B7E-948B8E115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90972" y="4189948"/>
              <a:ext cx="271707" cy="27170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3CF2A30-37D9-4526-BE93-42590965C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89334" y="4400203"/>
              <a:ext cx="271707" cy="271707"/>
            </a:xfrm>
            <a:prstGeom prst="rect">
              <a:avLst/>
            </a:prstGeom>
          </p:spPr>
        </p:pic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7C608028-B1AF-4F63-A65A-7EEF87B3C2A7}"/>
              </a:ext>
            </a:extLst>
          </p:cNvPr>
          <p:cNvSpPr/>
          <p:nvPr/>
        </p:nvSpPr>
        <p:spPr>
          <a:xfrm>
            <a:off x="2003735" y="4705954"/>
            <a:ext cx="5501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2019</a:t>
            </a:r>
            <a:endParaRPr lang="en-AU" sz="1400" dirty="0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CDF5EAF-5794-489E-8DAD-14719E698AB2}"/>
              </a:ext>
            </a:extLst>
          </p:cNvPr>
          <p:cNvGrpSpPr/>
          <p:nvPr/>
        </p:nvGrpSpPr>
        <p:grpSpPr>
          <a:xfrm>
            <a:off x="2675594" y="2738688"/>
            <a:ext cx="2849614" cy="2275043"/>
            <a:chOff x="2675594" y="2442420"/>
            <a:chExt cx="2849614" cy="2275043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24CB514-8E0D-423E-A4CD-C9B80B1D2044}"/>
                </a:ext>
              </a:extLst>
            </p:cNvPr>
            <p:cNvSpPr/>
            <p:nvPr/>
          </p:nvSpPr>
          <p:spPr>
            <a:xfrm>
              <a:off x="2675594" y="2571750"/>
              <a:ext cx="1314828" cy="1248229"/>
            </a:xfrm>
            <a:custGeom>
              <a:avLst/>
              <a:gdLst>
                <a:gd name="connsiteX0" fmla="*/ 0 w 1995715"/>
                <a:gd name="connsiteY0" fmla="*/ 1248229 h 1248229"/>
                <a:gd name="connsiteX1" fmla="*/ 1095829 w 1995715"/>
                <a:gd name="connsiteY1" fmla="*/ 272143 h 1248229"/>
                <a:gd name="connsiteX2" fmla="*/ 1995715 w 1995715"/>
                <a:gd name="connsiteY2" fmla="*/ 0 h 124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95715" h="1248229">
                  <a:moveTo>
                    <a:pt x="0" y="1248229"/>
                  </a:moveTo>
                  <a:cubicBezTo>
                    <a:pt x="381605" y="864205"/>
                    <a:pt x="763210" y="480181"/>
                    <a:pt x="1095829" y="272143"/>
                  </a:cubicBezTo>
                  <a:cubicBezTo>
                    <a:pt x="1428448" y="64105"/>
                    <a:pt x="1757439" y="45357"/>
                    <a:pt x="1995715" y="0"/>
                  </a:cubicBezTo>
                </a:path>
              </a:pathLst>
            </a:cu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CDB5AA2-5F34-42CC-9FDC-4F26E027C03A}"/>
                </a:ext>
              </a:extLst>
            </p:cNvPr>
            <p:cNvSpPr/>
            <p:nvPr/>
          </p:nvSpPr>
          <p:spPr>
            <a:xfrm>
              <a:off x="2721429" y="3033486"/>
              <a:ext cx="1283750" cy="903514"/>
            </a:xfrm>
            <a:custGeom>
              <a:avLst/>
              <a:gdLst>
                <a:gd name="connsiteX0" fmla="*/ 0 w 1948543"/>
                <a:gd name="connsiteY0" fmla="*/ 903514 h 903514"/>
                <a:gd name="connsiteX1" fmla="*/ 1034143 w 1948543"/>
                <a:gd name="connsiteY1" fmla="*/ 195943 h 903514"/>
                <a:gd name="connsiteX2" fmla="*/ 1948543 w 1948543"/>
                <a:gd name="connsiteY2" fmla="*/ 0 h 903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48543" h="903514">
                  <a:moveTo>
                    <a:pt x="0" y="903514"/>
                  </a:moveTo>
                  <a:cubicBezTo>
                    <a:pt x="354693" y="625021"/>
                    <a:pt x="709386" y="346529"/>
                    <a:pt x="1034143" y="195943"/>
                  </a:cubicBezTo>
                  <a:cubicBezTo>
                    <a:pt x="1358900" y="45357"/>
                    <a:pt x="1791305" y="4838"/>
                    <a:pt x="1948543" y="0"/>
                  </a:cubicBezTo>
                </a:path>
              </a:pathLst>
            </a:cu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1732F41-3E97-46B3-9C58-15C769F5F6A5}"/>
                </a:ext>
              </a:extLst>
            </p:cNvPr>
            <p:cNvSpPr/>
            <p:nvPr/>
          </p:nvSpPr>
          <p:spPr>
            <a:xfrm>
              <a:off x="2764971" y="3483421"/>
              <a:ext cx="1245500" cy="605979"/>
            </a:xfrm>
            <a:custGeom>
              <a:avLst/>
              <a:gdLst>
                <a:gd name="connsiteX0" fmla="*/ 0 w 1890486"/>
                <a:gd name="connsiteY0" fmla="*/ 605979 h 605979"/>
                <a:gd name="connsiteX1" fmla="*/ 892629 w 1890486"/>
                <a:gd name="connsiteY1" fmla="*/ 130636 h 605979"/>
                <a:gd name="connsiteX2" fmla="*/ 1890486 w 1890486"/>
                <a:gd name="connsiteY2" fmla="*/ 8 h 605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90486" h="605979">
                  <a:moveTo>
                    <a:pt x="0" y="605979"/>
                  </a:moveTo>
                  <a:cubicBezTo>
                    <a:pt x="288774" y="418805"/>
                    <a:pt x="577548" y="231631"/>
                    <a:pt x="892629" y="130636"/>
                  </a:cubicBezTo>
                  <a:cubicBezTo>
                    <a:pt x="1207710" y="29641"/>
                    <a:pt x="1686077" y="-597"/>
                    <a:pt x="1890486" y="8"/>
                  </a:cubicBezTo>
                </a:path>
              </a:pathLst>
            </a:cu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6C882C42-158A-4307-8DC6-B40CA2E7E7F8}"/>
                </a:ext>
              </a:extLst>
            </p:cNvPr>
            <p:cNvGrpSpPr/>
            <p:nvPr/>
          </p:nvGrpSpPr>
          <p:grpSpPr>
            <a:xfrm>
              <a:off x="4098641" y="2442420"/>
              <a:ext cx="1426567" cy="1173131"/>
              <a:chOff x="3728527" y="2442420"/>
              <a:chExt cx="1426567" cy="1173131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299AE1BD-B43C-494A-8A20-76F6F6EB93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28527" y="2442420"/>
                <a:ext cx="266121" cy="253244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5127C03C-E1AA-4F3E-8778-EF439958E0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83808" y="2859887"/>
                <a:ext cx="178505" cy="289706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ED8D70B7-EBE9-424B-A925-7F178C0D1A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10561" y="2442420"/>
                <a:ext cx="266121" cy="253244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F990FFD9-03BF-41C0-AF9A-B77067F4A2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28527" y="2889093"/>
                <a:ext cx="266121" cy="253244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5E40C3A8-C536-4F30-B7A5-28A4003619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10561" y="2889093"/>
                <a:ext cx="266121" cy="253244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640F0900-643A-49E3-9C1E-6ADF7A0A93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28527" y="3355037"/>
                <a:ext cx="266121" cy="253244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1BC9F654-8BE1-431C-A007-4B4366AC94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10561" y="3355037"/>
                <a:ext cx="266121" cy="253244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D74C8867-0D0A-4811-B451-6159D5962B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92595" y="2889093"/>
                <a:ext cx="266121" cy="253244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E2FC0181-BF09-4168-A17F-DC75620462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92595" y="2442420"/>
                <a:ext cx="266121" cy="253244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397F4518-F5A4-4B2E-92E3-99FB7D8BA7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" r="56254"/>
              <a:stretch/>
            </p:blipFill>
            <p:spPr>
              <a:xfrm>
                <a:off x="4574630" y="2889093"/>
                <a:ext cx="116416" cy="253244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C680ADCC-C583-43B3-9BBD-58E2677C40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" r="21858"/>
              <a:stretch/>
            </p:blipFill>
            <p:spPr>
              <a:xfrm>
                <a:off x="4292596" y="3355037"/>
                <a:ext cx="207950" cy="253244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CB29C988-4006-4DFE-95A1-44227C6582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76589" y="2859887"/>
                <a:ext cx="178505" cy="289706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7471DDDA-307B-4334-BEAF-8A7451BE1D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71537" y="3325845"/>
                <a:ext cx="178505" cy="289706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C3111263-BC66-440C-8335-1190E3364D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64318" y="3325845"/>
                <a:ext cx="178505" cy="289706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7CA701A5-9868-4002-B827-009BA492D2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57099" y="3325845"/>
                <a:ext cx="178505" cy="289706"/>
              </a:xfrm>
              <a:prstGeom prst="rect">
                <a:avLst/>
              </a:prstGeom>
            </p:spPr>
          </p:pic>
        </p:grp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72195F9-8EDC-47BE-812A-A2CB444D3BC9}"/>
                </a:ext>
              </a:extLst>
            </p:cNvPr>
            <p:cNvSpPr/>
            <p:nvPr/>
          </p:nvSpPr>
          <p:spPr>
            <a:xfrm>
              <a:off x="3001533" y="3800255"/>
              <a:ext cx="614271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i="1" dirty="0"/>
                <a:t>FiT @ 0%</a:t>
              </a:r>
              <a:endParaRPr lang="en-AU" sz="900" i="1" dirty="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27C83FE-7E12-4C00-8217-E228A0106740}"/>
                </a:ext>
              </a:extLst>
            </p:cNvPr>
            <p:cNvSpPr/>
            <p:nvPr/>
          </p:nvSpPr>
          <p:spPr>
            <a:xfrm>
              <a:off x="3336865" y="3196669"/>
              <a:ext cx="671979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i="1" dirty="0"/>
                <a:t>FiT @ 25%</a:t>
              </a:r>
              <a:endParaRPr lang="en-AU" sz="900" i="1" dirty="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6C6A364-4046-4A4E-895E-D207AE719AB1}"/>
                </a:ext>
              </a:extLst>
            </p:cNvPr>
            <p:cNvSpPr/>
            <p:nvPr/>
          </p:nvSpPr>
          <p:spPr>
            <a:xfrm>
              <a:off x="3476265" y="2692004"/>
              <a:ext cx="671979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i="1" dirty="0"/>
                <a:t>FiT @ 50%</a:t>
              </a:r>
              <a:endParaRPr lang="en-AU" sz="900" i="1" dirty="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C978EF1-7CA2-46D6-97D7-545D5A87B48E}"/>
                </a:ext>
              </a:extLst>
            </p:cNvPr>
            <p:cNvSpPr/>
            <p:nvPr/>
          </p:nvSpPr>
          <p:spPr>
            <a:xfrm>
              <a:off x="4707597" y="4409686"/>
              <a:ext cx="55015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/>
                <a:t>2030</a:t>
              </a:r>
              <a:endParaRPr lang="en-AU" sz="14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56FE580-F6A1-4B9A-AE6D-65FBDC9A1CAA}"/>
              </a:ext>
            </a:extLst>
          </p:cNvPr>
          <p:cNvGrpSpPr/>
          <p:nvPr/>
        </p:nvGrpSpPr>
        <p:grpSpPr>
          <a:xfrm>
            <a:off x="6154657" y="2414813"/>
            <a:ext cx="2473855" cy="2160329"/>
            <a:chOff x="6154657" y="2414813"/>
            <a:chExt cx="2473855" cy="2160329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65AFA7E7-A79E-4C98-AB84-8D3FBCFF22CA}"/>
                </a:ext>
              </a:extLst>
            </p:cNvPr>
            <p:cNvPicPr/>
            <p:nvPr/>
          </p:nvPicPr>
          <p:blipFill rotWithShape="1">
            <a:blip r:embed="rId5"/>
            <a:srcRect l="85916" t="45908" b="7215"/>
            <a:stretch/>
          </p:blipFill>
          <p:spPr>
            <a:xfrm>
              <a:off x="7720138" y="3143307"/>
              <a:ext cx="840589" cy="1187274"/>
            </a:xfrm>
            <a:prstGeom prst="rect">
              <a:avLst/>
            </a:prstGeom>
          </p:spPr>
        </p:pic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575548DD-8CA4-4720-999F-89814F959BC2}"/>
                </a:ext>
              </a:extLst>
            </p:cNvPr>
            <p:cNvSpPr/>
            <p:nvPr/>
          </p:nvSpPr>
          <p:spPr>
            <a:xfrm>
              <a:off x="7637535" y="2414813"/>
              <a:ext cx="990977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i="1" dirty="0"/>
                <a:t>RES share @ 39%</a:t>
              </a:r>
              <a:endParaRPr lang="en-AU" sz="900" i="1" dirty="0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DF08C8E3-207D-406D-B311-740C7EC0F4BD}"/>
                </a:ext>
              </a:extLst>
            </p:cNvPr>
            <p:cNvSpPr/>
            <p:nvPr/>
          </p:nvSpPr>
          <p:spPr>
            <a:xfrm>
              <a:off x="7637535" y="2636071"/>
              <a:ext cx="990977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i="1" dirty="0"/>
                <a:t>RES share @ 49%</a:t>
              </a:r>
              <a:endParaRPr lang="en-AU" sz="900" i="1" dirty="0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13C66999-E4D6-482E-89BD-3197DBB9A520}"/>
                </a:ext>
              </a:extLst>
            </p:cNvPr>
            <p:cNvSpPr/>
            <p:nvPr/>
          </p:nvSpPr>
          <p:spPr>
            <a:xfrm>
              <a:off x="7637535" y="2857329"/>
              <a:ext cx="990977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i="1" dirty="0"/>
                <a:t>RES share @ 59%</a:t>
              </a:r>
              <a:endParaRPr lang="en-AU" sz="900" i="1" dirty="0"/>
            </a:p>
          </p:txBody>
        </p:sp>
        <p:sp>
          <p:nvSpPr>
            <p:cNvPr id="62" name="Arc 61">
              <a:extLst>
                <a:ext uri="{FF2B5EF4-FFF2-40B4-BE49-F238E27FC236}">
                  <a16:creationId xmlns:a16="http://schemas.microsoft.com/office/drawing/2014/main" id="{11994B6D-04D4-4BF6-966D-5B86B146C6A6}"/>
                </a:ext>
              </a:extLst>
            </p:cNvPr>
            <p:cNvSpPr/>
            <p:nvPr/>
          </p:nvSpPr>
          <p:spPr>
            <a:xfrm>
              <a:off x="6579211" y="3678197"/>
              <a:ext cx="641578" cy="739040"/>
            </a:xfrm>
            <a:prstGeom prst="arc">
              <a:avLst>
                <a:gd name="adj1" fmla="val 16200000"/>
                <a:gd name="adj2" fmla="val 5239865"/>
              </a:avLst>
            </a:prstGeom>
            <a:ln w="9525">
              <a:prstDash val="dash"/>
              <a:headEnd type="oval"/>
              <a:tailEnd type="oval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63" name="Arc 62">
              <a:extLst>
                <a:ext uri="{FF2B5EF4-FFF2-40B4-BE49-F238E27FC236}">
                  <a16:creationId xmlns:a16="http://schemas.microsoft.com/office/drawing/2014/main" id="{04BD7C8C-9E3A-4D7B-8C07-28760C0AD61E}"/>
                </a:ext>
              </a:extLst>
            </p:cNvPr>
            <p:cNvSpPr/>
            <p:nvPr/>
          </p:nvSpPr>
          <p:spPr>
            <a:xfrm>
              <a:off x="6359662" y="3196022"/>
              <a:ext cx="1066606" cy="1300168"/>
            </a:xfrm>
            <a:prstGeom prst="arc">
              <a:avLst>
                <a:gd name="adj1" fmla="val 16331683"/>
                <a:gd name="adj2" fmla="val 5239865"/>
              </a:avLst>
            </a:prstGeom>
            <a:ln w="9525">
              <a:prstDash val="dash"/>
              <a:headEnd type="oval"/>
              <a:tailEnd type="oval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74" name="Arc 73">
              <a:extLst>
                <a:ext uri="{FF2B5EF4-FFF2-40B4-BE49-F238E27FC236}">
                  <a16:creationId xmlns:a16="http://schemas.microsoft.com/office/drawing/2014/main" id="{AC287E4C-D286-4AF8-9D3B-FFE4B715092C}"/>
                </a:ext>
              </a:extLst>
            </p:cNvPr>
            <p:cNvSpPr/>
            <p:nvPr/>
          </p:nvSpPr>
          <p:spPr>
            <a:xfrm>
              <a:off x="6154657" y="2713845"/>
              <a:ext cx="1463983" cy="1861297"/>
            </a:xfrm>
            <a:prstGeom prst="arc">
              <a:avLst>
                <a:gd name="adj1" fmla="val 16293043"/>
                <a:gd name="adj2" fmla="val 5239865"/>
              </a:avLst>
            </a:prstGeom>
            <a:ln w="9525">
              <a:prstDash val="dash"/>
              <a:headEnd type="oval"/>
              <a:tailEnd type="oval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B313C1B-3C68-4076-8070-1BF1F348C8C9}"/>
              </a:ext>
            </a:extLst>
          </p:cNvPr>
          <p:cNvGrpSpPr/>
          <p:nvPr/>
        </p:nvGrpSpPr>
        <p:grpSpPr>
          <a:xfrm>
            <a:off x="5004707" y="2501506"/>
            <a:ext cx="1935013" cy="2560741"/>
            <a:chOff x="5004707" y="2501506"/>
            <a:chExt cx="1935013" cy="2560741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990AAC2E-478C-4184-99D0-4A38E3837EAB}"/>
                </a:ext>
              </a:extLst>
            </p:cNvPr>
            <p:cNvGrpSpPr/>
            <p:nvPr/>
          </p:nvGrpSpPr>
          <p:grpSpPr>
            <a:xfrm>
              <a:off x="6036645" y="2501506"/>
              <a:ext cx="823635" cy="439600"/>
              <a:chOff x="6711094" y="2198913"/>
              <a:chExt cx="823635" cy="439600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2A9CF7DC-705C-4B5E-9796-1ADD7C502C29}"/>
                  </a:ext>
                </a:extLst>
              </p:cNvPr>
              <p:cNvSpPr/>
              <p:nvPr/>
            </p:nvSpPr>
            <p:spPr>
              <a:xfrm>
                <a:off x="6711094" y="2198913"/>
                <a:ext cx="823635" cy="43959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en-AU" sz="900" dirty="0">
                    <a:solidFill>
                      <a:schemeClr val="tx1"/>
                    </a:solidFill>
                  </a:rPr>
                  <a:t>Residual </a:t>
                </a:r>
              </a:p>
              <a:p>
                <a:pPr algn="r"/>
                <a:r>
                  <a:rPr lang="en-AU" sz="900" dirty="0">
                    <a:solidFill>
                      <a:schemeClr val="tx1"/>
                    </a:solidFill>
                  </a:rPr>
                  <a:t>network </a:t>
                </a:r>
              </a:p>
              <a:p>
                <a:pPr algn="r"/>
                <a:r>
                  <a:rPr lang="en-AU" sz="900" dirty="0">
                    <a:solidFill>
                      <a:schemeClr val="tx1"/>
                    </a:solidFill>
                  </a:rPr>
                  <a:t>demand</a:t>
                </a: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91009361-0FA4-46DE-86A1-D39EA940FD93}"/>
                  </a:ext>
                </a:extLst>
              </p:cNvPr>
              <p:cNvSpPr/>
              <p:nvPr/>
            </p:nvSpPr>
            <p:spPr>
              <a:xfrm>
                <a:off x="6711095" y="2411253"/>
                <a:ext cx="264802" cy="227260"/>
              </a:xfrm>
              <a:prstGeom prst="rect">
                <a:avLst/>
              </a:prstGeom>
              <a:solidFill>
                <a:srgbClr val="004576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05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943F4702-61ED-4C66-84B3-575C8AEE9C1C}"/>
                </a:ext>
              </a:extLst>
            </p:cNvPr>
            <p:cNvGrpSpPr/>
            <p:nvPr/>
          </p:nvGrpSpPr>
          <p:grpSpPr>
            <a:xfrm>
              <a:off x="6036645" y="2983682"/>
              <a:ext cx="823635" cy="439600"/>
              <a:chOff x="6704449" y="2710541"/>
              <a:chExt cx="823635" cy="439600"/>
            </a:xfrm>
          </p:grpSpPr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4E1EA03C-2A2D-4DFC-911A-A1986A38AB7F}"/>
                  </a:ext>
                </a:extLst>
              </p:cNvPr>
              <p:cNvSpPr/>
              <p:nvPr/>
            </p:nvSpPr>
            <p:spPr>
              <a:xfrm>
                <a:off x="6704449" y="2710541"/>
                <a:ext cx="823635" cy="43959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en-AU" sz="900" dirty="0">
                    <a:solidFill>
                      <a:schemeClr val="tx1"/>
                    </a:solidFill>
                  </a:rPr>
                  <a:t>Residual </a:t>
                </a:r>
              </a:p>
              <a:p>
                <a:pPr algn="r"/>
                <a:r>
                  <a:rPr lang="en-AU" sz="900" dirty="0">
                    <a:solidFill>
                      <a:schemeClr val="tx1"/>
                    </a:solidFill>
                  </a:rPr>
                  <a:t>network </a:t>
                </a:r>
              </a:p>
              <a:p>
                <a:pPr algn="r"/>
                <a:r>
                  <a:rPr lang="en-AU" sz="900" dirty="0">
                    <a:solidFill>
                      <a:schemeClr val="tx1"/>
                    </a:solidFill>
                  </a:rPr>
                  <a:t>demand</a:t>
                </a: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90374D51-77AB-41E6-84ED-02E404295862}"/>
                  </a:ext>
                </a:extLst>
              </p:cNvPr>
              <p:cNvSpPr/>
              <p:nvPr/>
            </p:nvSpPr>
            <p:spPr>
              <a:xfrm>
                <a:off x="6704450" y="2922881"/>
                <a:ext cx="264802" cy="227260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05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6BB3A47E-F21B-4B60-95D1-646BBD101F6B}"/>
                </a:ext>
              </a:extLst>
            </p:cNvPr>
            <p:cNvGrpSpPr/>
            <p:nvPr/>
          </p:nvGrpSpPr>
          <p:grpSpPr>
            <a:xfrm>
              <a:off x="6036645" y="3465857"/>
              <a:ext cx="823635" cy="439600"/>
              <a:chOff x="6704450" y="3212249"/>
              <a:chExt cx="823635" cy="439600"/>
            </a:xfrm>
          </p:grpSpPr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ED1A2C71-71AE-4E36-9C22-F4A5129F018F}"/>
                  </a:ext>
                </a:extLst>
              </p:cNvPr>
              <p:cNvSpPr/>
              <p:nvPr/>
            </p:nvSpPr>
            <p:spPr>
              <a:xfrm>
                <a:off x="6704450" y="3212249"/>
                <a:ext cx="823635" cy="43959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en-AU" sz="900" dirty="0">
                    <a:solidFill>
                      <a:schemeClr val="tx1"/>
                    </a:solidFill>
                  </a:rPr>
                  <a:t>Residual </a:t>
                </a:r>
              </a:p>
              <a:p>
                <a:pPr algn="r"/>
                <a:r>
                  <a:rPr lang="en-AU" sz="900" dirty="0">
                    <a:solidFill>
                      <a:schemeClr val="tx1"/>
                    </a:solidFill>
                  </a:rPr>
                  <a:t>network </a:t>
                </a:r>
              </a:p>
              <a:p>
                <a:pPr algn="r"/>
                <a:r>
                  <a:rPr lang="en-AU" sz="900" dirty="0">
                    <a:solidFill>
                      <a:schemeClr val="tx1"/>
                    </a:solidFill>
                  </a:rPr>
                  <a:t>demand</a:t>
                </a: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AC5EB1CD-A735-4350-914E-83B846407F00}"/>
                  </a:ext>
                </a:extLst>
              </p:cNvPr>
              <p:cNvSpPr/>
              <p:nvPr/>
            </p:nvSpPr>
            <p:spPr>
              <a:xfrm>
                <a:off x="6704451" y="3424589"/>
                <a:ext cx="264802" cy="227260"/>
              </a:xfrm>
              <a:prstGeom prst="rect">
                <a:avLst/>
              </a:prstGeom>
              <a:solidFill>
                <a:schemeClr val="accent3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05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C9537C2-594E-416E-B988-A936037D6E8B}"/>
                </a:ext>
              </a:extLst>
            </p:cNvPr>
            <p:cNvSpPr/>
            <p:nvPr/>
          </p:nvSpPr>
          <p:spPr>
            <a:xfrm>
              <a:off x="6036645" y="4266355"/>
              <a:ext cx="823635" cy="4395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AU" sz="900" dirty="0">
                  <a:solidFill>
                    <a:schemeClr val="tx1"/>
                  </a:solidFill>
                </a:rPr>
                <a:t>Residual </a:t>
              </a:r>
            </a:p>
            <a:p>
              <a:pPr algn="r"/>
              <a:r>
                <a:rPr lang="en-AU" sz="900" dirty="0">
                  <a:solidFill>
                    <a:schemeClr val="tx1"/>
                  </a:solidFill>
                </a:rPr>
                <a:t>network </a:t>
              </a:r>
            </a:p>
            <a:p>
              <a:pPr algn="r"/>
              <a:r>
                <a:rPr lang="en-AU" sz="900" dirty="0">
                  <a:solidFill>
                    <a:schemeClr val="tx1"/>
                  </a:solidFill>
                </a:rPr>
                <a:t>demand</a:t>
              </a: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721CC9C2-5DFB-4567-BDAC-1FCF63085EE1}"/>
                </a:ext>
              </a:extLst>
            </p:cNvPr>
            <p:cNvSpPr/>
            <p:nvPr/>
          </p:nvSpPr>
          <p:spPr>
            <a:xfrm>
              <a:off x="6009657" y="4692915"/>
              <a:ext cx="9300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900" b="1" dirty="0"/>
                <a:t>Counterfactual </a:t>
              </a:r>
              <a:br>
                <a:rPr lang="en-US" sz="900" b="1" dirty="0"/>
              </a:br>
              <a:r>
                <a:rPr lang="en-US" sz="900" i="1" dirty="0"/>
                <a:t>(Reference)</a:t>
              </a:r>
              <a:endParaRPr lang="en-AU" sz="900" i="1" dirty="0"/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688A1566-46D4-4B2E-AA76-3860DE60BEB7}"/>
                </a:ext>
              </a:extLst>
            </p:cNvPr>
            <p:cNvCxnSpPr/>
            <p:nvPr/>
          </p:nvCxnSpPr>
          <p:spPr>
            <a:xfrm>
              <a:off x="5543550" y="3779689"/>
              <a:ext cx="451757" cy="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8F143A60-28B8-459C-A851-7CB7244E0E99}"/>
                </a:ext>
              </a:extLst>
            </p:cNvPr>
            <p:cNvCxnSpPr/>
            <p:nvPr/>
          </p:nvCxnSpPr>
          <p:spPr>
            <a:xfrm>
              <a:off x="5543550" y="3311603"/>
              <a:ext cx="451757" cy="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8FE50C77-175C-42E8-B6CA-9E8D5239F21F}"/>
                </a:ext>
              </a:extLst>
            </p:cNvPr>
            <p:cNvCxnSpPr>
              <a:cxnSpLocks/>
            </p:cNvCxnSpPr>
            <p:nvPr/>
          </p:nvCxnSpPr>
          <p:spPr>
            <a:xfrm>
              <a:off x="5004707" y="2852589"/>
              <a:ext cx="972258" cy="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0071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4" y="295120"/>
            <a:ext cx="6644743" cy="694975"/>
          </a:xfrm>
        </p:spPr>
        <p:txBody>
          <a:bodyPr/>
          <a:lstStyle/>
          <a:p>
            <a:r>
              <a:rPr lang="en-US" dirty="0"/>
              <a:t>Various degrees of </a:t>
            </a:r>
            <a:r>
              <a:rPr lang="en-US" dirty="0">
                <a:solidFill>
                  <a:srgbClr val="57BAD4"/>
                </a:solidFill>
              </a:rPr>
              <a:t>prosumage.</a:t>
            </a:r>
            <a:endParaRPr lang="en-US" dirty="0">
              <a:solidFill>
                <a:srgbClr val="57BAD4"/>
              </a:solidFill>
              <a:latin typeface="Avenir Roman" panose="02000503020000020003" pitchFamily="2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25A58F-52C5-43B8-A771-A867C81EEA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961991"/>
            <a:ext cx="7358170" cy="2227806"/>
          </a:xfrm>
        </p:spPr>
        <p:txBody>
          <a:bodyPr/>
          <a:lstStyle/>
          <a:p>
            <a:pPr marL="342900"/>
            <a:r>
              <a:rPr lang="en-AU" dirty="0">
                <a:solidFill>
                  <a:schemeClr val="tx1"/>
                </a:solidFill>
              </a:rPr>
              <a:t>Higher FiTs discourage battery adoption and keeps households at the eligibility limit (5 kW</a:t>
            </a:r>
            <a:r>
              <a:rPr lang="en-AU" baseline="-25000" dirty="0">
                <a:solidFill>
                  <a:schemeClr val="tx1"/>
                </a:solidFill>
              </a:rPr>
              <a:t>P</a:t>
            </a:r>
            <a:r>
              <a:rPr lang="en-AU" dirty="0">
                <a:solidFill>
                  <a:schemeClr val="tx1"/>
                </a:solidFill>
              </a:rPr>
              <a:t>)</a:t>
            </a:r>
          </a:p>
          <a:p>
            <a:pPr marL="342900"/>
            <a:r>
              <a:rPr lang="en-AU" dirty="0">
                <a:solidFill>
                  <a:schemeClr val="tx1"/>
                </a:solidFill>
              </a:rPr>
              <a:t>Lowering FiTs encourages battery adoption</a:t>
            </a:r>
          </a:p>
          <a:p>
            <a:pPr marL="342900"/>
            <a:r>
              <a:rPr lang="en-AU" dirty="0">
                <a:solidFill>
                  <a:schemeClr val="tx1"/>
                </a:solidFill>
              </a:rPr>
              <a:t>Larger consumption households may exceed FiT eligibility limit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E0DCC8-9FBB-48C2-9480-D9CB06EFA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7582" y="2688740"/>
            <a:ext cx="2711399" cy="17968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2F2D90-54B0-454F-8461-32DACCCD1B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5494" y="2863510"/>
            <a:ext cx="476316" cy="12765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F852F3-3F27-4D6E-9525-B4A2DD8513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6790" y="2740263"/>
            <a:ext cx="2724279" cy="17453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786079-B886-4904-AE35-3EA1E60CF7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464" y="2720942"/>
            <a:ext cx="2724279" cy="176466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C305DD7-69A9-4F71-B9B5-77B553AA0F6C}"/>
              </a:ext>
            </a:extLst>
          </p:cNvPr>
          <p:cNvSpPr/>
          <p:nvPr/>
        </p:nvSpPr>
        <p:spPr>
          <a:xfrm>
            <a:off x="516939" y="2913030"/>
            <a:ext cx="9257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b="1" dirty="0"/>
              <a:t>PV-only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482BF6-61BA-4D1A-8E8D-2E77119983F1}"/>
              </a:ext>
            </a:extLst>
          </p:cNvPr>
          <p:cNvSpPr/>
          <p:nvPr/>
        </p:nvSpPr>
        <p:spPr>
          <a:xfrm>
            <a:off x="3222354" y="2913030"/>
            <a:ext cx="573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b="1" dirty="0"/>
              <a:t>PVB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CB0AF1-52A4-4C54-B63C-CD3C131FCCF0}"/>
              </a:ext>
            </a:extLst>
          </p:cNvPr>
          <p:cNvSpPr/>
          <p:nvPr/>
        </p:nvSpPr>
        <p:spPr>
          <a:xfrm>
            <a:off x="5944200" y="2913030"/>
            <a:ext cx="6884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b="1" dirty="0"/>
              <a:t>PVB+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C74572-93F3-4C9F-A0A2-61247F5D29A2}"/>
              </a:ext>
            </a:extLst>
          </p:cNvPr>
          <p:cNvSpPr/>
          <p:nvPr/>
        </p:nvSpPr>
        <p:spPr>
          <a:xfrm rot="5400000">
            <a:off x="8289100" y="3455178"/>
            <a:ext cx="119776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900" dirty="0"/>
              <a:t>Annual Consumption </a:t>
            </a:r>
          </a:p>
        </p:txBody>
      </p:sp>
    </p:spTree>
    <p:extLst>
      <p:ext uri="{BB962C8B-B14F-4D97-AF65-F5344CB8AC3E}">
        <p14:creationId xmlns:p14="http://schemas.microsoft.com/office/powerpoint/2010/main" val="87289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57C89B-3FE9-40A4-8259-0C2C7FD5CF66}"/>
              </a:ext>
            </a:extLst>
          </p:cNvPr>
          <p:cNvPicPr/>
          <p:nvPr/>
        </p:nvPicPr>
        <p:blipFill rotWithShape="1">
          <a:blip r:embed="rId2"/>
          <a:srcRect r="73416" b="42205"/>
          <a:stretch/>
        </p:blipFill>
        <p:spPr>
          <a:xfrm>
            <a:off x="5495350" y="670283"/>
            <a:ext cx="2560931" cy="394252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4" y="295120"/>
            <a:ext cx="6644743" cy="694975"/>
          </a:xfrm>
        </p:spPr>
        <p:txBody>
          <a:bodyPr/>
          <a:lstStyle/>
          <a:p>
            <a:r>
              <a:rPr lang="en-US" dirty="0">
                <a:solidFill>
                  <a:srgbClr val="57BAD4"/>
                </a:solidFill>
              </a:rPr>
              <a:t>Capacity</a:t>
            </a:r>
            <a:r>
              <a:rPr lang="en-US" dirty="0"/>
              <a:t> impacts.</a:t>
            </a:r>
            <a:endParaRPr lang="en-US" dirty="0">
              <a:solidFill>
                <a:srgbClr val="57BAD4"/>
              </a:solidFill>
              <a:latin typeface="Avenir Roman" panose="02000503020000020003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5534AF-D880-4829-ABB4-C63603F727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8870"/>
          <a:stretch/>
        </p:blipFill>
        <p:spPr>
          <a:xfrm>
            <a:off x="171215" y="4490357"/>
            <a:ext cx="1014892" cy="549923"/>
          </a:xfrm>
          <a:prstGeom prst="rect">
            <a:avLst/>
          </a:prstGeo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0BABD2AF-0799-4383-AC5B-437A84AF0D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5718" y="1116698"/>
            <a:ext cx="4387607" cy="3287052"/>
          </a:xfrm>
        </p:spPr>
        <p:txBody>
          <a:bodyPr/>
          <a:lstStyle/>
          <a:p>
            <a:pPr indent="0">
              <a:buNone/>
            </a:pPr>
            <a:r>
              <a:rPr lang="en-AU" sz="1800" b="1" dirty="0">
                <a:solidFill>
                  <a:schemeClr val="tx1"/>
                </a:solidFill>
              </a:rPr>
              <a:t>Reference (counterfactual) scenario</a:t>
            </a:r>
            <a:endParaRPr lang="en-AU" sz="1800" b="1" baseline="-25000" dirty="0">
              <a:solidFill>
                <a:schemeClr val="tx1"/>
              </a:solidFill>
            </a:endParaRPr>
          </a:p>
          <a:p>
            <a:pPr marL="342900"/>
            <a:r>
              <a:rPr lang="en-AU" dirty="0">
                <a:solidFill>
                  <a:schemeClr val="tx1"/>
                </a:solidFill>
              </a:rPr>
              <a:t>No PV battery investing households</a:t>
            </a:r>
          </a:p>
          <a:p>
            <a:pPr marL="342900"/>
            <a:r>
              <a:rPr lang="en-AU" dirty="0">
                <a:solidFill>
                  <a:schemeClr val="tx1"/>
                </a:solidFill>
              </a:rPr>
              <a:t>More wind than utility PV capacity</a:t>
            </a:r>
          </a:p>
          <a:p>
            <a:pPr marL="342900"/>
            <a:r>
              <a:rPr lang="en-AU" dirty="0">
                <a:solidFill>
                  <a:schemeClr val="tx1"/>
                </a:solidFill>
              </a:rPr>
              <a:t>Increased utility battery capacity as RES share rises</a:t>
            </a:r>
          </a:p>
          <a:p>
            <a:pPr marL="342900"/>
            <a:endParaRPr lang="en-AU" dirty="0">
              <a:solidFill>
                <a:schemeClr val="tx1"/>
              </a:solidFill>
            </a:endParaRPr>
          </a:p>
          <a:p>
            <a:pPr marL="342900"/>
            <a:endParaRPr lang="en-AU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01E62C-609B-4E3C-8882-5661F14FD157}"/>
              </a:ext>
            </a:extLst>
          </p:cNvPr>
          <p:cNvPicPr/>
          <p:nvPr/>
        </p:nvPicPr>
        <p:blipFill rotWithShape="1">
          <a:blip r:embed="rId2"/>
          <a:srcRect l="12855" t="89536" r="3999"/>
          <a:stretch/>
        </p:blipFill>
        <p:spPr>
          <a:xfrm rot="16200000">
            <a:off x="6366330" y="2360907"/>
            <a:ext cx="4731657" cy="421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6C02FC-2E3C-49AD-84BC-C9D6B836CF72}"/>
              </a:ext>
            </a:extLst>
          </p:cNvPr>
          <p:cNvPicPr/>
          <p:nvPr/>
        </p:nvPicPr>
        <p:blipFill rotWithShape="1">
          <a:blip r:embed="rId2"/>
          <a:srcRect l="96845" t="-1" b="42556"/>
          <a:stretch/>
        </p:blipFill>
        <p:spPr>
          <a:xfrm>
            <a:off x="7915574" y="670283"/>
            <a:ext cx="303930" cy="391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70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57C89B-3FE9-40A4-8259-0C2C7FD5CF66}"/>
              </a:ext>
            </a:extLst>
          </p:cNvPr>
          <p:cNvPicPr/>
          <p:nvPr/>
        </p:nvPicPr>
        <p:blipFill rotWithShape="1">
          <a:blip r:embed="rId2"/>
          <a:srcRect r="49925" b="12921"/>
          <a:stretch/>
        </p:blipFill>
        <p:spPr>
          <a:xfrm>
            <a:off x="4572000" y="404400"/>
            <a:ext cx="3681373" cy="453318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4" y="295120"/>
            <a:ext cx="6644743" cy="694975"/>
          </a:xfrm>
        </p:spPr>
        <p:txBody>
          <a:bodyPr/>
          <a:lstStyle/>
          <a:p>
            <a:r>
              <a:rPr lang="en-US" dirty="0">
                <a:solidFill>
                  <a:srgbClr val="57BAD4"/>
                </a:solidFill>
              </a:rPr>
              <a:t>Capacity</a:t>
            </a:r>
            <a:r>
              <a:rPr lang="en-US" dirty="0"/>
              <a:t> impacts.</a:t>
            </a:r>
            <a:endParaRPr lang="en-US" dirty="0">
              <a:solidFill>
                <a:srgbClr val="57BAD4"/>
              </a:solidFill>
              <a:latin typeface="Avenir Roman" panose="02000503020000020003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5534AF-D880-4829-ABB4-C63603F727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8870"/>
          <a:stretch/>
        </p:blipFill>
        <p:spPr>
          <a:xfrm>
            <a:off x="171215" y="4490357"/>
            <a:ext cx="1014892" cy="549923"/>
          </a:xfrm>
          <a:prstGeom prst="rect">
            <a:avLst/>
          </a:prstGeo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0BABD2AF-0799-4383-AC5B-437A84AF0D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5718" y="1116698"/>
            <a:ext cx="3743251" cy="3437014"/>
          </a:xfrm>
        </p:spPr>
        <p:txBody>
          <a:bodyPr/>
          <a:lstStyle/>
          <a:p>
            <a:pPr indent="0">
              <a:buNone/>
            </a:pPr>
            <a:r>
              <a:rPr lang="en-AU" sz="1800" b="1" dirty="0">
                <a:solidFill>
                  <a:schemeClr val="tx1"/>
                </a:solidFill>
              </a:rPr>
              <a:t>PV-only FiT</a:t>
            </a:r>
            <a:r>
              <a:rPr lang="en-AU" sz="1800" b="1" baseline="-25000" dirty="0">
                <a:solidFill>
                  <a:schemeClr val="tx1"/>
                </a:solidFill>
              </a:rPr>
              <a:t>50 </a:t>
            </a:r>
            <a:r>
              <a:rPr lang="en-AU" sz="1800" b="1" dirty="0">
                <a:solidFill>
                  <a:schemeClr val="tx1"/>
                </a:solidFill>
              </a:rPr>
              <a:t>scenario</a:t>
            </a:r>
          </a:p>
          <a:p>
            <a:pPr marL="342900"/>
            <a:r>
              <a:rPr lang="en-AU" dirty="0">
                <a:solidFill>
                  <a:schemeClr val="tx1"/>
                </a:solidFill>
              </a:rPr>
              <a:t>Average 5 kW</a:t>
            </a:r>
            <a:r>
              <a:rPr lang="en-AU" baseline="-25000" dirty="0">
                <a:solidFill>
                  <a:schemeClr val="tx1"/>
                </a:solidFill>
              </a:rPr>
              <a:t>P</a:t>
            </a:r>
            <a:r>
              <a:rPr lang="en-AU" dirty="0">
                <a:solidFill>
                  <a:schemeClr val="tx1"/>
                </a:solidFill>
              </a:rPr>
              <a:t> with no batteries</a:t>
            </a:r>
          </a:p>
          <a:p>
            <a:pPr marL="342900"/>
            <a:r>
              <a:rPr lang="en-AU" dirty="0">
                <a:solidFill>
                  <a:schemeClr val="tx1"/>
                </a:solidFill>
              </a:rPr>
              <a:t>Displacement in both utility PV and wind capacity</a:t>
            </a:r>
          </a:p>
          <a:p>
            <a:pPr marL="342900"/>
            <a:r>
              <a:rPr lang="en-AU" dirty="0">
                <a:solidFill>
                  <a:schemeClr val="tx1"/>
                </a:solidFill>
              </a:rPr>
              <a:t>Wind capacity recovers as RES increases</a:t>
            </a:r>
          </a:p>
          <a:p>
            <a:pPr marL="342900"/>
            <a:r>
              <a:rPr lang="en-AU" dirty="0">
                <a:solidFill>
                  <a:schemeClr val="tx1"/>
                </a:solidFill>
              </a:rPr>
              <a:t>Greater utility PV capacity displacement as RES increases</a:t>
            </a:r>
          </a:p>
          <a:p>
            <a:pPr marL="342900"/>
            <a:r>
              <a:rPr lang="en-AU" dirty="0">
                <a:solidFill>
                  <a:schemeClr val="tx1"/>
                </a:solidFill>
              </a:rPr>
              <a:t>Further utility battery capacity added</a:t>
            </a:r>
          </a:p>
          <a:p>
            <a:pPr marL="342900"/>
            <a:endParaRPr lang="en-AU" dirty="0">
              <a:solidFill>
                <a:schemeClr val="tx1"/>
              </a:solidFill>
            </a:endParaRPr>
          </a:p>
          <a:p>
            <a:pPr marL="342900"/>
            <a:endParaRPr lang="en-AU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01E62C-609B-4E3C-8882-5661F14FD157}"/>
              </a:ext>
            </a:extLst>
          </p:cNvPr>
          <p:cNvPicPr/>
          <p:nvPr/>
        </p:nvPicPr>
        <p:blipFill rotWithShape="1">
          <a:blip r:embed="rId2"/>
          <a:srcRect l="12855" t="89536" r="3999"/>
          <a:stretch/>
        </p:blipFill>
        <p:spPr>
          <a:xfrm rot="16200000">
            <a:off x="6366330" y="2360907"/>
            <a:ext cx="4731657" cy="421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6C02FC-2E3C-49AD-84BC-C9D6B836CF72}"/>
              </a:ext>
            </a:extLst>
          </p:cNvPr>
          <p:cNvPicPr/>
          <p:nvPr/>
        </p:nvPicPr>
        <p:blipFill rotWithShape="1">
          <a:blip r:embed="rId2"/>
          <a:srcRect l="96845" b="12921"/>
          <a:stretch/>
        </p:blipFill>
        <p:spPr>
          <a:xfrm>
            <a:off x="8186343" y="404405"/>
            <a:ext cx="231940" cy="453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44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4" y="295120"/>
            <a:ext cx="6644743" cy="694975"/>
          </a:xfrm>
        </p:spPr>
        <p:txBody>
          <a:bodyPr/>
          <a:lstStyle/>
          <a:p>
            <a:r>
              <a:rPr lang="en-US" dirty="0">
                <a:solidFill>
                  <a:srgbClr val="57BAD4"/>
                </a:solidFill>
              </a:rPr>
              <a:t>Capacity</a:t>
            </a:r>
            <a:r>
              <a:rPr lang="en-US" dirty="0"/>
              <a:t> impacts.</a:t>
            </a:r>
            <a:endParaRPr lang="en-US" dirty="0">
              <a:solidFill>
                <a:srgbClr val="57BAD4"/>
              </a:solidFill>
              <a:latin typeface="Avenir Roman" panose="02000503020000020003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5534AF-D880-4829-ABB4-C63603F727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8870"/>
          <a:stretch/>
        </p:blipFill>
        <p:spPr>
          <a:xfrm>
            <a:off x="171215" y="4490357"/>
            <a:ext cx="1014892" cy="549923"/>
          </a:xfrm>
          <a:prstGeom prst="rect">
            <a:avLst/>
          </a:prstGeo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0BABD2AF-0799-4383-AC5B-437A84AF0D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5718" y="1116698"/>
            <a:ext cx="3743251" cy="3437014"/>
          </a:xfrm>
        </p:spPr>
        <p:txBody>
          <a:bodyPr/>
          <a:lstStyle/>
          <a:p>
            <a:pPr indent="0">
              <a:buNone/>
            </a:pPr>
            <a:r>
              <a:rPr lang="en-AU" sz="1800" b="1" dirty="0">
                <a:solidFill>
                  <a:schemeClr val="tx1"/>
                </a:solidFill>
              </a:rPr>
              <a:t>PVB FiT</a:t>
            </a:r>
            <a:r>
              <a:rPr lang="en-AU" sz="1800" b="1" baseline="-25000" dirty="0">
                <a:solidFill>
                  <a:schemeClr val="tx1"/>
                </a:solidFill>
              </a:rPr>
              <a:t>25 </a:t>
            </a:r>
            <a:r>
              <a:rPr lang="en-AU" sz="1800" b="1" dirty="0">
                <a:solidFill>
                  <a:schemeClr val="tx1"/>
                </a:solidFill>
              </a:rPr>
              <a:t>scenario</a:t>
            </a:r>
          </a:p>
          <a:p>
            <a:pPr marL="342900"/>
            <a:r>
              <a:rPr lang="en-AU" dirty="0">
                <a:solidFill>
                  <a:schemeClr val="tx1"/>
                </a:solidFill>
              </a:rPr>
              <a:t>Average 5.3 kW</a:t>
            </a:r>
            <a:r>
              <a:rPr lang="en-AU" baseline="-25000" dirty="0">
                <a:solidFill>
                  <a:schemeClr val="tx1"/>
                </a:solidFill>
              </a:rPr>
              <a:t>P</a:t>
            </a:r>
            <a:r>
              <a:rPr lang="en-AU" dirty="0">
                <a:solidFill>
                  <a:schemeClr val="tx1"/>
                </a:solidFill>
              </a:rPr>
              <a:t> + 5.9 kWh</a:t>
            </a:r>
          </a:p>
          <a:p>
            <a:pPr marL="342900"/>
            <a:r>
              <a:rPr lang="en-AU" dirty="0">
                <a:solidFill>
                  <a:schemeClr val="bg1">
                    <a:lumMod val="75000"/>
                  </a:schemeClr>
                </a:solidFill>
              </a:rPr>
              <a:t>Displacement in both utility PV and wind capacity</a:t>
            </a:r>
          </a:p>
          <a:p>
            <a:pPr marL="342900"/>
            <a:r>
              <a:rPr lang="en-AU" dirty="0">
                <a:solidFill>
                  <a:schemeClr val="bg1">
                    <a:lumMod val="75000"/>
                  </a:schemeClr>
                </a:solidFill>
              </a:rPr>
              <a:t>Wind capacity recovers as RES increases</a:t>
            </a:r>
          </a:p>
          <a:p>
            <a:pPr marL="342900"/>
            <a:r>
              <a:rPr lang="en-AU" dirty="0">
                <a:solidFill>
                  <a:schemeClr val="bg1">
                    <a:lumMod val="75000"/>
                  </a:schemeClr>
                </a:solidFill>
              </a:rPr>
              <a:t>Greater utility PV capacity displacement as RES increases</a:t>
            </a:r>
          </a:p>
          <a:p>
            <a:pPr marL="342900"/>
            <a:r>
              <a:rPr lang="en-AU" dirty="0">
                <a:solidFill>
                  <a:schemeClr val="tx1"/>
                </a:solidFill>
              </a:rPr>
              <a:t>Little effect on utility battery capacity</a:t>
            </a:r>
          </a:p>
          <a:p>
            <a:pPr marL="342900"/>
            <a:endParaRPr lang="en-AU" dirty="0">
              <a:solidFill>
                <a:schemeClr val="tx1"/>
              </a:solidFill>
            </a:endParaRPr>
          </a:p>
          <a:p>
            <a:pPr marL="342900"/>
            <a:endParaRPr lang="en-AU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01E62C-609B-4E3C-8882-5661F14FD157}"/>
              </a:ext>
            </a:extLst>
          </p:cNvPr>
          <p:cNvPicPr/>
          <p:nvPr/>
        </p:nvPicPr>
        <p:blipFill rotWithShape="1">
          <a:blip r:embed="rId3"/>
          <a:srcRect l="12855" t="89536" r="3999"/>
          <a:stretch/>
        </p:blipFill>
        <p:spPr>
          <a:xfrm rot="16200000">
            <a:off x="6366330" y="2360907"/>
            <a:ext cx="4731657" cy="421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6C02FC-2E3C-49AD-84BC-C9D6B836CF72}"/>
              </a:ext>
            </a:extLst>
          </p:cNvPr>
          <p:cNvPicPr/>
          <p:nvPr/>
        </p:nvPicPr>
        <p:blipFill rotWithShape="1">
          <a:blip r:embed="rId3"/>
          <a:srcRect l="97085" b="12921"/>
          <a:stretch/>
        </p:blipFill>
        <p:spPr>
          <a:xfrm>
            <a:off x="8203997" y="404405"/>
            <a:ext cx="214286" cy="45331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57C89B-3FE9-40A4-8259-0C2C7FD5CF66}"/>
              </a:ext>
            </a:extLst>
          </p:cNvPr>
          <p:cNvPicPr/>
          <p:nvPr/>
        </p:nvPicPr>
        <p:blipFill rotWithShape="1">
          <a:blip r:embed="rId3"/>
          <a:srcRect r="73681" b="12921"/>
          <a:stretch/>
        </p:blipFill>
        <p:spPr>
          <a:xfrm>
            <a:off x="4564742" y="404400"/>
            <a:ext cx="1934871" cy="45331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24365B-C3F7-474C-9B85-E0EF05B67F9E}"/>
              </a:ext>
            </a:extLst>
          </p:cNvPr>
          <p:cNvPicPr/>
          <p:nvPr/>
        </p:nvPicPr>
        <p:blipFill rotWithShape="1">
          <a:blip r:embed="rId3"/>
          <a:srcRect l="49966" r="26560" b="12921"/>
          <a:stretch/>
        </p:blipFill>
        <p:spPr>
          <a:xfrm>
            <a:off x="6489245" y="404405"/>
            <a:ext cx="1725725" cy="4533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51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4" y="295120"/>
            <a:ext cx="6644743" cy="694975"/>
          </a:xfrm>
        </p:spPr>
        <p:txBody>
          <a:bodyPr/>
          <a:lstStyle/>
          <a:p>
            <a:r>
              <a:rPr lang="en-US" dirty="0">
                <a:solidFill>
                  <a:srgbClr val="57BAD4"/>
                </a:solidFill>
              </a:rPr>
              <a:t>Capacity</a:t>
            </a:r>
            <a:r>
              <a:rPr lang="en-US" dirty="0"/>
              <a:t> impacts.</a:t>
            </a:r>
            <a:endParaRPr lang="en-US" dirty="0">
              <a:solidFill>
                <a:srgbClr val="57BAD4"/>
              </a:solidFill>
              <a:latin typeface="Avenir Roman" panose="02000503020000020003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5534AF-D880-4829-ABB4-C63603F727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8870"/>
          <a:stretch/>
        </p:blipFill>
        <p:spPr>
          <a:xfrm>
            <a:off x="171215" y="4490357"/>
            <a:ext cx="1014892" cy="549923"/>
          </a:xfrm>
          <a:prstGeom prst="rect">
            <a:avLst/>
          </a:prstGeo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0BABD2AF-0799-4383-AC5B-437A84AF0D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5718" y="1116698"/>
            <a:ext cx="3743251" cy="3437014"/>
          </a:xfrm>
        </p:spPr>
        <p:txBody>
          <a:bodyPr/>
          <a:lstStyle/>
          <a:p>
            <a:pPr indent="0">
              <a:buNone/>
            </a:pPr>
            <a:r>
              <a:rPr lang="en-AU" sz="1800" b="1" dirty="0">
                <a:solidFill>
                  <a:schemeClr val="tx1"/>
                </a:solidFill>
              </a:rPr>
              <a:t>PVB+ FiT</a:t>
            </a:r>
            <a:r>
              <a:rPr lang="en-AU" sz="1800" b="1" baseline="-25000" dirty="0">
                <a:solidFill>
                  <a:schemeClr val="tx1"/>
                </a:solidFill>
              </a:rPr>
              <a:t>0 </a:t>
            </a:r>
            <a:r>
              <a:rPr lang="en-AU" sz="1800" b="1" dirty="0">
                <a:solidFill>
                  <a:schemeClr val="tx1"/>
                </a:solidFill>
              </a:rPr>
              <a:t>scenario</a:t>
            </a:r>
          </a:p>
          <a:p>
            <a:pPr marL="342900"/>
            <a:r>
              <a:rPr lang="en-AU" dirty="0">
                <a:solidFill>
                  <a:schemeClr val="tx1"/>
                </a:solidFill>
              </a:rPr>
              <a:t>Average 4.7 kW</a:t>
            </a:r>
            <a:r>
              <a:rPr lang="en-AU" baseline="-25000" dirty="0">
                <a:solidFill>
                  <a:schemeClr val="tx1"/>
                </a:solidFill>
              </a:rPr>
              <a:t>P</a:t>
            </a:r>
            <a:r>
              <a:rPr lang="en-AU" dirty="0">
                <a:solidFill>
                  <a:schemeClr val="tx1"/>
                </a:solidFill>
              </a:rPr>
              <a:t> + 8.7 kWh</a:t>
            </a:r>
          </a:p>
          <a:p>
            <a:pPr marL="342900"/>
            <a:r>
              <a:rPr lang="en-AU" dirty="0">
                <a:solidFill>
                  <a:schemeClr val="tx1"/>
                </a:solidFill>
              </a:rPr>
              <a:t>Reduced displacement of utility PV capacity</a:t>
            </a:r>
          </a:p>
          <a:p>
            <a:pPr marL="342900"/>
            <a:r>
              <a:rPr lang="en-AU" dirty="0">
                <a:solidFill>
                  <a:schemeClr val="bg1">
                    <a:lumMod val="75000"/>
                  </a:schemeClr>
                </a:solidFill>
              </a:rPr>
              <a:t>Wind capacity recovers as RES increases</a:t>
            </a:r>
          </a:p>
          <a:p>
            <a:pPr marL="342900"/>
            <a:r>
              <a:rPr lang="en-AU" dirty="0">
                <a:solidFill>
                  <a:schemeClr val="bg1">
                    <a:lumMod val="75000"/>
                  </a:schemeClr>
                </a:solidFill>
              </a:rPr>
              <a:t>Greater utility PV capacity displacement as RES increases</a:t>
            </a:r>
          </a:p>
          <a:p>
            <a:pPr marL="342900"/>
            <a:r>
              <a:rPr lang="en-AU" dirty="0">
                <a:solidFill>
                  <a:schemeClr val="bg1">
                    <a:lumMod val="75000"/>
                  </a:schemeClr>
                </a:solidFill>
              </a:rPr>
              <a:t>Little effect on utility battery capacity</a:t>
            </a:r>
          </a:p>
          <a:p>
            <a:pPr marL="342900"/>
            <a:endParaRPr lang="en-AU" dirty="0">
              <a:solidFill>
                <a:schemeClr val="tx1"/>
              </a:solidFill>
            </a:endParaRPr>
          </a:p>
          <a:p>
            <a:pPr marL="342900"/>
            <a:endParaRPr lang="en-AU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01E62C-609B-4E3C-8882-5661F14FD157}"/>
              </a:ext>
            </a:extLst>
          </p:cNvPr>
          <p:cNvPicPr/>
          <p:nvPr/>
        </p:nvPicPr>
        <p:blipFill rotWithShape="1">
          <a:blip r:embed="rId3"/>
          <a:srcRect l="12855" t="89536" r="3999"/>
          <a:stretch/>
        </p:blipFill>
        <p:spPr>
          <a:xfrm rot="16200000">
            <a:off x="6366330" y="2360907"/>
            <a:ext cx="4731657" cy="421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6C02FC-2E3C-49AD-84BC-C9D6B836CF72}"/>
              </a:ext>
            </a:extLst>
          </p:cNvPr>
          <p:cNvPicPr/>
          <p:nvPr/>
        </p:nvPicPr>
        <p:blipFill rotWithShape="1">
          <a:blip r:embed="rId3"/>
          <a:srcRect l="97085" b="12921"/>
          <a:stretch/>
        </p:blipFill>
        <p:spPr>
          <a:xfrm>
            <a:off x="8203997" y="404405"/>
            <a:ext cx="214286" cy="45331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57C89B-3FE9-40A4-8259-0C2C7FD5CF66}"/>
              </a:ext>
            </a:extLst>
          </p:cNvPr>
          <p:cNvPicPr/>
          <p:nvPr/>
        </p:nvPicPr>
        <p:blipFill rotWithShape="1">
          <a:blip r:embed="rId3"/>
          <a:srcRect r="73681" b="12921"/>
          <a:stretch/>
        </p:blipFill>
        <p:spPr>
          <a:xfrm>
            <a:off x="4564742" y="404400"/>
            <a:ext cx="1934871" cy="45331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24365B-C3F7-474C-9B85-E0EF05B67F9E}"/>
              </a:ext>
            </a:extLst>
          </p:cNvPr>
          <p:cNvPicPr/>
          <p:nvPr/>
        </p:nvPicPr>
        <p:blipFill rotWithShape="1">
          <a:blip r:embed="rId3"/>
          <a:srcRect l="73290" r="2966" b="12921"/>
          <a:stretch/>
        </p:blipFill>
        <p:spPr>
          <a:xfrm>
            <a:off x="6474678" y="404405"/>
            <a:ext cx="1745546" cy="4533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18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4" y="295120"/>
            <a:ext cx="6644743" cy="694975"/>
          </a:xfrm>
        </p:spPr>
        <p:txBody>
          <a:bodyPr/>
          <a:lstStyle/>
          <a:p>
            <a:r>
              <a:rPr lang="en-US" dirty="0">
                <a:solidFill>
                  <a:srgbClr val="57BAD4"/>
                </a:solidFill>
              </a:rPr>
              <a:t>Generation</a:t>
            </a:r>
            <a:r>
              <a:rPr lang="en-US" dirty="0"/>
              <a:t> impacts.</a:t>
            </a:r>
            <a:endParaRPr lang="en-US" dirty="0">
              <a:solidFill>
                <a:srgbClr val="57BAD4"/>
              </a:solidFill>
              <a:latin typeface="Avenir Roman" panose="02000503020000020003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5534AF-D880-4829-ABB4-C63603F727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8870"/>
          <a:stretch/>
        </p:blipFill>
        <p:spPr>
          <a:xfrm>
            <a:off x="171215" y="4490357"/>
            <a:ext cx="1014892" cy="549923"/>
          </a:xfrm>
          <a:prstGeom prst="rect">
            <a:avLst/>
          </a:prstGeo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0BABD2AF-0799-4383-AC5B-437A84AF0D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5718" y="1116698"/>
            <a:ext cx="4387607" cy="3287052"/>
          </a:xfrm>
        </p:spPr>
        <p:txBody>
          <a:bodyPr/>
          <a:lstStyle/>
          <a:p>
            <a:pPr indent="0">
              <a:buNone/>
            </a:pPr>
            <a:r>
              <a:rPr lang="en-AU" sz="1800" b="1" dirty="0">
                <a:solidFill>
                  <a:schemeClr val="tx1"/>
                </a:solidFill>
              </a:rPr>
              <a:t>Reference (counterfactual) scenario</a:t>
            </a:r>
            <a:endParaRPr lang="en-AU" sz="1800" b="1" baseline="-25000" dirty="0">
              <a:solidFill>
                <a:schemeClr val="tx1"/>
              </a:solidFill>
            </a:endParaRPr>
          </a:p>
          <a:p>
            <a:pPr marL="342900"/>
            <a:r>
              <a:rPr lang="en-AU" dirty="0">
                <a:solidFill>
                  <a:schemeClr val="tx1"/>
                </a:solidFill>
              </a:rPr>
              <a:t>No PV battery investing households</a:t>
            </a:r>
          </a:p>
          <a:p>
            <a:pPr marL="342900"/>
            <a:r>
              <a:rPr lang="en-AU" dirty="0">
                <a:solidFill>
                  <a:schemeClr val="tx1"/>
                </a:solidFill>
              </a:rPr>
              <a:t>Wind is an increasingly important resource, higher capacity factor of wind means that wind contributes more to the generation mix</a:t>
            </a:r>
          </a:p>
          <a:p>
            <a:pPr marL="342900"/>
            <a:r>
              <a:rPr lang="en-AU" dirty="0">
                <a:solidFill>
                  <a:schemeClr val="tx1"/>
                </a:solidFill>
              </a:rPr>
              <a:t>Coal has greatest reduction</a:t>
            </a:r>
          </a:p>
          <a:p>
            <a:pPr marL="342900"/>
            <a:r>
              <a:rPr lang="en-AU" dirty="0">
                <a:solidFill>
                  <a:schemeClr val="tx1"/>
                </a:solidFill>
              </a:rPr>
              <a:t>OCGT, CCGT generally unaffected</a:t>
            </a:r>
          </a:p>
          <a:p>
            <a:pPr marL="342900"/>
            <a:endParaRPr lang="en-AU" dirty="0">
              <a:solidFill>
                <a:schemeClr val="tx1"/>
              </a:solidFill>
            </a:endParaRPr>
          </a:p>
          <a:p>
            <a:pPr marL="342900"/>
            <a:endParaRPr lang="en-AU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02A8D3-902D-4B4E-AF65-F09E4A2E89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1" r="73291" b="58003"/>
          <a:stretch/>
        </p:blipFill>
        <p:spPr>
          <a:xfrm>
            <a:off x="5335466" y="1562913"/>
            <a:ext cx="2593012" cy="21164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01BF927-659E-46C2-961B-E9544371D2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96868" r="2" b="58003"/>
          <a:stretch/>
        </p:blipFill>
        <p:spPr>
          <a:xfrm>
            <a:off x="7947439" y="1562913"/>
            <a:ext cx="303929" cy="21164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BFAEBF-FB23-429C-9B2F-ECACD06238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11278" t="85911" r="6324"/>
          <a:stretch/>
        </p:blipFill>
        <p:spPr>
          <a:xfrm rot="16200000">
            <a:off x="6372350" y="2328747"/>
            <a:ext cx="4659184" cy="4135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42ECFCC-A563-4639-9D18-7CC0885B85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63" t="90577" r="75823" b="4945"/>
          <a:stretch/>
        </p:blipFill>
        <p:spPr>
          <a:xfrm>
            <a:off x="5667776" y="3616780"/>
            <a:ext cx="2013856" cy="19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78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4" y="295120"/>
            <a:ext cx="6644743" cy="694975"/>
          </a:xfrm>
        </p:spPr>
        <p:txBody>
          <a:bodyPr/>
          <a:lstStyle/>
          <a:p>
            <a:r>
              <a:rPr lang="en-US" dirty="0">
                <a:solidFill>
                  <a:srgbClr val="57BAD4"/>
                </a:solidFill>
              </a:rPr>
              <a:t>Generation</a:t>
            </a:r>
            <a:r>
              <a:rPr lang="en-US" dirty="0"/>
              <a:t> impacts.</a:t>
            </a:r>
            <a:endParaRPr lang="en-US" dirty="0">
              <a:solidFill>
                <a:srgbClr val="57BAD4"/>
              </a:solidFill>
              <a:latin typeface="Avenir Roman" panose="02000503020000020003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5534AF-D880-4829-ABB4-C63603F727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8870"/>
          <a:stretch/>
        </p:blipFill>
        <p:spPr>
          <a:xfrm>
            <a:off x="171215" y="4490357"/>
            <a:ext cx="1014892" cy="5499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68EE26C-710E-4CFF-8159-9F0474D51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723" y="1043171"/>
            <a:ext cx="7296267" cy="380520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0E3635E-E997-41A7-8DFB-7755C6A33275}"/>
              </a:ext>
            </a:extLst>
          </p:cNvPr>
          <p:cNvSpPr/>
          <p:nvPr/>
        </p:nvSpPr>
        <p:spPr>
          <a:xfrm>
            <a:off x="1464293" y="2998327"/>
            <a:ext cx="1792478" cy="26161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AU" sz="1100" b="1" dirty="0"/>
              <a:t>Slight coal enhancing effect</a:t>
            </a:r>
          </a:p>
        </p:txBody>
      </p:sp>
    </p:spTree>
    <p:extLst>
      <p:ext uri="{BB962C8B-B14F-4D97-AF65-F5344CB8AC3E}">
        <p14:creationId xmlns:p14="http://schemas.microsoft.com/office/powerpoint/2010/main" val="1670736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BE2071C2-663D-433D-AC76-62B685FB48F1}"/>
              </a:ext>
            </a:extLst>
          </p:cNvPr>
          <p:cNvGrpSpPr/>
          <p:nvPr/>
        </p:nvGrpSpPr>
        <p:grpSpPr>
          <a:xfrm>
            <a:off x="5370553" y="70653"/>
            <a:ext cx="3493781" cy="5015612"/>
            <a:chOff x="5370553" y="70653"/>
            <a:chExt cx="3493781" cy="501561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71455ED-A0E2-45E3-8264-0CC99DA438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5370553" y="70653"/>
              <a:ext cx="3493781" cy="5015612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EDC75B3-9667-4258-B868-18BD94C42BCC}"/>
                </a:ext>
              </a:extLst>
            </p:cNvPr>
            <p:cNvSpPr/>
            <p:nvPr/>
          </p:nvSpPr>
          <p:spPr>
            <a:xfrm>
              <a:off x="6776710" y="910911"/>
              <a:ext cx="117439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AU" sz="1000" dirty="0"/>
                <a:t>Commercial &amp; industrial demand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1A454A8-43DD-4DB0-9D9B-1150C459A30E}"/>
                </a:ext>
              </a:extLst>
            </p:cNvPr>
            <p:cNvSpPr/>
            <p:nvPr/>
          </p:nvSpPr>
          <p:spPr>
            <a:xfrm>
              <a:off x="6884736" y="2254501"/>
              <a:ext cx="89162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AU" sz="1000" dirty="0"/>
                <a:t>Household demand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E475E2E-90F9-4B23-8100-669CAF8AE7CF}"/>
                </a:ext>
              </a:extLst>
            </p:cNvPr>
            <p:cNvSpPr/>
            <p:nvPr/>
          </p:nvSpPr>
          <p:spPr>
            <a:xfrm>
              <a:off x="7531657" y="4100691"/>
              <a:ext cx="891621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AU" sz="1000" dirty="0"/>
                <a:t>Average wholesale price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9EAC735-A222-4CDA-8171-D6AE659ABD0B}"/>
              </a:ext>
            </a:extLst>
          </p:cNvPr>
          <p:cNvGrpSpPr/>
          <p:nvPr/>
        </p:nvGrpSpPr>
        <p:grpSpPr>
          <a:xfrm>
            <a:off x="5378492" y="36518"/>
            <a:ext cx="3479492" cy="5037047"/>
            <a:chOff x="5378492" y="36518"/>
            <a:chExt cx="3479492" cy="5037047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D3497DE6-D573-4C41-9D70-E4B2C2A960E9}"/>
                </a:ext>
              </a:extLst>
            </p:cNvPr>
            <p:cNvGrpSpPr/>
            <p:nvPr/>
          </p:nvGrpSpPr>
          <p:grpSpPr>
            <a:xfrm>
              <a:off x="5378492" y="36518"/>
              <a:ext cx="3479492" cy="5037047"/>
              <a:chOff x="5384677" y="40074"/>
              <a:chExt cx="3479492" cy="5037047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078DBF46-08DE-4C60-BB04-EC2E7EB22C4D}"/>
                  </a:ext>
                </a:extLst>
              </p:cNvPr>
              <p:cNvGrpSpPr/>
              <p:nvPr/>
            </p:nvGrpSpPr>
            <p:grpSpPr>
              <a:xfrm>
                <a:off x="5384677" y="40074"/>
                <a:ext cx="3479492" cy="5037047"/>
                <a:chOff x="5384677" y="40074"/>
                <a:chExt cx="3479492" cy="5037047"/>
              </a:xfrm>
            </p:grpSpPr>
            <p:pic>
              <p:nvPicPr>
                <p:cNvPr id="29" name="Picture 28">
                  <a:extLst>
                    <a:ext uri="{FF2B5EF4-FFF2-40B4-BE49-F238E27FC236}">
                      <a16:creationId xmlns:a16="http://schemas.microsoft.com/office/drawing/2014/main" id="{E8BDD6FF-F3D7-455D-A4E0-7A3B1CC67E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5384677" y="40074"/>
                  <a:ext cx="3479492" cy="5037047"/>
                </a:xfrm>
                <a:prstGeom prst="rect">
                  <a:avLst/>
                </a:prstGeom>
              </p:spPr>
            </p:pic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41B0D38D-62A8-4FA6-914A-D9CCE5095BCE}"/>
                    </a:ext>
                  </a:extLst>
                </p:cNvPr>
                <p:cNvSpPr/>
                <p:nvPr/>
              </p:nvSpPr>
              <p:spPr>
                <a:xfrm>
                  <a:off x="6777315" y="910476"/>
                  <a:ext cx="1174391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AU" sz="1000" dirty="0"/>
                    <a:t>Commercial &amp; industrial demand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C1A86DC8-1679-4020-B420-7AC7F2DFA3C3}"/>
                    </a:ext>
                  </a:extLst>
                </p:cNvPr>
                <p:cNvSpPr/>
                <p:nvPr/>
              </p:nvSpPr>
              <p:spPr>
                <a:xfrm>
                  <a:off x="6883762" y="2150409"/>
                  <a:ext cx="1533003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AU" sz="1000" dirty="0"/>
                    <a:t>500,000 non-prosumage households</a:t>
                  </a:r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42F98612-8D3C-4135-8B82-FBC1F62F5D0E}"/>
                    </a:ext>
                  </a:extLst>
                </p:cNvPr>
                <p:cNvSpPr/>
                <p:nvPr/>
              </p:nvSpPr>
              <p:spPr>
                <a:xfrm>
                  <a:off x="6764181" y="2795934"/>
                  <a:ext cx="1533003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AU" sz="1000" dirty="0"/>
                    <a:t>500,000 prosumage households</a:t>
                  </a:r>
                </a:p>
              </p:txBody>
            </p:sp>
          </p:grp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8A8AB3F1-F728-4E0C-8093-CB3E10CB51C1}"/>
                  </a:ext>
                </a:extLst>
              </p:cNvPr>
              <p:cNvSpPr/>
              <p:nvPr/>
            </p:nvSpPr>
            <p:spPr>
              <a:xfrm>
                <a:off x="7530682" y="4102726"/>
                <a:ext cx="753908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AU" sz="1000" dirty="0"/>
                  <a:t>Average wholesale price</a:t>
                </a:r>
              </a:p>
            </p:txBody>
          </p:sp>
        </p:grp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7E9F469A-3A31-48F7-94A4-DF77DC4F70D8}"/>
                </a:ext>
              </a:extLst>
            </p:cNvPr>
            <p:cNvSpPr/>
            <p:nvPr/>
          </p:nvSpPr>
          <p:spPr>
            <a:xfrm>
              <a:off x="7882356" y="4429897"/>
              <a:ext cx="41498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AU" sz="1400" b="1" dirty="0"/>
                <a:t>?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8713907-3881-4809-9FB8-0F3EF944B749}"/>
                </a:ext>
              </a:extLst>
            </p:cNvPr>
            <p:cNvSpPr/>
            <p:nvPr/>
          </p:nvSpPr>
          <p:spPr>
            <a:xfrm>
              <a:off x="7827261" y="3908829"/>
              <a:ext cx="41498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AU" sz="1400" b="1" dirty="0"/>
                <a:t>?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88AF80D-7EC0-42DA-BCBD-1411746AF6BF}"/>
                </a:ext>
              </a:extLst>
            </p:cNvPr>
            <p:cNvSpPr/>
            <p:nvPr/>
          </p:nvSpPr>
          <p:spPr>
            <a:xfrm>
              <a:off x="7289629" y="4053134"/>
              <a:ext cx="41498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AU" sz="1400" b="1" dirty="0"/>
                <a:t>?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0C15B86-292D-44C4-B560-187E38F4D6EF}"/>
              </a:ext>
            </a:extLst>
          </p:cNvPr>
          <p:cNvGrpSpPr/>
          <p:nvPr/>
        </p:nvGrpSpPr>
        <p:grpSpPr>
          <a:xfrm>
            <a:off x="5398336" y="42868"/>
            <a:ext cx="3450913" cy="5029902"/>
            <a:chOff x="5399149" y="52036"/>
            <a:chExt cx="3450913" cy="502990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C205EC3-6A96-4DA3-912F-84977C45E8DD}"/>
                </a:ext>
              </a:extLst>
            </p:cNvPr>
            <p:cNvGrpSpPr/>
            <p:nvPr/>
          </p:nvGrpSpPr>
          <p:grpSpPr>
            <a:xfrm>
              <a:off x="5399149" y="52036"/>
              <a:ext cx="3450913" cy="5029902"/>
              <a:chOff x="5399149" y="52036"/>
              <a:chExt cx="3450913" cy="5029902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DADA951B-AC56-4CC7-9235-60E805AD0F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5399149" y="52036"/>
                <a:ext cx="3450913" cy="5029902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BC2DF423-3A29-4CB3-B346-EF76C22E8115}"/>
                  </a:ext>
                </a:extLst>
              </p:cNvPr>
              <p:cNvSpPr/>
              <p:nvPr/>
            </p:nvSpPr>
            <p:spPr>
              <a:xfrm>
                <a:off x="6778289" y="910476"/>
                <a:ext cx="1174391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AU" sz="1000" dirty="0"/>
                  <a:t>Commercial &amp; industrial demand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C3B20F6-0FD1-42F0-8C82-389DB6262790}"/>
                  </a:ext>
                </a:extLst>
              </p:cNvPr>
              <p:cNvSpPr/>
              <p:nvPr/>
            </p:nvSpPr>
            <p:spPr>
              <a:xfrm>
                <a:off x="6884736" y="2150409"/>
                <a:ext cx="153300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AU" sz="1000" dirty="0"/>
                  <a:t>500,000 non-prosumage households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C74929C-E8C3-4E5B-8DA9-8C017B0D0843}"/>
                  </a:ext>
                </a:extLst>
              </p:cNvPr>
              <p:cNvSpPr/>
              <p:nvPr/>
            </p:nvSpPr>
            <p:spPr>
              <a:xfrm>
                <a:off x="6765155" y="2795934"/>
                <a:ext cx="153300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AU" sz="1000" dirty="0"/>
                  <a:t>500,000 prosumage households</a:t>
                </a:r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3F87B45-56D9-499D-A747-82F9735F22C6}"/>
                </a:ext>
              </a:extLst>
            </p:cNvPr>
            <p:cNvSpPr/>
            <p:nvPr/>
          </p:nvSpPr>
          <p:spPr>
            <a:xfrm>
              <a:off x="6843128" y="3418060"/>
              <a:ext cx="891621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AU" sz="1000" dirty="0"/>
                <a:t>Average wholesale price</a:t>
              </a:r>
            </a:p>
          </p:txBody>
        </p:sp>
        <p:cxnSp>
          <p:nvCxnSpPr>
            <p:cNvPr id="21" name="Connector: Curved 20">
              <a:extLst>
                <a:ext uri="{FF2B5EF4-FFF2-40B4-BE49-F238E27FC236}">
                  <a16:creationId xmlns:a16="http://schemas.microsoft.com/office/drawing/2014/main" id="{D68F5E57-5CC3-4C18-B527-1CD8521EF4D8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7022453" y="3389906"/>
              <a:ext cx="753907" cy="645526"/>
            </a:xfrm>
            <a:prstGeom prst="curvedConnector3">
              <a:avLst>
                <a:gd name="adj1" fmla="val 28943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4" y="295120"/>
            <a:ext cx="6644743" cy="694975"/>
          </a:xfrm>
        </p:spPr>
        <p:txBody>
          <a:bodyPr/>
          <a:lstStyle/>
          <a:p>
            <a:r>
              <a:rPr lang="en-US" dirty="0">
                <a:solidFill>
                  <a:srgbClr val="57BAD4"/>
                </a:solidFill>
              </a:rPr>
              <a:t>Wholesale price </a:t>
            </a:r>
            <a:r>
              <a:rPr lang="en-US" dirty="0"/>
              <a:t>impacts.</a:t>
            </a:r>
            <a:endParaRPr lang="en-US" dirty="0">
              <a:solidFill>
                <a:srgbClr val="57BAD4"/>
              </a:solidFill>
              <a:latin typeface="Avenir Roman" panose="02000503020000020003" pitchFamily="2" charset="0"/>
            </a:endParaRP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34150B55-DDFB-4559-9A3A-4050024EB5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868392"/>
            <a:ext cx="4267200" cy="2227806"/>
          </a:xfrm>
        </p:spPr>
        <p:txBody>
          <a:bodyPr/>
          <a:lstStyle/>
          <a:p>
            <a:pPr marL="342900">
              <a:lnSpc>
                <a:spcPct val="100000"/>
              </a:lnSpc>
            </a:pPr>
            <a:r>
              <a:rPr lang="en-AU" dirty="0">
                <a:solidFill>
                  <a:schemeClr val="tx1"/>
                </a:solidFill>
              </a:rPr>
              <a:t>e.g. PVB FiT</a:t>
            </a:r>
            <a:r>
              <a:rPr lang="en-AU" baseline="-25000" dirty="0">
                <a:solidFill>
                  <a:schemeClr val="tx1"/>
                </a:solidFill>
              </a:rPr>
              <a:t>25</a:t>
            </a:r>
            <a:r>
              <a:rPr lang="en-AU" dirty="0">
                <a:solidFill>
                  <a:schemeClr val="tx1"/>
                </a:solidFill>
              </a:rPr>
              <a:t> and 49% RES share</a:t>
            </a:r>
          </a:p>
          <a:p>
            <a:pPr marL="342900">
              <a:lnSpc>
                <a:spcPct val="100000"/>
              </a:lnSpc>
            </a:pPr>
            <a:r>
              <a:rPr lang="en-AU" dirty="0">
                <a:solidFill>
                  <a:schemeClr val="tx1"/>
                </a:solidFill>
              </a:rPr>
              <a:t>Late-afternoon peak prices fall</a:t>
            </a:r>
          </a:p>
          <a:p>
            <a:pPr marL="342900">
              <a:lnSpc>
                <a:spcPct val="100000"/>
              </a:lnSpc>
            </a:pPr>
            <a:r>
              <a:rPr lang="en-AU" dirty="0">
                <a:solidFill>
                  <a:schemeClr val="tx1"/>
                </a:solidFill>
              </a:rPr>
              <a:t>Mid-morning prices rise</a:t>
            </a:r>
          </a:p>
          <a:p>
            <a:pPr marL="342900">
              <a:lnSpc>
                <a:spcPct val="100000"/>
              </a:lnSpc>
            </a:pPr>
            <a:r>
              <a:rPr lang="en-AU" dirty="0">
                <a:solidFill>
                  <a:schemeClr val="tx1"/>
                </a:solidFill>
              </a:rPr>
              <a:t>Wholesale prices for non-prosumage also fall slightly</a:t>
            </a:r>
          </a:p>
          <a:p>
            <a:pPr marL="342900">
              <a:lnSpc>
                <a:spcPct val="100000"/>
              </a:lnSpc>
            </a:pPr>
            <a:r>
              <a:rPr lang="en-AU" dirty="0">
                <a:solidFill>
                  <a:schemeClr val="tx1"/>
                </a:solidFill>
              </a:rPr>
              <a:t>Cost of supply to C&amp;I rises slightly</a:t>
            </a:r>
          </a:p>
          <a:p>
            <a:pPr marL="342900">
              <a:lnSpc>
                <a:spcPct val="100000"/>
              </a:lnSpc>
            </a:pPr>
            <a:endParaRPr lang="en-AU" dirty="0">
              <a:solidFill>
                <a:schemeClr val="tx1"/>
              </a:solidFill>
            </a:endParaRPr>
          </a:p>
          <a:p>
            <a:pPr marL="342900">
              <a:lnSpc>
                <a:spcPct val="100000"/>
              </a:lnSpc>
            </a:pPr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44" name="Arrow: Right 43">
            <a:extLst>
              <a:ext uri="{FF2B5EF4-FFF2-40B4-BE49-F238E27FC236}">
                <a16:creationId xmlns:a16="http://schemas.microsoft.com/office/drawing/2014/main" id="{5ED0C3DC-40A5-4E2E-BD90-866310F9EB5F}"/>
              </a:ext>
            </a:extLst>
          </p:cNvPr>
          <p:cNvSpPr/>
          <p:nvPr/>
        </p:nvSpPr>
        <p:spPr>
          <a:xfrm rot="10800000">
            <a:off x="4867949" y="3939607"/>
            <a:ext cx="1475269" cy="276999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874358B-4A32-442C-9803-312C8B7F1A87}"/>
              </a:ext>
            </a:extLst>
          </p:cNvPr>
          <p:cNvGrpSpPr/>
          <p:nvPr/>
        </p:nvGrpSpPr>
        <p:grpSpPr>
          <a:xfrm>
            <a:off x="2073353" y="2968772"/>
            <a:ext cx="2684627" cy="2103998"/>
            <a:chOff x="1576322" y="2678485"/>
            <a:chExt cx="3072242" cy="2407780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11AF971D-ADA3-4F0F-BAC4-702591093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76322" y="2678485"/>
              <a:ext cx="3072242" cy="2407780"/>
            </a:xfrm>
            <a:prstGeom prst="rect">
              <a:avLst/>
            </a:prstGeom>
          </p:spPr>
        </p:pic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C69C4CB8-FC97-4640-94B3-8FEF11850D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82988" y="3009900"/>
              <a:ext cx="0" cy="176977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48761DCB-5759-4649-839C-CAC3F26ECDF1}"/>
                </a:ext>
              </a:extLst>
            </p:cNvPr>
            <p:cNvCxnSpPr>
              <a:cxnSpLocks/>
            </p:cNvCxnSpPr>
            <p:nvPr/>
          </p:nvCxnSpPr>
          <p:spPr>
            <a:xfrm>
              <a:off x="3654313" y="3635375"/>
              <a:ext cx="0" cy="199741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1CF87F9C-27E9-4B8A-81D7-9656F813A2BD}"/>
                </a:ext>
              </a:extLst>
            </p:cNvPr>
            <p:cNvCxnSpPr>
              <a:cxnSpLocks/>
            </p:cNvCxnSpPr>
            <p:nvPr/>
          </p:nvCxnSpPr>
          <p:spPr>
            <a:xfrm>
              <a:off x="3949588" y="3635091"/>
              <a:ext cx="0" cy="352709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4618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">
            <a:extLst>
              <a:ext uri="{FF2B5EF4-FFF2-40B4-BE49-F238E27FC236}">
                <a16:creationId xmlns:a16="http://schemas.microsoft.com/office/drawing/2014/main" id="{E0F38952-51B7-42E1-945A-2BED59E1EC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4" y="264876"/>
            <a:ext cx="6644743" cy="694975"/>
          </a:xfrm>
        </p:spPr>
        <p:txBody>
          <a:bodyPr/>
          <a:lstStyle/>
          <a:p>
            <a:r>
              <a:rPr lang="en-US" dirty="0"/>
              <a:t>Electricity customers are </a:t>
            </a:r>
            <a:r>
              <a:rPr lang="en-US" dirty="0">
                <a:solidFill>
                  <a:srgbClr val="57BAD4"/>
                </a:solidFill>
              </a:rPr>
              <a:t>changing.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76E13C-E110-4E3B-B9F2-205005094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002" y="1094327"/>
            <a:ext cx="2944607" cy="9364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AD18FC7-33A0-4153-BE16-2BAB55958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271" y="2089939"/>
            <a:ext cx="3169592" cy="13347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206CEC-810F-4EAD-A536-C9921B7197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853" y="3510855"/>
            <a:ext cx="3490007" cy="9488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C20BDDB-3E19-48F3-B532-EB2B77CB8C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6341" y="1446101"/>
            <a:ext cx="4867630" cy="262238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54C8C34-6804-4E14-8DA1-C14911058FAB}"/>
              </a:ext>
            </a:extLst>
          </p:cNvPr>
          <p:cNvSpPr/>
          <p:nvPr/>
        </p:nvSpPr>
        <p:spPr>
          <a:xfrm rot="16200000">
            <a:off x="7305061" y="2406674"/>
            <a:ext cx="325265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/>
              <a:t>AEMO, 2018. 2018 Electricity Statement of Opportunities for the NEM.</a:t>
            </a:r>
            <a:endParaRPr lang="en-GB" sz="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083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4" y="295120"/>
            <a:ext cx="6644743" cy="694975"/>
          </a:xfrm>
        </p:spPr>
        <p:txBody>
          <a:bodyPr/>
          <a:lstStyle/>
          <a:p>
            <a:r>
              <a:rPr lang="en-US" dirty="0"/>
              <a:t>Overall</a:t>
            </a:r>
            <a:r>
              <a:rPr lang="en-US" dirty="0">
                <a:solidFill>
                  <a:srgbClr val="57BAD4"/>
                </a:solidFill>
              </a:rPr>
              <a:t> system cost </a:t>
            </a:r>
            <a:r>
              <a:rPr lang="en-US" dirty="0"/>
              <a:t>effects.</a:t>
            </a:r>
            <a:endParaRPr lang="en-US" dirty="0">
              <a:solidFill>
                <a:srgbClr val="57BAD4"/>
              </a:solidFill>
              <a:latin typeface="Avenir Roman" panose="02000503020000020003" pitchFamily="2" charset="0"/>
            </a:endParaRP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683CC71C-EE1C-4335-B0EE-DFB8448BB27F}"/>
              </a:ext>
            </a:extLst>
          </p:cNvPr>
          <p:cNvSpPr txBox="1">
            <a:spLocks/>
          </p:cNvSpPr>
          <p:nvPr/>
        </p:nvSpPr>
        <p:spPr>
          <a:xfrm>
            <a:off x="725718" y="1043737"/>
            <a:ext cx="7750067" cy="3360013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0" lvl="0" indent="-342900" algn="l" defTabSz="457200" rtl="0" eaLnBrk="1" latinLnBrk="0" hangingPunct="1">
              <a:lnSpc>
                <a:spcPts val="2200"/>
              </a:lnSpc>
              <a:spcBef>
                <a:spcPts val="600"/>
              </a:spcBef>
              <a:spcAft>
                <a:spcPts val="0"/>
              </a:spcAft>
              <a:buClr>
                <a:srgbClr val="43A0AF"/>
              </a:buClr>
              <a:buSzPts val="1800"/>
              <a:buFont typeface="Arial"/>
              <a:buChar char="●"/>
              <a:defRPr sz="1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venir Light" panose="020B0402020203020204" pitchFamily="34" charset="77"/>
                <a:ea typeface="+mn-ea"/>
                <a:cs typeface="Avenir Light" panose="020B0402020203020204" pitchFamily="34" charset="77"/>
              </a:defRPr>
            </a:lvl1pPr>
            <a:lvl2pPr marL="571500" lvl="1" indent="0" algn="l" defTabSz="457200" rtl="0" eaLnBrk="1" latinLnBrk="0" hangingPunct="1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lvl="2" indent="-342900" algn="l" defTabSz="457200" rtl="0" eaLnBrk="1" latinLnBrk="0" hangingPunct="1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■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5900" lvl="3" indent="0" algn="l" defTabSz="457200" rtl="0" eaLnBrk="1" latinLnBrk="0" hangingPunct="1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6000" lvl="4" indent="-342900" algn="l" defTabSz="457200" rtl="0" eaLnBrk="1" latinLnBrk="0" hangingPunct="1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○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300" lvl="5" indent="0" algn="l" defTabSz="457200" rtl="0" eaLnBrk="1" latinLnBrk="0" hangingPunct="1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42900" algn="l" defTabSz="457200" rtl="0" eaLnBrk="1" latinLnBrk="0" hangingPunct="1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42900" algn="l" defTabSz="457200" rtl="0" eaLnBrk="1" latinLnBrk="0" hangingPunct="1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○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42900" algn="l" defTabSz="457200" rtl="0" eaLnBrk="1" latinLnBrk="0" hangingPunct="1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/>
            <a:r>
              <a:rPr lang="en-AU" dirty="0">
                <a:solidFill>
                  <a:schemeClr val="tx1"/>
                </a:solidFill>
              </a:rPr>
              <a:t>Higher PV battery investment costs for customers leads to sub-optimal allocation of capital across the power sector</a:t>
            </a:r>
          </a:p>
          <a:p>
            <a:pPr marL="342900"/>
            <a:endParaRPr lang="en-AU" dirty="0">
              <a:solidFill>
                <a:schemeClr val="tx1"/>
              </a:solidFill>
            </a:endParaRPr>
          </a:p>
          <a:p>
            <a:pPr marL="342900"/>
            <a:endParaRPr lang="en-AU" dirty="0">
              <a:solidFill>
                <a:schemeClr val="tx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E5E345A-7AE7-4D15-92FD-CA7BE3EF8B77}"/>
              </a:ext>
            </a:extLst>
          </p:cNvPr>
          <p:cNvGrpSpPr/>
          <p:nvPr/>
        </p:nvGrpSpPr>
        <p:grpSpPr>
          <a:xfrm>
            <a:off x="1861597" y="2007902"/>
            <a:ext cx="5318229" cy="2586902"/>
            <a:chOff x="1953917" y="1145683"/>
            <a:chExt cx="5318229" cy="258690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3CF6E20-9EB8-42F5-B6F5-00E1CFC11A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25516"/>
            <a:stretch/>
          </p:blipFill>
          <p:spPr>
            <a:xfrm>
              <a:off x="1953917" y="1145683"/>
              <a:ext cx="5236166" cy="2124403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2B194F90-A865-4448-950A-FDF264AA01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91514"/>
            <a:stretch/>
          </p:blipFill>
          <p:spPr>
            <a:xfrm>
              <a:off x="2035980" y="3490550"/>
              <a:ext cx="5236166" cy="242035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CFFE8D5D-23FB-48FA-AB94-610542030B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31" t="73224" r="8974" b="19563"/>
            <a:stretch/>
          </p:blipFill>
          <p:spPr>
            <a:xfrm>
              <a:off x="2554171" y="3231175"/>
              <a:ext cx="4193930" cy="2057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2736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85800" y="1267994"/>
            <a:ext cx="7935686" cy="3114775"/>
          </a:xfrm>
        </p:spPr>
        <p:txBody>
          <a:bodyPr/>
          <a:lstStyle/>
          <a:p>
            <a:pPr marL="357188">
              <a:lnSpc>
                <a:spcPct val="100000"/>
              </a:lnSpc>
              <a:spcBef>
                <a:spcPts val="1200"/>
              </a:spcBef>
            </a:pPr>
            <a:r>
              <a:rPr lang="en-AU" dirty="0">
                <a:solidFill>
                  <a:schemeClr val="tx1"/>
                </a:solidFill>
              </a:rPr>
              <a:t>Utility PV generally substituted by household PV capacity</a:t>
            </a:r>
            <a:br>
              <a:rPr lang="en-AU" dirty="0">
                <a:solidFill>
                  <a:schemeClr val="tx1"/>
                </a:solidFill>
              </a:rPr>
            </a:br>
            <a:r>
              <a:rPr lang="en-AU" sz="1200" dirty="0">
                <a:solidFill>
                  <a:schemeClr val="tx1"/>
                </a:solidFill>
              </a:rPr>
              <a:t>but less so as additional household batteries are installed</a:t>
            </a:r>
            <a:endParaRPr lang="en-AU" dirty="0">
              <a:solidFill>
                <a:schemeClr val="tx1"/>
              </a:solidFill>
            </a:endParaRPr>
          </a:p>
          <a:p>
            <a:pPr marL="357188">
              <a:lnSpc>
                <a:spcPct val="100000"/>
              </a:lnSpc>
              <a:spcBef>
                <a:spcPts val="1200"/>
              </a:spcBef>
            </a:pPr>
            <a:r>
              <a:rPr lang="en-AU" dirty="0">
                <a:solidFill>
                  <a:schemeClr val="tx1"/>
                </a:solidFill>
              </a:rPr>
              <a:t>Wind power is less affected</a:t>
            </a:r>
            <a:br>
              <a:rPr lang="en-AU" dirty="0">
                <a:solidFill>
                  <a:schemeClr val="tx1"/>
                </a:solidFill>
              </a:rPr>
            </a:br>
            <a:r>
              <a:rPr lang="en-AU" sz="1200" dirty="0">
                <a:solidFill>
                  <a:schemeClr val="tx1"/>
                </a:solidFill>
              </a:rPr>
              <a:t>especially in scenarios with higher shares of renewables</a:t>
            </a:r>
            <a:endParaRPr lang="en-AU" dirty="0">
              <a:solidFill>
                <a:schemeClr val="tx1"/>
              </a:solidFill>
            </a:endParaRPr>
          </a:p>
          <a:p>
            <a:pPr marL="357188">
              <a:lnSpc>
                <a:spcPct val="100000"/>
              </a:lnSpc>
              <a:spcBef>
                <a:spcPts val="1200"/>
              </a:spcBef>
            </a:pPr>
            <a:r>
              <a:rPr lang="en-AU" dirty="0">
                <a:solidFill>
                  <a:schemeClr val="tx1"/>
                </a:solidFill>
              </a:rPr>
              <a:t>Utility battery capacities are hardly substituted</a:t>
            </a:r>
            <a:br>
              <a:rPr lang="en-AU" dirty="0">
                <a:solidFill>
                  <a:schemeClr val="tx1"/>
                </a:solidFill>
              </a:rPr>
            </a:br>
            <a:r>
              <a:rPr lang="en-AU" sz="1200" dirty="0">
                <a:solidFill>
                  <a:schemeClr val="tx1"/>
                </a:solidFill>
              </a:rPr>
              <a:t>with household batteries operating to maximise self-consumption</a:t>
            </a:r>
            <a:endParaRPr lang="en-AU" dirty="0">
              <a:solidFill>
                <a:schemeClr val="tx1"/>
              </a:solidFill>
            </a:endParaRPr>
          </a:p>
          <a:p>
            <a:pPr marL="357188">
              <a:lnSpc>
                <a:spcPct val="100000"/>
              </a:lnSpc>
              <a:spcBef>
                <a:spcPts val="1200"/>
              </a:spcBef>
            </a:pPr>
            <a:r>
              <a:rPr lang="en-AU" dirty="0">
                <a:solidFill>
                  <a:schemeClr val="tx1"/>
                </a:solidFill>
              </a:rPr>
              <a:t>Slight decrease in wholesale prices faced by non-prosumage households </a:t>
            </a:r>
            <a:br>
              <a:rPr lang="en-AU" dirty="0">
                <a:solidFill>
                  <a:schemeClr val="tx1"/>
                </a:solidFill>
              </a:rPr>
            </a:br>
            <a:r>
              <a:rPr lang="en-AU" sz="1200" dirty="0">
                <a:solidFill>
                  <a:schemeClr val="tx1"/>
                </a:solidFill>
              </a:rPr>
              <a:t>less so with prosumage households, while other consumers are slightly increased</a:t>
            </a:r>
            <a:endParaRPr lang="en-AU" dirty="0">
              <a:solidFill>
                <a:schemeClr val="tx1"/>
              </a:solidFill>
            </a:endParaRPr>
          </a:p>
          <a:p>
            <a:pPr marL="357188">
              <a:lnSpc>
                <a:spcPct val="100000"/>
              </a:lnSpc>
              <a:spcBef>
                <a:spcPts val="1200"/>
              </a:spcBef>
            </a:pPr>
            <a:r>
              <a:rPr lang="en-AU" dirty="0">
                <a:solidFill>
                  <a:schemeClr val="tx1"/>
                </a:solidFill>
              </a:rPr>
              <a:t>Potential system benefits from more system-oriented household battery operation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4" y="572023"/>
            <a:ext cx="6644743" cy="694975"/>
          </a:xfrm>
        </p:spPr>
        <p:txBody>
          <a:bodyPr/>
          <a:lstStyle/>
          <a:p>
            <a:r>
              <a:rPr lang="en-US" dirty="0">
                <a:latin typeface="Avenir Roman" panose="02000503020000020003" pitchFamily="2" charset="0"/>
              </a:rPr>
              <a:t>Key </a:t>
            </a:r>
            <a:r>
              <a:rPr lang="en-US" dirty="0">
                <a:solidFill>
                  <a:srgbClr val="57BAD4"/>
                </a:solidFill>
                <a:latin typeface="Avenir Roman" panose="02000503020000020003" pitchFamily="2" charset="0"/>
              </a:rPr>
              <a:t>findings.</a:t>
            </a:r>
          </a:p>
        </p:txBody>
      </p:sp>
    </p:spTree>
    <p:extLst>
      <p:ext uri="{BB962C8B-B14F-4D97-AF65-F5344CB8AC3E}">
        <p14:creationId xmlns:p14="http://schemas.microsoft.com/office/powerpoint/2010/main" val="47711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157B9CD7-0175-4DE1-9CA2-2057BCA0EA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4624001"/>
              </p:ext>
            </p:extLst>
          </p:nvPr>
        </p:nvGraphicFramePr>
        <p:xfrm>
          <a:off x="69630" y="770030"/>
          <a:ext cx="8856134" cy="35967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18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074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267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827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Date/Location</a:t>
                      </a:r>
                    </a:p>
                  </a:txBody>
                  <a:tcPr anchor="ctr">
                    <a:solidFill>
                      <a:srgbClr val="00336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Presenter</a:t>
                      </a:r>
                    </a:p>
                  </a:txBody>
                  <a:tcPr anchor="ctr">
                    <a:solidFill>
                      <a:srgbClr val="00336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Topic</a:t>
                      </a:r>
                    </a:p>
                  </a:txBody>
                  <a:tcPr anchor="ctr">
                    <a:solidFill>
                      <a:srgbClr val="00336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70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1" dirty="0"/>
                        <a:t>Mon 24 Feb 11am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dirty="0"/>
                        <a:t>Climate College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Craig </a:t>
                      </a:r>
                      <a:r>
                        <a:rPr lang="en-US" sz="1600" dirty="0" err="1"/>
                        <a:t>Memery</a:t>
                      </a:r>
                      <a:endParaRPr lang="en-US" sz="1600" dirty="0"/>
                    </a:p>
                    <a:p>
                      <a:r>
                        <a:rPr lang="en-US" sz="1600" dirty="0"/>
                        <a:t>(Public</a:t>
                      </a:r>
                      <a:r>
                        <a:rPr lang="en-US" sz="1600" baseline="0" dirty="0"/>
                        <a:t> Interest Advocacy Centre</a:t>
                      </a:r>
                      <a:r>
                        <a:rPr lang="en-US" sz="1600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Industrial demand response</a:t>
                      </a:r>
                    </a:p>
                    <a:p>
                      <a:r>
                        <a:rPr lang="en-US" sz="1600" dirty="0"/>
                        <a:t>(Victorian Clean Technology Fund Series)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331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1" dirty="0"/>
                        <a:t>Wed 26 Feb 11am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0" dirty="0"/>
                        <a:t>Climate College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Prof </a:t>
                      </a:r>
                      <a:r>
                        <a:rPr lang="en-US" sz="1600" dirty="0" err="1"/>
                        <a:t>Jörg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Niewöhner</a:t>
                      </a:r>
                      <a:endParaRPr lang="en-US" sz="1600" dirty="0"/>
                    </a:p>
                    <a:p>
                      <a:r>
                        <a:rPr lang="en-US" sz="1600" dirty="0"/>
                        <a:t>(Humboldt University)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Human/Environment</a:t>
                      </a:r>
                      <a:r>
                        <a:rPr lang="en-US" sz="1600" b="0" i="0" u="none" strike="noStrike" cap="none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research for/in the </a:t>
                      </a:r>
                      <a:r>
                        <a:rPr lang="en-US" sz="1600" b="0" i="0" u="none" strike="noStrike" cap="none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anthropocene</a:t>
                      </a:r>
                      <a:r>
                        <a:rPr lang="en-US" sz="1600" b="0" i="0" u="none" strike="noStrike" cap="none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: A land-use perspective</a:t>
                      </a:r>
                      <a:endParaRPr lang="en-US" sz="1600" b="0" i="0" u="none" strike="noStrike" cap="none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331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1" dirty="0"/>
                        <a:t>Wed 4 Mar 11am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dirty="0"/>
                        <a:t>Climate College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Felix </a:t>
                      </a:r>
                      <a:r>
                        <a:rPr lang="en-US" sz="1600" dirty="0" err="1"/>
                        <a:t>Schenuit</a:t>
                      </a:r>
                      <a:endParaRPr lang="en-US" sz="1600" dirty="0"/>
                    </a:p>
                    <a:p>
                      <a:r>
                        <a:rPr lang="en-US" sz="1600" dirty="0"/>
                        <a:t>(University</a:t>
                      </a:r>
                      <a:r>
                        <a:rPr lang="en-US" sz="1600" baseline="0" dirty="0"/>
                        <a:t> of</a:t>
                      </a:r>
                      <a:r>
                        <a:rPr lang="en-US" sz="1600" dirty="0"/>
                        <a:t> Hamburg)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Governance</a:t>
                      </a:r>
                      <a:r>
                        <a:rPr lang="en-US" sz="1600" b="0" i="0" u="none" strike="noStrike" cap="none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of carbon dioxide removal in the European Union</a:t>
                      </a:r>
                      <a:endParaRPr lang="en-US" sz="1600" b="0" i="0" u="none" strike="noStrike" cap="none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331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1" dirty="0"/>
                        <a:t>Wed 11 Mar 11am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dirty="0"/>
                        <a:t>Climate College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Violette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Mouchaileh</a:t>
                      </a:r>
                      <a:r>
                        <a:rPr lang="en-US" sz="1600" dirty="0"/>
                        <a:t> (AEMO)</a:t>
                      </a:r>
                    </a:p>
                    <a:p>
                      <a:r>
                        <a:rPr lang="en-US" sz="1600" dirty="0"/>
                        <a:t>Tim Nelson (AEMC)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Regulatory</a:t>
                      </a:r>
                      <a:r>
                        <a:rPr lang="en-US" sz="1600" b="0" i="0" u="none" strike="noStrike" cap="none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support for industrial demand response (VCTF Series)</a:t>
                      </a:r>
                      <a:endParaRPr lang="en-US" sz="1600" b="0" i="0" u="none" strike="noStrike" cap="none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45EF3907-808D-4055-A0C6-62C4BA887F5B}"/>
              </a:ext>
            </a:extLst>
          </p:cNvPr>
          <p:cNvSpPr/>
          <p:nvPr/>
        </p:nvSpPr>
        <p:spPr>
          <a:xfrm>
            <a:off x="3591763" y="4317267"/>
            <a:ext cx="5105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 err="1"/>
              <a:t>climatecollege.unimelb.edu.au</a:t>
            </a:r>
            <a:r>
              <a:rPr lang="en-US" sz="1600" dirty="0"/>
              <a:t>/seminars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84B5D59-DD15-496B-A2DE-1EC050E3C1F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4958" y="4639228"/>
            <a:ext cx="493979" cy="43628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8F655B5-D741-47F9-A393-F68367A10ADA}"/>
              </a:ext>
            </a:extLst>
          </p:cNvPr>
          <p:cNvSpPr/>
          <p:nvPr/>
        </p:nvSpPr>
        <p:spPr>
          <a:xfrm>
            <a:off x="4658563" y="4639228"/>
            <a:ext cx="4038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/>
              <a:t>@</a:t>
            </a:r>
            <a:r>
              <a:rPr lang="en-US" sz="1600" dirty="0" err="1"/>
              <a:t>climatecollege</a:t>
            </a:r>
            <a:endParaRPr lang="en-US" sz="16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95ADD83-DF59-4404-BEF4-D98327ACD8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120"/>
            <a:ext cx="6576365" cy="5876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0FBA7F-F6F6-4DCC-94C6-CD2F972239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0778" y="-4482"/>
            <a:ext cx="2539781" cy="603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7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6CC866A-FB6A-4313-9BF1-5DA11C99F9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95275"/>
            <a:ext cx="7065963" cy="6953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Effects on </a:t>
            </a:r>
            <a:r>
              <a:rPr lang="en-US" dirty="0">
                <a:solidFill>
                  <a:srgbClr val="57BAD4"/>
                </a:solidFill>
              </a:rPr>
              <a:t>residual load duration curves (RLDCs)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8993B5F-BEDF-4014-BE07-92AD66D4A0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1019175"/>
            <a:ext cx="7358063" cy="2227263"/>
          </a:xfrm>
        </p:spPr>
        <p:txBody>
          <a:bodyPr/>
          <a:lstStyle/>
          <a:p>
            <a:pPr marL="342900" eaLnBrk="1" fontAlgn="auto" hangingPunct="1">
              <a:buFont typeface="Arial"/>
              <a:buChar char="●"/>
              <a:defRPr/>
            </a:pPr>
            <a:r>
              <a:rPr lang="en-AU" dirty="0">
                <a:solidFill>
                  <a:schemeClr val="tx1"/>
                </a:solidFill>
              </a:rPr>
              <a:t>RLDC: </a:t>
            </a:r>
          </a:p>
          <a:p>
            <a:pPr marL="893763" indent="-447675" eaLnBrk="1" fontAlgn="auto" hangingPunct="1">
              <a:buFont typeface="Arial"/>
              <a:buChar char="●"/>
              <a:defRPr/>
            </a:pPr>
            <a:r>
              <a:rPr lang="en-AU" dirty="0">
                <a:solidFill>
                  <a:schemeClr val="tx1"/>
                </a:solidFill>
              </a:rPr>
              <a:t>Hourly total load minus variable renewable generation</a:t>
            </a:r>
          </a:p>
          <a:p>
            <a:pPr marL="893763" indent="-447675" eaLnBrk="1" fontAlgn="auto" hangingPunct="1">
              <a:buFont typeface="Arial"/>
              <a:buChar char="●"/>
              <a:defRPr/>
            </a:pPr>
            <a:r>
              <a:rPr lang="en-AU" dirty="0">
                <a:solidFill>
                  <a:schemeClr val="tx1"/>
                </a:solidFill>
              </a:rPr>
              <a:t>Sorted in descending order</a:t>
            </a:r>
          </a:p>
          <a:p>
            <a:pPr marL="893763" indent="-447675" eaLnBrk="1" fontAlgn="auto" hangingPunct="1">
              <a:buFont typeface="Arial"/>
              <a:buChar char="●"/>
              <a:defRPr/>
            </a:pPr>
            <a:r>
              <a:rPr lang="en-AU" dirty="0">
                <a:solidFill>
                  <a:schemeClr val="tx1"/>
                </a:solidFill>
              </a:rPr>
              <a:t>Note: the sorting changes between curves</a:t>
            </a:r>
          </a:p>
          <a:p>
            <a:pPr marL="342900" eaLnBrk="1" fontAlgn="auto" hangingPunct="1">
              <a:buFont typeface="Arial"/>
              <a:buChar char="●"/>
              <a:defRPr/>
            </a:pPr>
            <a:endParaRPr lang="en-AU" dirty="0">
              <a:solidFill>
                <a:schemeClr val="tx1"/>
              </a:solidFill>
            </a:endParaRPr>
          </a:p>
          <a:p>
            <a:pPr marL="342900" eaLnBrk="1" fontAlgn="auto" hangingPunct="1">
              <a:buFont typeface="Arial"/>
              <a:buChar char="●"/>
              <a:defRPr/>
            </a:pPr>
            <a:r>
              <a:rPr lang="en-AU" dirty="0">
                <a:solidFill>
                  <a:schemeClr val="tx1"/>
                </a:solidFill>
              </a:rPr>
              <a:t>Here: example for 49% RES share and FiT</a:t>
            </a:r>
            <a:r>
              <a:rPr lang="en-AU" baseline="-25000" dirty="0">
                <a:solidFill>
                  <a:schemeClr val="tx1"/>
                </a:solidFill>
              </a:rPr>
              <a:t>25</a:t>
            </a:r>
          </a:p>
          <a:p>
            <a:pPr marL="342900" eaLnBrk="1" fontAlgn="auto" hangingPunct="1">
              <a:buFont typeface="Arial"/>
              <a:buChar char="●"/>
              <a:defRPr/>
            </a:pPr>
            <a:endParaRPr lang="en-A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Grafik 19">
            <a:extLst>
              <a:ext uri="{FF2B5EF4-FFF2-40B4-BE49-F238E27FC236}">
                <a16:creationId xmlns:a16="http://schemas.microsoft.com/office/drawing/2014/main" id="{B7D4FC61-FA72-44D8-9621-2EB437D589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696913"/>
            <a:ext cx="8607425" cy="445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C850324-6D95-4D02-8BC8-F1F0A16A4C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6350"/>
            <a:ext cx="7065963" cy="69373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Overall: </a:t>
            </a:r>
            <a:r>
              <a:rPr lang="en-US" dirty="0" err="1"/>
              <a:t>prosumage</a:t>
            </a:r>
            <a:r>
              <a:rPr lang="en-US" dirty="0"/>
              <a:t> leads to slightly </a:t>
            </a:r>
            <a:r>
              <a:rPr lang="en-US" dirty="0">
                <a:solidFill>
                  <a:srgbClr val="57BAD4"/>
                </a:solidFill>
              </a:rPr>
              <a:t>flatter RLDC </a:t>
            </a:r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F4D28166-30FE-4A04-A06D-9B55440569F5}"/>
              </a:ext>
            </a:extLst>
          </p:cNvPr>
          <p:cNvCxnSpPr/>
          <p:nvPr/>
        </p:nvCxnSpPr>
        <p:spPr>
          <a:xfrm>
            <a:off x="1249363" y="2060575"/>
            <a:ext cx="0" cy="30003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02873170-A793-4BE3-8476-4ABC2C046AAB}"/>
              </a:ext>
            </a:extLst>
          </p:cNvPr>
          <p:cNvCxnSpPr/>
          <p:nvPr/>
        </p:nvCxnSpPr>
        <p:spPr>
          <a:xfrm flipV="1">
            <a:off x="5443538" y="3590925"/>
            <a:ext cx="0" cy="21748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Rechteck 13">
            <a:extLst>
              <a:ext uri="{FF2B5EF4-FFF2-40B4-BE49-F238E27FC236}">
                <a16:creationId xmlns:a16="http://schemas.microsoft.com/office/drawing/2014/main" id="{AB90702C-6881-474D-80F3-422AEE6AC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8825" y="3590925"/>
            <a:ext cx="21224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AU" altLang="en-US" sz="1600">
                <a:latin typeface="Avenir Light"/>
                <a:sym typeface="Wingdings" panose="05000000000000000000" pitchFamily="2" charset="2"/>
              </a:rPr>
              <a:t>Overall flatter RLDCs</a:t>
            </a:r>
            <a:endParaRPr lang="en-US" altLang="en-US" sz="1600">
              <a:latin typeface="Avenir Light"/>
            </a:endParaRPr>
          </a:p>
        </p:txBody>
      </p: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10DBB3A2-56AD-4B7F-B90C-D522528A5925}"/>
              </a:ext>
            </a:extLst>
          </p:cNvPr>
          <p:cNvCxnSpPr/>
          <p:nvPr/>
        </p:nvCxnSpPr>
        <p:spPr>
          <a:xfrm flipH="1">
            <a:off x="6192838" y="4084638"/>
            <a:ext cx="277812" cy="10477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Rechteck 17">
            <a:extLst>
              <a:ext uri="{FF2B5EF4-FFF2-40B4-BE49-F238E27FC236}">
                <a16:creationId xmlns:a16="http://schemas.microsoft.com/office/drawing/2014/main" id="{40C32BEA-A198-4B61-8AEB-F3515C54C8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9100" y="3643313"/>
            <a:ext cx="199231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AU" altLang="en-US" sz="1600">
                <a:latin typeface="Avenir Light"/>
                <a:sym typeface="Wingdings" panose="05000000000000000000" pitchFamily="2" charset="2"/>
              </a:rPr>
              <a:t>Also slightly higher surplus generation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1A38586C-D3A9-4C45-A12F-D8CC6F5AABD1}"/>
              </a:ext>
            </a:extLst>
          </p:cNvPr>
          <p:cNvSpPr/>
          <p:nvPr/>
        </p:nvSpPr>
        <p:spPr>
          <a:xfrm>
            <a:off x="6465888" y="979488"/>
            <a:ext cx="2457450" cy="831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à"/>
              <a:defRPr/>
            </a:pPr>
            <a:r>
              <a:rPr lang="de-DE" sz="1600" dirty="0" err="1">
                <a:latin typeface="Avenir Light"/>
              </a:rPr>
              <a:t>There</a:t>
            </a:r>
            <a:r>
              <a:rPr lang="de-DE" sz="1600" dirty="0">
                <a:latin typeface="Avenir Light"/>
              </a:rPr>
              <a:t> </a:t>
            </a:r>
            <a:r>
              <a:rPr lang="de-DE" sz="1600" dirty="0" err="1">
                <a:latin typeface="Avenir Light"/>
              </a:rPr>
              <a:t>are</a:t>
            </a:r>
            <a:r>
              <a:rPr lang="de-DE" sz="1600" dirty="0">
                <a:latin typeface="Avenir Light"/>
              </a:rPr>
              <a:t> </a:t>
            </a:r>
            <a:r>
              <a:rPr lang="de-DE" sz="1600" dirty="0" err="1">
                <a:latin typeface="Avenir Light"/>
              </a:rPr>
              <a:t>two</a:t>
            </a:r>
            <a:r>
              <a:rPr lang="de-DE" sz="1600" dirty="0">
                <a:latin typeface="Avenir Light"/>
              </a:rPr>
              <a:t> </a:t>
            </a:r>
            <a:r>
              <a:rPr lang="de-DE" sz="1600" dirty="0" err="1">
                <a:latin typeface="Avenir Light"/>
              </a:rPr>
              <a:t>effects</a:t>
            </a:r>
            <a:r>
              <a:rPr lang="de-DE" sz="1600" dirty="0">
                <a:latin typeface="Avenir Light"/>
              </a:rPr>
              <a:t>:</a:t>
            </a:r>
          </a:p>
          <a:p>
            <a:pPr marL="400050" indent="-40005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romanLcParenR"/>
              <a:defRPr/>
            </a:pPr>
            <a:r>
              <a:rPr lang="de-DE" sz="1600" dirty="0">
                <a:latin typeface="Avenir Light"/>
              </a:rPr>
              <a:t>More PV</a:t>
            </a:r>
          </a:p>
          <a:p>
            <a:pPr marL="400050" indent="-40005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romanLcParenR"/>
              <a:defRPr/>
            </a:pPr>
            <a:r>
              <a:rPr lang="de-DE" sz="1600" dirty="0" err="1">
                <a:latin typeface="Avenir Light"/>
              </a:rPr>
              <a:t>Household</a:t>
            </a:r>
            <a:r>
              <a:rPr lang="de-DE" sz="1600" dirty="0">
                <a:latin typeface="Avenir Light"/>
              </a:rPr>
              <a:t> </a:t>
            </a:r>
            <a:r>
              <a:rPr lang="de-DE" sz="1600" dirty="0" err="1">
                <a:latin typeface="Avenir Light"/>
              </a:rPr>
              <a:t>batteries</a:t>
            </a:r>
            <a:endParaRPr lang="en-US" sz="1600" dirty="0">
              <a:latin typeface="Avenir Ligh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Grafik 7">
            <a:extLst>
              <a:ext uri="{FF2B5EF4-FFF2-40B4-BE49-F238E27FC236}">
                <a16:creationId xmlns:a16="http://schemas.microsoft.com/office/drawing/2014/main" id="{D4A1008E-2A2D-45C2-98F7-79147458EF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698500"/>
            <a:ext cx="8609013" cy="444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D9DF15E-EB25-4954-B75F-2D62B368E9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6350"/>
            <a:ext cx="7373938" cy="69373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/>
              <a:t>i</a:t>
            </a:r>
            <a:r>
              <a:rPr lang="en-US" dirty="0"/>
              <a:t>) </a:t>
            </a:r>
            <a:r>
              <a:rPr lang="en-US" dirty="0">
                <a:solidFill>
                  <a:srgbClr val="57BAD4"/>
                </a:solidFill>
              </a:rPr>
              <a:t>More PV</a:t>
            </a:r>
          </a:p>
        </p:txBody>
      </p:sp>
      <p:cxnSp>
        <p:nvCxnSpPr>
          <p:cNvPr id="4" name="Gerade Verbindung mit Pfeil 3">
            <a:extLst>
              <a:ext uri="{FF2B5EF4-FFF2-40B4-BE49-F238E27FC236}">
                <a16:creationId xmlns:a16="http://schemas.microsoft.com/office/drawing/2014/main" id="{007C1136-5465-479F-A26A-87DFBE2980CE}"/>
              </a:ext>
            </a:extLst>
          </p:cNvPr>
          <p:cNvCxnSpPr/>
          <p:nvPr/>
        </p:nvCxnSpPr>
        <p:spPr>
          <a:xfrm>
            <a:off x="6099175" y="2786063"/>
            <a:ext cx="0" cy="24447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533" name="Rechteck 6">
            <a:extLst>
              <a:ext uri="{FF2B5EF4-FFF2-40B4-BE49-F238E27FC236}">
                <a16:creationId xmlns:a16="http://schemas.microsoft.com/office/drawing/2014/main" id="{5B900E5F-E32D-442F-AC1A-2F0088895E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7138" y="2016125"/>
            <a:ext cx="2336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AU" altLang="en-US" sz="1600">
                <a:latin typeface="Avenir Light"/>
                <a:sym typeface="Wingdings" panose="05000000000000000000" pitchFamily="2" charset="2"/>
              </a:rPr>
              <a:t>Effect of utility-scale PV</a:t>
            </a:r>
            <a:endParaRPr lang="en-US" altLang="en-US" sz="1600">
              <a:latin typeface="Avenir Ligh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Grafik 1">
            <a:extLst>
              <a:ext uri="{FF2B5EF4-FFF2-40B4-BE49-F238E27FC236}">
                <a16:creationId xmlns:a16="http://schemas.microsoft.com/office/drawing/2014/main" id="{24DE58D0-CF5B-42B4-83FD-020163BB3D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698500"/>
            <a:ext cx="8609013" cy="444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B7E9E29-9352-406D-B2CE-95FBF22B0D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6350"/>
            <a:ext cx="7373938" cy="69373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/>
              <a:t>i</a:t>
            </a:r>
            <a:r>
              <a:rPr lang="en-US" dirty="0"/>
              <a:t>) </a:t>
            </a:r>
            <a:r>
              <a:rPr lang="en-US" dirty="0">
                <a:solidFill>
                  <a:srgbClr val="57BAD4"/>
                </a:solidFill>
              </a:rPr>
              <a:t>More PV</a:t>
            </a:r>
          </a:p>
        </p:txBody>
      </p:sp>
      <p:cxnSp>
        <p:nvCxnSpPr>
          <p:cNvPr id="4" name="Gerade Verbindung mit Pfeil 3">
            <a:extLst>
              <a:ext uri="{FF2B5EF4-FFF2-40B4-BE49-F238E27FC236}">
                <a16:creationId xmlns:a16="http://schemas.microsoft.com/office/drawing/2014/main" id="{EAF2D628-D32D-4C92-B895-D5DB0C12B14E}"/>
              </a:ext>
            </a:extLst>
          </p:cNvPr>
          <p:cNvCxnSpPr/>
          <p:nvPr/>
        </p:nvCxnSpPr>
        <p:spPr>
          <a:xfrm>
            <a:off x="5981700" y="3116263"/>
            <a:ext cx="0" cy="24288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557" name="Rechteck 6">
            <a:extLst>
              <a:ext uri="{FF2B5EF4-FFF2-40B4-BE49-F238E27FC236}">
                <a16:creationId xmlns:a16="http://schemas.microsoft.com/office/drawing/2014/main" id="{0005DC08-03DF-4ED4-A7C8-B2DBF15819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0" y="1395413"/>
            <a:ext cx="26479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AU" altLang="en-US" sz="1600">
                <a:latin typeface="Avenir Light"/>
                <a:sym typeface="Wingdings" panose="05000000000000000000" pitchFamily="2" charset="2"/>
              </a:rPr>
              <a:t>PV capacity increases to</a:t>
            </a:r>
            <a:br>
              <a:rPr lang="en-AU" altLang="en-US" sz="1600">
                <a:latin typeface="Avenir Light"/>
                <a:sym typeface="Wingdings" panose="05000000000000000000" pitchFamily="2" charset="2"/>
              </a:rPr>
            </a:br>
            <a:r>
              <a:rPr lang="en-AU" altLang="en-US" sz="1600">
                <a:latin typeface="Avenir Light"/>
                <a:sym typeface="Wingdings" panose="05000000000000000000" pitchFamily="2" charset="2"/>
              </a:rPr>
              <a:t>prosumage capacity level,</a:t>
            </a:r>
            <a:br>
              <a:rPr lang="en-AU" altLang="en-US" sz="1600">
                <a:latin typeface="Avenir Light"/>
                <a:sym typeface="Wingdings" panose="05000000000000000000" pitchFamily="2" charset="2"/>
              </a:rPr>
            </a:br>
            <a:r>
              <a:rPr lang="en-AU" altLang="en-US" sz="1600">
                <a:latin typeface="Avenir Light"/>
                <a:sym typeface="Wingdings" panose="05000000000000000000" pitchFamily="2" charset="2"/>
              </a:rPr>
              <a:t>but dispatched as utility PV</a:t>
            </a:r>
            <a:endParaRPr lang="en-US" altLang="en-US" sz="1600">
              <a:latin typeface="Avenir Light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C14BF018-7C3C-4491-AF6A-234EAE4332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7475" y="3754438"/>
            <a:ext cx="18272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AU" altLang="en-US" sz="1600">
                <a:latin typeface="Avenir Light"/>
                <a:sym typeface="Wingdings" panose="05000000000000000000" pitchFamily="2" charset="2"/>
              </a:rPr>
              <a:t>“Belly of the duck”</a:t>
            </a:r>
            <a:endParaRPr lang="en-US" altLang="en-US" sz="1600">
              <a:latin typeface="Avenir Ligh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Grafik 9">
            <a:extLst>
              <a:ext uri="{FF2B5EF4-FFF2-40B4-BE49-F238E27FC236}">
                <a16:creationId xmlns:a16="http://schemas.microsoft.com/office/drawing/2014/main" id="{456D0DD1-27B3-459C-B6FB-B7D0CD3944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698500"/>
            <a:ext cx="8609013" cy="444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64784FB-88E1-469D-8B38-94B9101A1A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6350"/>
            <a:ext cx="7373938" cy="69373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ii) </a:t>
            </a:r>
            <a:r>
              <a:rPr lang="en-US" dirty="0">
                <a:solidFill>
                  <a:srgbClr val="57BAD4"/>
                </a:solidFill>
              </a:rPr>
              <a:t>Household batteries</a:t>
            </a:r>
          </a:p>
        </p:txBody>
      </p:sp>
      <p:cxnSp>
        <p:nvCxnSpPr>
          <p:cNvPr id="4" name="Gerade Verbindung mit Pfeil 3">
            <a:extLst>
              <a:ext uri="{FF2B5EF4-FFF2-40B4-BE49-F238E27FC236}">
                <a16:creationId xmlns:a16="http://schemas.microsoft.com/office/drawing/2014/main" id="{D6745F3D-C471-4B94-9DE3-D8BBDB777A49}"/>
              </a:ext>
            </a:extLst>
          </p:cNvPr>
          <p:cNvCxnSpPr/>
          <p:nvPr/>
        </p:nvCxnSpPr>
        <p:spPr>
          <a:xfrm flipV="1">
            <a:off x="5608638" y="2924175"/>
            <a:ext cx="0" cy="28733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581" name="Rechteck 6">
            <a:extLst>
              <a:ext uri="{FF2B5EF4-FFF2-40B4-BE49-F238E27FC236}">
                <a16:creationId xmlns:a16="http://schemas.microsoft.com/office/drawing/2014/main" id="{F6517FD1-BFDF-48F5-BF36-CB28644B57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8900" y="2924175"/>
            <a:ext cx="30702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AU" altLang="en-US" sz="1600">
                <a:latin typeface="Avenir Light"/>
                <a:sym typeface="Wingdings" panose="05000000000000000000" pitchFamily="2" charset="2"/>
              </a:rPr>
              <a:t>Smooting effect of PV batteries </a:t>
            </a:r>
            <a:br>
              <a:rPr lang="en-AU" altLang="en-US" sz="1600">
                <a:latin typeface="Avenir Light"/>
                <a:sym typeface="Wingdings" panose="05000000000000000000" pitchFamily="2" charset="2"/>
              </a:rPr>
            </a:br>
            <a:r>
              <a:rPr lang="en-AU" altLang="en-US" sz="1600">
                <a:latin typeface="Avenir Light"/>
                <a:sym typeface="Wingdings" panose="05000000000000000000" pitchFamily="2" charset="2"/>
              </a:rPr>
              <a:t>on left and right-hand side</a:t>
            </a:r>
            <a:endParaRPr lang="en-US" altLang="en-US" sz="1600">
              <a:latin typeface="Avenir Light"/>
            </a:endParaRPr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E57980B6-A736-4BBA-9BF5-B1F23D3EF927}"/>
              </a:ext>
            </a:extLst>
          </p:cNvPr>
          <p:cNvCxnSpPr/>
          <p:nvPr/>
        </p:nvCxnSpPr>
        <p:spPr>
          <a:xfrm>
            <a:off x="1358900" y="2028825"/>
            <a:ext cx="0" cy="13176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Grafik 9">
            <a:extLst>
              <a:ext uri="{FF2B5EF4-FFF2-40B4-BE49-F238E27FC236}">
                <a16:creationId xmlns:a16="http://schemas.microsoft.com/office/drawing/2014/main" id="{CF4BCD4C-A79F-4633-9988-05C8ABF4F5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698500"/>
            <a:ext cx="8609013" cy="444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59B187-BFDF-40F4-A377-46B75CDE02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6350"/>
            <a:ext cx="7373938" cy="69373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ii) </a:t>
            </a:r>
            <a:r>
              <a:rPr lang="en-US" dirty="0">
                <a:solidFill>
                  <a:srgbClr val="57BAD4"/>
                </a:solidFill>
              </a:rPr>
              <a:t>Household batteries</a:t>
            </a:r>
          </a:p>
        </p:txBody>
      </p:sp>
      <p:cxnSp>
        <p:nvCxnSpPr>
          <p:cNvPr id="4" name="Gerade Verbindung mit Pfeil 3">
            <a:extLst>
              <a:ext uri="{FF2B5EF4-FFF2-40B4-BE49-F238E27FC236}">
                <a16:creationId xmlns:a16="http://schemas.microsoft.com/office/drawing/2014/main" id="{B629470B-A76E-4EAB-B009-F706D55BF105}"/>
              </a:ext>
            </a:extLst>
          </p:cNvPr>
          <p:cNvCxnSpPr/>
          <p:nvPr/>
        </p:nvCxnSpPr>
        <p:spPr>
          <a:xfrm>
            <a:off x="5608638" y="2944813"/>
            <a:ext cx="0" cy="6604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605" name="Rechteck 6">
            <a:extLst>
              <a:ext uri="{FF2B5EF4-FFF2-40B4-BE49-F238E27FC236}">
                <a16:creationId xmlns:a16="http://schemas.microsoft.com/office/drawing/2014/main" id="{88E4913A-E9BC-42E7-AE3E-C3127E90FF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0225" y="1654175"/>
            <a:ext cx="52625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AU" altLang="en-US" sz="1600">
                <a:latin typeface="Avenir Light"/>
                <a:sym typeface="Wingdings" panose="05000000000000000000" pitchFamily="2" charset="2"/>
              </a:rPr>
              <a:t>This effect is still visible if wind power is also considered</a:t>
            </a:r>
            <a:endParaRPr lang="en-US" altLang="en-US" sz="1600">
              <a:latin typeface="Avenir Light"/>
            </a:endParaRPr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16C718A4-69B0-4513-BD96-097AD853A56D}"/>
              </a:ext>
            </a:extLst>
          </p:cNvPr>
          <p:cNvCxnSpPr/>
          <p:nvPr/>
        </p:nvCxnSpPr>
        <p:spPr>
          <a:xfrm>
            <a:off x="1357313" y="2160588"/>
            <a:ext cx="0" cy="24288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5D8D9DB-9F1B-4694-A6C4-E7033339E9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6350"/>
            <a:ext cx="7065963" cy="69373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Overall: </a:t>
            </a:r>
            <a:r>
              <a:rPr lang="en-US" dirty="0" err="1"/>
              <a:t>prosumage</a:t>
            </a:r>
            <a:r>
              <a:rPr lang="en-US" dirty="0"/>
              <a:t> leads to slightly </a:t>
            </a:r>
            <a:r>
              <a:rPr lang="en-US" dirty="0">
                <a:solidFill>
                  <a:srgbClr val="57BAD4"/>
                </a:solidFill>
              </a:rPr>
              <a:t>flatter RLDC </a:t>
            </a:r>
          </a:p>
        </p:txBody>
      </p:sp>
      <p:pic>
        <p:nvPicPr>
          <p:cNvPr id="26627" name="Grafik 1">
            <a:extLst>
              <a:ext uri="{FF2B5EF4-FFF2-40B4-BE49-F238E27FC236}">
                <a16:creationId xmlns:a16="http://schemas.microsoft.com/office/drawing/2014/main" id="{80A94BC6-3575-4466-80AB-54EF1B3F62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698500"/>
            <a:ext cx="8609013" cy="444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">
            <a:extLst>
              <a:ext uri="{FF2B5EF4-FFF2-40B4-BE49-F238E27FC236}">
                <a16:creationId xmlns:a16="http://schemas.microsoft.com/office/drawing/2014/main" id="{E0F38952-51B7-42E1-945A-2BED59E1EC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4" y="264876"/>
            <a:ext cx="6644743" cy="694975"/>
          </a:xfrm>
        </p:spPr>
        <p:txBody>
          <a:bodyPr/>
          <a:lstStyle/>
          <a:p>
            <a:r>
              <a:rPr lang="en-US" dirty="0"/>
              <a:t>Derivation of customer </a:t>
            </a:r>
            <a:r>
              <a:rPr lang="en-US" dirty="0">
                <a:solidFill>
                  <a:srgbClr val="57BAD4"/>
                </a:solidFill>
              </a:rPr>
              <a:t>value.</a:t>
            </a:r>
            <a:endParaRPr lang="en-US" dirty="0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7EF7BBFE-18A5-4828-AB18-8C5BF836AF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85463" y="1509605"/>
            <a:ext cx="4179601" cy="2258763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75334F34-39B9-49B6-ADC1-FED871B474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85463" y="1509605"/>
            <a:ext cx="4179601" cy="2258763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37745848-CDB7-4040-8BE6-04A8096ECF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85463" y="1509605"/>
            <a:ext cx="4179601" cy="2258763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57D0101F-D0BB-4103-8590-C6EDDC072F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388730" y="3856536"/>
            <a:ext cx="4149513" cy="22771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E0CE8CB-C1CB-4380-9896-3E407071948C}"/>
              </a:ext>
            </a:extLst>
          </p:cNvPr>
          <p:cNvSpPr txBox="1"/>
          <p:nvPr/>
        </p:nvSpPr>
        <p:spPr>
          <a:xfrm flipH="1">
            <a:off x="7353975" y="2971017"/>
            <a:ext cx="11152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/>
              <a:t>22c/kWh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011A7CF-DC6F-4CEF-BA8A-14D4705FA8EC}"/>
              </a:ext>
            </a:extLst>
          </p:cNvPr>
          <p:cNvCxnSpPr>
            <a:cxnSpLocks/>
            <a:stCxn id="27" idx="3"/>
          </p:cNvCxnSpPr>
          <p:nvPr/>
        </p:nvCxnSpPr>
        <p:spPr>
          <a:xfrm flipH="1">
            <a:off x="6795963" y="3124906"/>
            <a:ext cx="558012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4772EDD5-092D-48B2-B723-D34DC5E43A4F}"/>
              </a:ext>
            </a:extLst>
          </p:cNvPr>
          <p:cNvSpPr txBox="1"/>
          <p:nvPr/>
        </p:nvSpPr>
        <p:spPr>
          <a:xfrm flipH="1">
            <a:off x="5018597" y="1817780"/>
            <a:ext cx="9684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/>
              <a:t>7c/kWh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2C21530-453F-4777-B060-A8D9DA51ED93}"/>
              </a:ext>
            </a:extLst>
          </p:cNvPr>
          <p:cNvCxnSpPr>
            <a:cxnSpLocks/>
            <a:stCxn id="29" idx="2"/>
          </p:cNvCxnSpPr>
          <p:nvPr/>
        </p:nvCxnSpPr>
        <p:spPr>
          <a:xfrm>
            <a:off x="5502819" y="2125557"/>
            <a:ext cx="676004" cy="4983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2FDE73B0-FF2D-414B-983B-C8901EE6EE1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0954" y="1758734"/>
            <a:ext cx="3322368" cy="17825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85EB481-EECF-49E7-9557-ABE1AD8044E5}"/>
              </a:ext>
            </a:extLst>
          </p:cNvPr>
          <p:cNvSpPr/>
          <p:nvPr/>
        </p:nvSpPr>
        <p:spPr>
          <a:xfrm>
            <a:off x="332842" y="1337154"/>
            <a:ext cx="34771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>
              <a:lnSpc>
                <a:spcPct val="100000"/>
              </a:lnSpc>
            </a:pPr>
            <a:r>
              <a:rPr lang="en-US" u="sng" dirty="0"/>
              <a:t>Retail usage charges/kWh:</a:t>
            </a:r>
            <a:endParaRPr lang="en-AU" u="sng" dirty="0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038BB58-DA37-4932-B2D2-4748CAD7E6DA}"/>
              </a:ext>
            </a:extLst>
          </p:cNvPr>
          <p:cNvCxnSpPr>
            <a:cxnSpLocks/>
          </p:cNvCxnSpPr>
          <p:nvPr/>
        </p:nvCxnSpPr>
        <p:spPr>
          <a:xfrm>
            <a:off x="6401271" y="1319893"/>
            <a:ext cx="0" cy="527433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3A801228-B198-452C-BF1F-8F04DF0B1FB1}"/>
              </a:ext>
            </a:extLst>
          </p:cNvPr>
          <p:cNvSpPr txBox="1"/>
          <p:nvPr/>
        </p:nvSpPr>
        <p:spPr>
          <a:xfrm flipH="1">
            <a:off x="6497616" y="1168932"/>
            <a:ext cx="23981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dirty="0"/>
              <a:t>Diminishing returns for additional PV capacity + eligibility considerations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69A84E-3814-446B-8811-E9A4A5C36F06}"/>
              </a:ext>
            </a:extLst>
          </p:cNvPr>
          <p:cNvSpPr/>
          <p:nvPr/>
        </p:nvSpPr>
        <p:spPr>
          <a:xfrm>
            <a:off x="2082535" y="1888425"/>
            <a:ext cx="1930787" cy="18799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EA23F3F-12D8-471B-A5F3-0E03920853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0954" y="1758734"/>
            <a:ext cx="3322368" cy="178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34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9">
            <a:extLst>
              <a:ext uri="{FF2B5EF4-FFF2-40B4-BE49-F238E27FC236}">
                <a16:creationId xmlns:a16="http://schemas.microsoft.com/office/drawing/2014/main" id="{6B57FD0C-4867-473B-A3EC-1DD40AACF7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3121" y="1717662"/>
            <a:ext cx="4179601" cy="2258763"/>
          </a:xfrm>
          <a:prstGeom prst="rect">
            <a:avLst/>
          </a:prstGeom>
        </p:spPr>
      </p:pic>
      <p:sp>
        <p:nvSpPr>
          <p:cNvPr id="17" name="Title 2">
            <a:extLst>
              <a:ext uri="{FF2B5EF4-FFF2-40B4-BE49-F238E27FC236}">
                <a16:creationId xmlns:a16="http://schemas.microsoft.com/office/drawing/2014/main" id="{E0F38952-51B7-42E1-945A-2BED59E1EC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4" y="264876"/>
            <a:ext cx="6644743" cy="694975"/>
          </a:xfrm>
        </p:spPr>
        <p:txBody>
          <a:bodyPr/>
          <a:lstStyle/>
          <a:p>
            <a:r>
              <a:rPr lang="en-US" dirty="0"/>
              <a:t>The value </a:t>
            </a:r>
            <a:r>
              <a:rPr lang="en-US" dirty="0">
                <a:solidFill>
                  <a:srgbClr val="57BAD4"/>
                </a:solidFill>
              </a:rPr>
              <a:t>shifts</a:t>
            </a:r>
            <a:r>
              <a:rPr lang="en-US" dirty="0"/>
              <a:t> with PV-battery prosumage.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571DC7A-3FCC-46F8-9C11-E776F19EFD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8601" y="1713528"/>
            <a:ext cx="4185761" cy="2262092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08067AC5-EF3D-41A8-A629-A21FAA4EDF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1868" y="4060459"/>
            <a:ext cx="4149513" cy="2277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7FAC17-21C4-41ED-9CB3-F1AB502EE8BD}"/>
              </a:ext>
            </a:extLst>
          </p:cNvPr>
          <p:cNvSpPr txBox="1"/>
          <p:nvPr/>
        </p:nvSpPr>
        <p:spPr>
          <a:xfrm flipH="1">
            <a:off x="1195358" y="2431069"/>
            <a:ext cx="9043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/>
              <a:t>22c/kWh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7D3BB5A-481C-422F-BA05-8BFDB5178E12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1647553" y="2738846"/>
            <a:ext cx="663017" cy="55176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4B34257-519A-44AF-9E8D-8EF3CA0E2248}"/>
              </a:ext>
            </a:extLst>
          </p:cNvPr>
          <p:cNvSpPr txBox="1"/>
          <p:nvPr/>
        </p:nvSpPr>
        <p:spPr>
          <a:xfrm flipH="1">
            <a:off x="3173535" y="1580032"/>
            <a:ext cx="9684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/>
              <a:t>7c/kWh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31BCC48-D815-423A-AA0E-41567D46ED12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3064950" y="1887809"/>
            <a:ext cx="592807" cy="5432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5F454FD-FCA1-4DF6-8305-3461F768939B}"/>
              </a:ext>
            </a:extLst>
          </p:cNvPr>
          <p:cNvCxnSpPr>
            <a:cxnSpLocks/>
          </p:cNvCxnSpPr>
          <p:nvPr/>
        </p:nvCxnSpPr>
        <p:spPr>
          <a:xfrm>
            <a:off x="1994339" y="2608319"/>
            <a:ext cx="633293" cy="890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or: Curved 9">
            <a:extLst>
              <a:ext uri="{FF2B5EF4-FFF2-40B4-BE49-F238E27FC236}">
                <a16:creationId xmlns:a16="http://schemas.microsoft.com/office/drawing/2014/main" id="{6079FD2D-7959-470E-AB82-F001459E35F0}"/>
              </a:ext>
            </a:extLst>
          </p:cNvPr>
          <p:cNvCxnSpPr>
            <a:cxnSpLocks/>
          </p:cNvCxnSpPr>
          <p:nvPr/>
        </p:nvCxnSpPr>
        <p:spPr>
          <a:xfrm>
            <a:off x="2671250" y="2855969"/>
            <a:ext cx="1252008" cy="579252"/>
          </a:xfrm>
          <a:prstGeom prst="curvedConnector3">
            <a:avLst>
              <a:gd name="adj1" fmla="val 100380"/>
            </a:avLst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44AA0E6-4C17-42CC-A3A6-F4FBACF5549E}"/>
              </a:ext>
            </a:extLst>
          </p:cNvPr>
          <p:cNvCxnSpPr>
            <a:cxnSpLocks/>
          </p:cNvCxnSpPr>
          <p:nvPr/>
        </p:nvCxnSpPr>
        <p:spPr>
          <a:xfrm>
            <a:off x="2252056" y="1535755"/>
            <a:ext cx="0" cy="527433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D60502D-24DF-4686-B389-C6EBFD466E99}"/>
              </a:ext>
            </a:extLst>
          </p:cNvPr>
          <p:cNvSpPr txBox="1"/>
          <p:nvPr/>
        </p:nvSpPr>
        <p:spPr>
          <a:xfrm flipH="1">
            <a:off x="1420866" y="1254200"/>
            <a:ext cx="27989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dirty="0"/>
              <a:t>PV and battery investments are intertwined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BFBB1F4-8690-45B2-8EA6-05E42D287B5A}"/>
              </a:ext>
            </a:extLst>
          </p:cNvPr>
          <p:cNvCxnSpPr>
            <a:cxnSpLocks/>
          </p:cNvCxnSpPr>
          <p:nvPr/>
        </p:nvCxnSpPr>
        <p:spPr>
          <a:xfrm flipH="1">
            <a:off x="2234370" y="2034613"/>
            <a:ext cx="685329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3E9F0DF0-E50E-43F4-A186-66B68432B2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6017" y="2087269"/>
            <a:ext cx="310946" cy="504651"/>
          </a:xfrm>
          <a:prstGeom prst="rect">
            <a:avLst/>
          </a:prstGeom>
        </p:spPr>
      </p:pic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DD06C9E0-C602-400B-B100-49CA0E4B06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63108" y="1480457"/>
            <a:ext cx="3319337" cy="3105364"/>
          </a:xfrm>
        </p:spPr>
        <p:txBody>
          <a:bodyPr/>
          <a:lstStyle/>
          <a:p>
            <a:pPr marL="285750" indent="-285750"/>
            <a:r>
              <a:rPr lang="en-US" dirty="0">
                <a:solidFill>
                  <a:schemeClr val="tx1"/>
                </a:solidFill>
              </a:rPr>
              <a:t>Batteries revalue excess PV generation (minus losses)</a:t>
            </a:r>
          </a:p>
          <a:p>
            <a:pPr marL="285750" indent="-285750"/>
            <a:r>
              <a:rPr lang="en-US" dirty="0">
                <a:solidFill>
                  <a:schemeClr val="tx1"/>
                </a:solidFill>
              </a:rPr>
              <a:t>Prosumage adoption becomes a combined consideration of PV and battery capacity</a:t>
            </a:r>
          </a:p>
          <a:p>
            <a:pPr marL="285750" indent="-285750"/>
            <a:r>
              <a:rPr lang="en-US" dirty="0">
                <a:solidFill>
                  <a:schemeClr val="tx1"/>
                </a:solidFill>
              </a:rPr>
              <a:t>Interaction with FiT eligibility</a:t>
            </a:r>
          </a:p>
          <a:p>
            <a:pPr marL="285750" indent="-285750"/>
            <a:r>
              <a:rPr lang="en-US" dirty="0">
                <a:solidFill>
                  <a:schemeClr val="tx1"/>
                </a:solidFill>
              </a:rPr>
              <a:t>FiT incentives are “flipped”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C90352B-C913-409C-B125-2AEC07DA69BC}"/>
              </a:ext>
            </a:extLst>
          </p:cNvPr>
          <p:cNvSpPr/>
          <p:nvPr/>
        </p:nvSpPr>
        <p:spPr>
          <a:xfrm>
            <a:off x="1333861" y="4829428"/>
            <a:ext cx="41950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* Assuming </a:t>
            </a:r>
            <a:r>
              <a:rPr lang="en-AU" sz="1200" dirty="0"/>
              <a:t>batteries</a:t>
            </a:r>
            <a:r>
              <a:rPr lang="en-US" sz="1200" dirty="0"/>
              <a:t> only operate to </a:t>
            </a:r>
            <a:r>
              <a:rPr lang="en-AU" sz="1200" dirty="0"/>
              <a:t>maximise</a:t>
            </a:r>
            <a:r>
              <a:rPr lang="en-US" sz="1200" dirty="0"/>
              <a:t> self-consumption</a:t>
            </a:r>
            <a:endParaRPr lang="en-AU" sz="12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A3F8384-ADEF-429B-91B2-480C7E4E69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85025" y="3892731"/>
            <a:ext cx="2003982" cy="10751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951CCD-CAFE-4596-A08F-912469924F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85025" y="3892731"/>
            <a:ext cx="2003983" cy="107519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D8B09A4-7764-44F8-A1BD-DC5FCF1C95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83665" y="3892731"/>
            <a:ext cx="2007073" cy="110434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04372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FC44F2-E8E7-4012-B175-C72390F9DD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795"/>
          <a:stretch/>
        </p:blipFill>
        <p:spPr>
          <a:xfrm>
            <a:off x="3513908" y="1341149"/>
            <a:ext cx="2528641" cy="26154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88482F-539B-49B4-9231-E822702001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7846"/>
          <a:stretch/>
        </p:blipFill>
        <p:spPr>
          <a:xfrm>
            <a:off x="685804" y="1341149"/>
            <a:ext cx="2793746" cy="2615435"/>
          </a:xfrm>
          <a:prstGeom prst="rect">
            <a:avLst/>
          </a:prstGeom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3256EFA8-2352-465B-9E2A-8077C62F1F5F}"/>
              </a:ext>
            </a:extLst>
          </p:cNvPr>
          <p:cNvSpPr/>
          <p:nvPr/>
        </p:nvSpPr>
        <p:spPr>
          <a:xfrm>
            <a:off x="5452415" y="2849217"/>
            <a:ext cx="212035" cy="861391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D01BF3E7-C546-4D7C-B39D-7F6AFFE55311}"/>
              </a:ext>
            </a:extLst>
          </p:cNvPr>
          <p:cNvSpPr/>
          <p:nvPr/>
        </p:nvSpPr>
        <p:spPr>
          <a:xfrm>
            <a:off x="4862280" y="3525889"/>
            <a:ext cx="212035" cy="588912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1CB3A1D7-909B-42E3-BA72-797F984C0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07984" y="1341149"/>
            <a:ext cx="2757720" cy="2846059"/>
          </a:xfrm>
        </p:spPr>
        <p:txBody>
          <a:bodyPr/>
          <a:lstStyle/>
          <a:p>
            <a:pPr marL="342900">
              <a:lnSpc>
                <a:spcPct val="100000"/>
              </a:lnSpc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Batteries </a:t>
            </a:r>
            <a:r>
              <a:rPr lang="en-AU" sz="1400" dirty="0">
                <a:solidFill>
                  <a:schemeClr val="tx1"/>
                </a:solidFill>
              </a:rPr>
              <a:t>incentivise</a:t>
            </a:r>
            <a:r>
              <a:rPr lang="en-US" sz="1400" dirty="0">
                <a:solidFill>
                  <a:schemeClr val="tx1"/>
                </a:solidFill>
              </a:rPr>
              <a:t> additional PV capacity</a:t>
            </a:r>
          </a:p>
          <a:p>
            <a:pPr marL="342900">
              <a:lnSpc>
                <a:spcPct val="100000"/>
              </a:lnSpc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Declining minimum midday demand</a:t>
            </a:r>
          </a:p>
          <a:p>
            <a:pPr marL="342900">
              <a:lnSpc>
                <a:spcPct val="100000"/>
              </a:lnSpc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Declining late-afternoon peak</a:t>
            </a:r>
          </a:p>
          <a:p>
            <a:pPr marL="342900">
              <a:lnSpc>
                <a:spcPct val="100000"/>
              </a:lnSpc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Emerging residual morning peak</a:t>
            </a:r>
          </a:p>
          <a:p>
            <a:pPr marL="342900">
              <a:lnSpc>
                <a:spcPct val="100000"/>
              </a:lnSpc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Increased morning to midday down ramping</a:t>
            </a:r>
          </a:p>
          <a:p>
            <a:pPr marL="342900">
              <a:lnSpc>
                <a:spcPct val="100000"/>
              </a:lnSpc>
              <a:buFont typeface="+mj-lt"/>
              <a:buAutoNum type="arabicPeriod"/>
            </a:pP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3" name="Arrow: Up-Down 12">
            <a:extLst>
              <a:ext uri="{FF2B5EF4-FFF2-40B4-BE49-F238E27FC236}">
                <a16:creationId xmlns:a16="http://schemas.microsoft.com/office/drawing/2014/main" id="{2C622AA9-1F40-40DF-8F93-14F510FCC80E}"/>
              </a:ext>
            </a:extLst>
          </p:cNvPr>
          <p:cNvSpPr/>
          <p:nvPr/>
        </p:nvSpPr>
        <p:spPr>
          <a:xfrm>
            <a:off x="4359965" y="2577548"/>
            <a:ext cx="212035" cy="702365"/>
          </a:xfrm>
          <a:prstGeom prst="up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E0F38952-51B7-42E1-945A-2BED59E1EC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4" y="264876"/>
            <a:ext cx="6644743" cy="694975"/>
          </a:xfrm>
        </p:spPr>
        <p:txBody>
          <a:bodyPr/>
          <a:lstStyle/>
          <a:p>
            <a:r>
              <a:rPr lang="en-US" dirty="0"/>
              <a:t>Changing shape of </a:t>
            </a:r>
            <a:r>
              <a:rPr lang="en-US" dirty="0">
                <a:solidFill>
                  <a:srgbClr val="57BAD4"/>
                </a:solidFill>
              </a:rPr>
              <a:t>residual network demand.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F25E867-8A0D-410C-AEAF-0760F4F3F65C}"/>
              </a:ext>
            </a:extLst>
          </p:cNvPr>
          <p:cNvSpPr/>
          <p:nvPr/>
        </p:nvSpPr>
        <p:spPr>
          <a:xfrm rot="16200000">
            <a:off x="6331694" y="2482018"/>
            <a:ext cx="510110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AU" sz="800" kern="1400" spc="-5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Say, K., John, M. (Under revision). Shifting sands: Transitions in diurnal and seasonal demand arising from household PV battery adoption</a:t>
            </a:r>
          </a:p>
        </p:txBody>
      </p:sp>
    </p:spTree>
    <p:extLst>
      <p:ext uri="{BB962C8B-B14F-4D97-AF65-F5344CB8AC3E}">
        <p14:creationId xmlns:p14="http://schemas.microsoft.com/office/powerpoint/2010/main" val="105011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1CB3A1D7-909B-42E3-BA72-797F984C0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07984" y="2107474"/>
            <a:ext cx="2757720" cy="2079734"/>
          </a:xfrm>
        </p:spPr>
        <p:txBody>
          <a:bodyPr/>
          <a:lstStyle/>
          <a:p>
            <a:pPr marL="342900">
              <a:lnSpc>
                <a:spcPct val="100000"/>
              </a:lnSpc>
              <a:buFont typeface="+mj-lt"/>
              <a:buAutoNum type="arabicPeriod" startAt="6"/>
            </a:pPr>
            <a:r>
              <a:rPr lang="en-AU" sz="1400" dirty="0">
                <a:solidFill>
                  <a:schemeClr val="tx1"/>
                </a:solidFill>
              </a:rPr>
              <a:t>Shifting into winter dominant demand</a:t>
            </a:r>
          </a:p>
          <a:p>
            <a:pPr marL="342900">
              <a:lnSpc>
                <a:spcPct val="100000"/>
              </a:lnSpc>
              <a:buFont typeface="+mj-lt"/>
              <a:buAutoNum type="arabicPeriod" startAt="6"/>
            </a:pP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E0F38952-51B7-42E1-945A-2BED59E1EC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4" y="264876"/>
            <a:ext cx="6644743" cy="694975"/>
          </a:xfrm>
        </p:spPr>
        <p:txBody>
          <a:bodyPr/>
          <a:lstStyle/>
          <a:p>
            <a:r>
              <a:rPr lang="en-US" dirty="0"/>
              <a:t>Changing shape of </a:t>
            </a:r>
            <a:r>
              <a:rPr lang="en-US" dirty="0">
                <a:solidFill>
                  <a:srgbClr val="57BAD4"/>
                </a:solidFill>
              </a:rPr>
              <a:t>residual network demand.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F25E867-8A0D-410C-AEAF-0760F4F3F65C}"/>
              </a:ext>
            </a:extLst>
          </p:cNvPr>
          <p:cNvSpPr/>
          <p:nvPr/>
        </p:nvSpPr>
        <p:spPr>
          <a:xfrm rot="16200000">
            <a:off x="6331694" y="2482018"/>
            <a:ext cx="510110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AU" sz="800" kern="1400" spc="-5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Say, K., John, M. (Under revision). Shifting sands: Transitions in diurnal and seasonal demand arising from household PV battery adoption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FD0956-A3F5-4C43-B0F8-DD98EB14DD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407"/>
          <a:stretch/>
        </p:blipFill>
        <p:spPr>
          <a:xfrm>
            <a:off x="582291" y="1353117"/>
            <a:ext cx="5447082" cy="20143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B232A1-2356-437A-8F9D-A16A508D3D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33883" b="33524"/>
          <a:stretch/>
        </p:blipFill>
        <p:spPr>
          <a:xfrm>
            <a:off x="582291" y="1243387"/>
            <a:ext cx="5447082" cy="20143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714BB9-E318-4269-88A1-FDAD25C647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67154"/>
          <a:stretch/>
        </p:blipFill>
        <p:spPr>
          <a:xfrm>
            <a:off x="582291" y="1328769"/>
            <a:ext cx="5447082" cy="202997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5D3043A-656C-4A95-BD75-B83193B1BD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2462" y="3415872"/>
            <a:ext cx="271707" cy="27170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7FC8348-20CA-458E-90E8-099667E0F2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2462" y="3760132"/>
            <a:ext cx="271707" cy="27170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0A66743-E467-4523-9043-44FF849BE94E}"/>
              </a:ext>
            </a:extLst>
          </p:cNvPr>
          <p:cNvGrpSpPr/>
          <p:nvPr/>
        </p:nvGrpSpPr>
        <p:grpSpPr>
          <a:xfrm>
            <a:off x="3362772" y="3438323"/>
            <a:ext cx="266121" cy="937776"/>
            <a:chOff x="2037360" y="3783317"/>
            <a:chExt cx="266121" cy="93777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8795BF6-D173-41AD-B09B-E38940C5C8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37360" y="3783317"/>
              <a:ext cx="266121" cy="253244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402B966-A2D4-4D4A-AC8C-DAA322794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37360" y="4127577"/>
              <a:ext cx="266121" cy="253244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C879EBC4-7DC7-4B8F-AFD8-1F71AB603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37360" y="4467849"/>
              <a:ext cx="266121" cy="253244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8A3EF856-0E9B-4142-914D-07554E311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2462" y="4100404"/>
            <a:ext cx="271707" cy="27170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86701DD-7A32-4313-9994-B3BCAFF8D11A}"/>
              </a:ext>
            </a:extLst>
          </p:cNvPr>
          <p:cNvGrpSpPr/>
          <p:nvPr/>
        </p:nvGrpSpPr>
        <p:grpSpPr>
          <a:xfrm>
            <a:off x="3687496" y="3438323"/>
            <a:ext cx="266121" cy="937776"/>
            <a:chOff x="2362084" y="3783317"/>
            <a:chExt cx="266121" cy="93777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01B75B0-21D1-4279-B544-64EF96963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62084" y="3783317"/>
              <a:ext cx="266121" cy="253244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D87DEB11-51D8-41E9-984F-6A2AD9E31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62084" y="4467849"/>
              <a:ext cx="266121" cy="253244"/>
            </a:xfrm>
            <a:prstGeom prst="rect">
              <a:avLst/>
            </a:prstGeom>
          </p:spPr>
        </p:pic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C647E76D-B4E6-435F-B3D0-A6A21570E4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3516" y="3401861"/>
            <a:ext cx="178505" cy="289706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A3C9F656-4A52-42DD-8BBA-48AD41F083FA}"/>
              </a:ext>
            </a:extLst>
          </p:cNvPr>
          <p:cNvGrpSpPr/>
          <p:nvPr/>
        </p:nvGrpSpPr>
        <p:grpSpPr>
          <a:xfrm>
            <a:off x="4043516" y="4082405"/>
            <a:ext cx="407165" cy="289706"/>
            <a:chOff x="2718104" y="3746855"/>
            <a:chExt cx="407165" cy="28970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7ED20F22-63DF-4638-85B2-78201A271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18104" y="3746855"/>
              <a:ext cx="178505" cy="289706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05A699D2-4910-4EAD-9CA0-8556EEAE75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46764" y="3746855"/>
              <a:ext cx="178505" cy="289706"/>
            </a:xfrm>
            <a:prstGeom prst="rect">
              <a:avLst/>
            </a:prstGeom>
          </p:spPr>
        </p:pic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BA6216AA-71C1-49AE-B457-F5B2F545BF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3516" y="3748384"/>
            <a:ext cx="178505" cy="28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04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685800" y="1488460"/>
            <a:ext cx="6644744" cy="1274214"/>
          </a:xfrm>
        </p:spPr>
        <p:txBody>
          <a:bodyPr/>
          <a:lstStyle/>
          <a:p>
            <a:pPr indent="0">
              <a:buNone/>
            </a:pPr>
            <a:r>
              <a:rPr lang="en-US" dirty="0">
                <a:solidFill>
                  <a:schemeClr val="tx1"/>
                </a:solidFill>
              </a:rPr>
              <a:t>With costs of battery systems declining and electricity prices rising, </a:t>
            </a:r>
          </a:p>
          <a:p>
            <a:pPr indent="0">
              <a:spcBef>
                <a:spcPts val="0"/>
              </a:spcBef>
              <a:buNone/>
            </a:pPr>
            <a:r>
              <a:rPr lang="en-US" sz="1800" b="1" dirty="0">
                <a:solidFill>
                  <a:srgbClr val="43A0AF"/>
                </a:solidFill>
              </a:rPr>
              <a:t>what impacts could household PV-battery adoption have on the power sector?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4" y="792488"/>
            <a:ext cx="6644743" cy="694975"/>
          </a:xfrm>
        </p:spPr>
        <p:txBody>
          <a:bodyPr/>
          <a:lstStyle/>
          <a:p>
            <a:r>
              <a:rPr lang="en-US" dirty="0"/>
              <a:t>A changing </a:t>
            </a:r>
            <a:r>
              <a:rPr lang="en-US" dirty="0">
                <a:solidFill>
                  <a:srgbClr val="57BAD4"/>
                </a:solidFill>
              </a:rPr>
              <a:t>customer,</a:t>
            </a:r>
            <a:r>
              <a:rPr lang="en-US" dirty="0"/>
              <a:t> a changing </a:t>
            </a:r>
            <a:r>
              <a:rPr lang="en-US" dirty="0">
                <a:solidFill>
                  <a:srgbClr val="57BAD4"/>
                </a:solidFill>
              </a:rPr>
              <a:t>power sector.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3EE78F1-B065-46F2-9ED1-554D6C9C14A5}"/>
              </a:ext>
            </a:extLst>
          </p:cNvPr>
          <p:cNvSpPr/>
          <p:nvPr/>
        </p:nvSpPr>
        <p:spPr>
          <a:xfrm>
            <a:off x="1319777" y="3212014"/>
            <a:ext cx="2006221" cy="588418"/>
          </a:xfrm>
          <a:prstGeom prst="rect">
            <a:avLst/>
          </a:prstGeom>
          <a:solidFill>
            <a:srgbClr val="00457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200" dirty="0"/>
              <a:t>Household investment simulation model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8AEEE1-79CB-4E16-A118-775C3F1C531C}"/>
              </a:ext>
            </a:extLst>
          </p:cNvPr>
          <p:cNvSpPr/>
          <p:nvPr/>
        </p:nvSpPr>
        <p:spPr>
          <a:xfrm>
            <a:off x="5324323" y="3195264"/>
            <a:ext cx="2006221" cy="588418"/>
          </a:xfrm>
          <a:prstGeom prst="rect">
            <a:avLst/>
          </a:prstGeom>
          <a:solidFill>
            <a:srgbClr val="06776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200" dirty="0"/>
              <a:t>Utility-scale dispatch and investment model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966498A-C149-430D-858A-8F4DF538B339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3325998" y="3688256"/>
            <a:ext cx="419828" cy="0"/>
          </a:xfrm>
          <a:prstGeom prst="straightConnector1">
            <a:avLst/>
          </a:prstGeom>
          <a:ln>
            <a:solidFill>
              <a:srgbClr val="004576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BAEAC15-1F42-400B-9B16-4DC7FF4388CB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4904494" y="3515607"/>
            <a:ext cx="419829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94681B89-F8E5-4E93-A33B-3D1E4370D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422" y="2942532"/>
            <a:ext cx="266121" cy="25324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1441869-C5C1-4583-8652-3C5A778F5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9342" y="2948351"/>
            <a:ext cx="271707" cy="27170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16B37EA-758F-45C1-96A1-95BB1B5854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1510" y="2940882"/>
            <a:ext cx="156039" cy="25324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D738BE0-3CEC-496B-88C2-A57C25C040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3727" y="2948351"/>
            <a:ext cx="271707" cy="27170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75DDE7F-254F-4CF6-BF73-3883E3365C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8111" y="2948351"/>
            <a:ext cx="271707" cy="27170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200E3CFB-7934-4BFB-AA9B-409F426EC931}"/>
              </a:ext>
            </a:extLst>
          </p:cNvPr>
          <p:cNvGrpSpPr/>
          <p:nvPr/>
        </p:nvGrpSpPr>
        <p:grpSpPr>
          <a:xfrm>
            <a:off x="4029109" y="2795804"/>
            <a:ext cx="928569" cy="510761"/>
            <a:chOff x="3823188" y="3064299"/>
            <a:chExt cx="1063922" cy="579688"/>
          </a:xfrm>
        </p:grpSpPr>
        <p:pic>
          <p:nvPicPr>
            <p:cNvPr id="23" name="Picture 12" descr="https://image.freepik.com/free-icon/industrial-building_318-64371.png">
              <a:extLst>
                <a:ext uri="{FF2B5EF4-FFF2-40B4-BE49-F238E27FC236}">
                  <a16:creationId xmlns:a16="http://schemas.microsoft.com/office/drawing/2014/main" id="{3BF06425-3F0D-4283-BE85-21EDBC945A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3803" y="3245223"/>
              <a:ext cx="313110" cy="313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F2CBDF9-A741-4D32-B725-23BC0A8AE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07422" y="3064299"/>
              <a:ext cx="579688" cy="579688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043D259-D4EB-4277-891F-DB141A074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23188" y="3262252"/>
              <a:ext cx="243121" cy="243121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B6E744B-DFB1-43BE-8063-E10DA06CD3FA}"/>
              </a:ext>
            </a:extLst>
          </p:cNvPr>
          <p:cNvGrpSpPr/>
          <p:nvPr/>
        </p:nvGrpSpPr>
        <p:grpSpPr>
          <a:xfrm>
            <a:off x="3745826" y="3221398"/>
            <a:ext cx="1158668" cy="588418"/>
            <a:chOff x="3527542" y="3458077"/>
            <a:chExt cx="1158668" cy="58841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5263F92-D544-4BD9-9A7D-3D774FA00845}"/>
                </a:ext>
              </a:extLst>
            </p:cNvPr>
            <p:cNvSpPr/>
            <p:nvPr/>
          </p:nvSpPr>
          <p:spPr>
            <a:xfrm>
              <a:off x="3527542" y="3458077"/>
              <a:ext cx="1158668" cy="58841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050" dirty="0">
                  <a:solidFill>
                    <a:schemeClr val="tx1"/>
                  </a:solidFill>
                </a:rPr>
                <a:t>Residual network demand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7795FB3-0041-40EA-A00B-8B1DE42832CF}"/>
                </a:ext>
              </a:extLst>
            </p:cNvPr>
            <p:cNvSpPr/>
            <p:nvPr/>
          </p:nvSpPr>
          <p:spPr>
            <a:xfrm>
              <a:off x="3527542" y="3803374"/>
              <a:ext cx="283283" cy="243121"/>
            </a:xfrm>
            <a:prstGeom prst="rect">
              <a:avLst/>
            </a:prstGeom>
            <a:solidFill>
              <a:srgbClr val="00457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05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383BCC1-C7F4-4299-A86D-DCF901415B5D}"/>
              </a:ext>
            </a:extLst>
          </p:cNvPr>
          <p:cNvGrpSpPr/>
          <p:nvPr/>
        </p:nvGrpSpPr>
        <p:grpSpPr>
          <a:xfrm>
            <a:off x="5597617" y="2864837"/>
            <a:ext cx="1459633" cy="317435"/>
            <a:chOff x="5393411" y="3145608"/>
            <a:chExt cx="1459633" cy="31743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A22B79E-5DEF-4C5F-958E-52C3387DF0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14484" y="3145608"/>
              <a:ext cx="292678" cy="297556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4052FEE-E9CB-4953-8424-0C13C93FBC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14347" y="3145608"/>
              <a:ext cx="308442" cy="297556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624A1C5-BE2C-4A70-BBDD-5F5BC48FC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93411" y="3165487"/>
              <a:ext cx="312686" cy="297556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9FB870E-15C9-427C-ADD4-B52FA07BA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76237" y="3167891"/>
              <a:ext cx="176807" cy="286949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338056F0-FA19-4AF9-A050-3964F88C5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36748" y="3145608"/>
              <a:ext cx="308442" cy="297556"/>
            </a:xfrm>
            <a:prstGeom prst="rect">
              <a:avLst/>
            </a:prstGeom>
          </p:spPr>
        </p:pic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2B760DAC-E716-4A14-AB7C-A7F5B89E3EAA}"/>
              </a:ext>
            </a:extLst>
          </p:cNvPr>
          <p:cNvSpPr/>
          <p:nvPr/>
        </p:nvSpPr>
        <p:spPr>
          <a:xfrm>
            <a:off x="6052358" y="3796898"/>
            <a:ext cx="5501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2030</a:t>
            </a:r>
            <a:endParaRPr lang="en-AU" sz="1400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CB66B86-1D79-4C16-8D21-0A81FCC1D5AA}"/>
              </a:ext>
            </a:extLst>
          </p:cNvPr>
          <p:cNvSpPr/>
          <p:nvPr/>
        </p:nvSpPr>
        <p:spPr>
          <a:xfrm>
            <a:off x="1748115" y="3819235"/>
            <a:ext cx="11495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2019 to 2030</a:t>
            </a:r>
            <a:endParaRPr lang="en-AU" sz="1400" dirty="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311D8B65-DD96-408E-8FC8-E32B3C1FB2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8803" y="2968006"/>
            <a:ext cx="214213" cy="214213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6461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577600C-E006-4C8A-ABE7-3191B51E5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4301" y="1240465"/>
            <a:ext cx="2110647" cy="2662569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685800" y="959850"/>
            <a:ext cx="6644744" cy="3482495"/>
          </a:xfrm>
        </p:spPr>
        <p:txBody>
          <a:bodyPr/>
          <a:lstStyle/>
          <a:p>
            <a:pPr indent="0">
              <a:buNone/>
            </a:pPr>
            <a:r>
              <a:rPr lang="en-US" dirty="0">
                <a:solidFill>
                  <a:schemeClr val="tx1"/>
                </a:solidFill>
              </a:rPr>
              <a:t>Western Australia’s South West Interconnected System (SWIS) Network</a:t>
            </a:r>
          </a:p>
          <a:p>
            <a:pPr marL="285750" indent="-285750"/>
            <a:r>
              <a:rPr lang="en-US" dirty="0">
                <a:solidFill>
                  <a:schemeClr val="tx1"/>
                </a:solidFill>
              </a:rPr>
              <a:t>Islanded network, currently unable to export elsewhere or curtail household PV</a:t>
            </a:r>
          </a:p>
          <a:p>
            <a:pPr marL="285750" indent="-285750"/>
            <a:r>
              <a:rPr lang="en-US" dirty="0">
                <a:solidFill>
                  <a:schemeClr val="tx1"/>
                </a:solidFill>
              </a:rPr>
              <a:t>Significant wind and solar resources</a:t>
            </a:r>
          </a:p>
          <a:p>
            <a:pPr marL="285750" indent="-285750"/>
            <a:r>
              <a:rPr lang="en-US" dirty="0">
                <a:solidFill>
                  <a:schemeClr val="tx1"/>
                </a:solidFill>
              </a:rPr>
              <a:t>Around 18 TWh of annual energy consumption with households consuming around 30%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4" y="264876"/>
            <a:ext cx="6644743" cy="694975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>
                <a:solidFill>
                  <a:srgbClr val="57BAD4"/>
                </a:solidFill>
              </a:rPr>
              <a:t>case study.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53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865562" y="1931046"/>
            <a:ext cx="6644744" cy="2227806"/>
          </a:xfrm>
        </p:spPr>
        <p:txBody>
          <a:bodyPr/>
          <a:lstStyle/>
          <a:p>
            <a:pPr indent="0">
              <a:buNone/>
            </a:pPr>
            <a:r>
              <a:rPr lang="en-US" dirty="0"/>
              <a:t>Customer 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4" y="264876"/>
            <a:ext cx="6644743" cy="694975"/>
          </a:xfrm>
        </p:spPr>
        <p:txBody>
          <a:bodyPr/>
          <a:lstStyle/>
          <a:p>
            <a:r>
              <a:rPr lang="en-US" dirty="0"/>
              <a:t>The research </a:t>
            </a:r>
            <a:r>
              <a:rPr lang="en-US" dirty="0">
                <a:solidFill>
                  <a:srgbClr val="57BAD4"/>
                </a:solidFill>
              </a:rPr>
              <a:t>setup.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0891A6-BB7C-411D-AD6C-E43A4FAC37C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925201" y="1242018"/>
            <a:ext cx="7293598" cy="309504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36387193-F5F1-439B-88B7-6022D92A9E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5562" y="2918225"/>
            <a:ext cx="253448" cy="12672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691FA42D-3318-4388-8AA7-340DA4B8EC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65987" y="2789692"/>
            <a:ext cx="214222" cy="12853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922B528-14FB-4D45-BBFC-F764299840A0}"/>
              </a:ext>
            </a:extLst>
          </p:cNvPr>
          <p:cNvSpPr/>
          <p:nvPr/>
        </p:nvSpPr>
        <p:spPr>
          <a:xfrm>
            <a:off x="425519" y="3347711"/>
            <a:ext cx="138698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/>
              <a:t>Household batteries only operate for </a:t>
            </a:r>
            <a:br>
              <a:rPr lang="en-US" sz="1100" dirty="0"/>
            </a:br>
            <a:r>
              <a:rPr lang="en-US" sz="1100" dirty="0"/>
              <a:t>“</a:t>
            </a:r>
            <a:r>
              <a:rPr lang="en-US" sz="1100" i="1" dirty="0"/>
              <a:t>self-consumption</a:t>
            </a:r>
            <a:r>
              <a:rPr lang="en-US" sz="1100" dirty="0"/>
              <a:t>”</a:t>
            </a:r>
            <a:endParaRPr lang="en-AU" sz="1100" dirty="0"/>
          </a:p>
        </p:txBody>
      </p:sp>
    </p:spTree>
    <p:extLst>
      <p:ext uri="{BB962C8B-B14F-4D97-AF65-F5344CB8AC3E}">
        <p14:creationId xmlns:p14="http://schemas.microsoft.com/office/powerpoint/2010/main" val="81207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547</TotalTime>
  <Words>1216</Words>
  <Application>Microsoft Macintosh PowerPoint</Application>
  <PresentationFormat>On-screen Show (16:9)</PresentationFormat>
  <Paragraphs>219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Arial</vt:lpstr>
      <vt:lpstr>Avenir Light</vt:lpstr>
      <vt:lpstr>Avenir Roman</vt:lpstr>
      <vt:lpstr>Calibri</vt:lpstr>
      <vt:lpstr>Helvetica</vt:lpstr>
      <vt:lpstr>Open Sans</vt:lpstr>
      <vt:lpstr>Open Sans Light</vt:lpstr>
      <vt:lpstr>Wingdings</vt:lpstr>
      <vt:lpstr>Office Theme</vt:lpstr>
      <vt:lpstr>Degrees of displacement:  The impact of household PV battery prosumage on utility generation and energy storage  Kelvin Say &amp; Wolf-Peter Schill</vt:lpstr>
      <vt:lpstr>Electricity customers are changing.</vt:lpstr>
      <vt:lpstr>Derivation of customer value.</vt:lpstr>
      <vt:lpstr>The value shifts with PV-battery prosumage.</vt:lpstr>
      <vt:lpstr>Changing shape of residual network demand.</vt:lpstr>
      <vt:lpstr>Changing shape of residual network demand.</vt:lpstr>
      <vt:lpstr>A changing customer, a changing power sector.</vt:lpstr>
      <vt:lpstr>The case study.</vt:lpstr>
      <vt:lpstr>The research setup.</vt:lpstr>
      <vt:lpstr>Data sources.</vt:lpstr>
      <vt:lpstr>The scenarios investigated.</vt:lpstr>
      <vt:lpstr>Various degrees of prosumage.</vt:lpstr>
      <vt:lpstr>Capacity impacts.</vt:lpstr>
      <vt:lpstr>Capacity impacts.</vt:lpstr>
      <vt:lpstr>Capacity impacts.</vt:lpstr>
      <vt:lpstr>Capacity impacts.</vt:lpstr>
      <vt:lpstr>Generation impacts.</vt:lpstr>
      <vt:lpstr>Generation impacts.</vt:lpstr>
      <vt:lpstr>Wholesale price impacts.</vt:lpstr>
      <vt:lpstr>Overall system cost effects.</vt:lpstr>
      <vt:lpstr>Key findings.</vt:lpstr>
      <vt:lpstr>PowerPoint Presentation</vt:lpstr>
      <vt:lpstr>Effects on residual load duration curves (RLDCs)</vt:lpstr>
      <vt:lpstr>Overall: prosumage leads to slightly flatter RLDC </vt:lpstr>
      <vt:lpstr>i) More PV</vt:lpstr>
      <vt:lpstr>i) More PV</vt:lpstr>
      <vt:lpstr>ii) Household batteries</vt:lpstr>
      <vt:lpstr>ii) Household batteries</vt:lpstr>
      <vt:lpstr>Overall: prosumage leads to slightly flatter RLDC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Edwin</dc:creator>
  <cp:lastModifiedBy>Nick Parry</cp:lastModifiedBy>
  <cp:revision>716</cp:revision>
  <cp:lastPrinted>2018-03-11T06:05:08Z</cp:lastPrinted>
  <dcterms:created xsi:type="dcterms:W3CDTF">2018-03-04T10:42:16Z</dcterms:created>
  <dcterms:modified xsi:type="dcterms:W3CDTF">2020-02-20T23:26:31Z</dcterms:modified>
</cp:coreProperties>
</file>