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66" r:id="rId2"/>
    <p:sldId id="279" r:id="rId3"/>
    <p:sldId id="365" r:id="rId4"/>
    <p:sldId id="366" r:id="rId5"/>
    <p:sldId id="356" r:id="rId6"/>
    <p:sldId id="349" r:id="rId7"/>
    <p:sldId id="361" r:id="rId8"/>
    <p:sldId id="357" r:id="rId9"/>
    <p:sldId id="358" r:id="rId10"/>
    <p:sldId id="359" r:id="rId11"/>
    <p:sldId id="360" r:id="rId12"/>
    <p:sldId id="354" r:id="rId13"/>
    <p:sldId id="362" r:id="rId14"/>
    <p:sldId id="343" r:id="rId15"/>
    <p:sldId id="280" r:id="rId16"/>
    <p:sldId id="345" r:id="rId17"/>
    <p:sldId id="367" r:id="rId18"/>
    <p:sldId id="344" r:id="rId19"/>
    <p:sldId id="336" r:id="rId20"/>
    <p:sldId id="368" r:id="rId21"/>
    <p:sldId id="369" r:id="rId22"/>
    <p:sldId id="370" r:id="rId23"/>
    <p:sldId id="372" r:id="rId24"/>
    <p:sldId id="373" r:id="rId25"/>
    <p:sldId id="374" r:id="rId26"/>
    <p:sldId id="375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4700" autoAdjust="0"/>
  </p:normalViewPr>
  <p:slideViewPr>
    <p:cSldViewPr>
      <p:cViewPr>
        <p:scale>
          <a:sx n="150" d="100"/>
          <a:sy n="150" d="100"/>
        </p:scale>
        <p:origin x="5196" y="23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fld id="{AD89B261-CED5-EB42-835A-F26B273B0E71}" type="datetimeFigureOut">
              <a:rPr lang="en-AU"/>
              <a:pPr/>
              <a:t>24/02/2016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fld id="{102DF18C-6A63-B24E-AF5F-A519C852455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177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CB6724-459F-354E-9568-B35463C2E93F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24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971800" y="307191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77515" y="3048000"/>
            <a:ext cx="1347789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2200" y="6035040"/>
            <a:ext cx="2956560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7620"/>
            <a:ext cx="2956560" cy="82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6095999"/>
            <a:ext cx="9144000" cy="761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04800"/>
            <a:ext cx="3048000" cy="1733549"/>
          </a:xfrm>
        </p:spPr>
        <p:txBody>
          <a:bodyPr anchor="t"/>
          <a:lstStyle/>
          <a:p>
            <a:pPr eaLnBrk="1" hangingPunct="1"/>
            <a:r>
              <a:rPr lang="en-US" sz="2400" b="0" dirty="0" smtClean="0"/>
              <a:t>The Paris outcomes on emissions</a:t>
            </a:r>
            <a:endParaRPr lang="en-US" sz="2400" dirty="0"/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63" y="1143000"/>
            <a:ext cx="5091113" cy="400050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DAEDEF"/>
                </a:solidFill>
              </a:rPr>
              <a:t>A/Prof. Malte Meinshausen</a:t>
            </a:r>
          </a:p>
          <a:p>
            <a:pPr algn="l"/>
            <a:r>
              <a:rPr lang="en-US" sz="1200" dirty="0" smtClean="0">
                <a:solidFill>
                  <a:srgbClr val="DAEDEF"/>
                </a:solidFill>
              </a:rPr>
              <a:t>26 Feb </a:t>
            </a:r>
            <a:r>
              <a:rPr lang="en-US" sz="1200" dirty="0" smtClean="0">
                <a:solidFill>
                  <a:srgbClr val="DAEDEF"/>
                </a:solidFill>
              </a:rPr>
              <a:t>2016</a:t>
            </a:r>
          </a:p>
          <a:p>
            <a:pPr algn="l"/>
            <a:endParaRPr lang="en-AU" sz="1800" dirty="0">
              <a:solidFill>
                <a:srgbClr val="DAEDE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248400"/>
            <a:ext cx="2526801" cy="511224"/>
          </a:xfrm>
          <a:prstGeom prst="rect">
            <a:avLst/>
          </a:prstGeom>
        </p:spPr>
      </p:pic>
      <p:pic>
        <p:nvPicPr>
          <p:cNvPr id="1026" name="Picture 2" descr="https://www.amos.org.au/images/AMOS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23010"/>
            <a:ext cx="226220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95998"/>
            <a:ext cx="2745692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9588" y="6047262"/>
            <a:ext cx="11144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 smtClean="0"/>
              <a:t>© Image by Alex </a:t>
            </a:r>
            <a:r>
              <a:rPr lang="en-AU" sz="700" dirty="0" err="1" smtClean="0"/>
              <a:t>Lecea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Facts4Paris_Compilation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3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acts4Paris_Compilation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1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Facts4Paris_Compilation4b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34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Facts4Paris_Compilation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1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temperature goal in the Paris Agreement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219200"/>
            <a:ext cx="10390097" cy="52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86686" y="379918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Foto</a:t>
            </a:r>
            <a:r>
              <a:rPr lang="en-A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© </a:t>
            </a:r>
            <a:r>
              <a:rPr lang="en-AU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Ricymar</a:t>
            </a:r>
            <a:r>
              <a:rPr lang="en-A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Photography, Melbourne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586"/>
            <a:ext cx="9169683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" y="0"/>
            <a:ext cx="9144000" cy="512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809">
            <a:off x="67039" y="4986102"/>
            <a:ext cx="39455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0818">
            <a:off x="5645783" y="4977323"/>
            <a:ext cx="3684900" cy="346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780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9710"/>
            <a:ext cx="9144000" cy="92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153 L 0 -0.47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" y="609600"/>
            <a:ext cx="9144000" cy="92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7153 L -0.00208 -0.5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long-term global emission goal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143000"/>
            <a:ext cx="1000420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398270"/>
            <a:ext cx="7810500" cy="4061460"/>
          </a:xfrm>
        </p:spPr>
      </p:pic>
    </p:spTree>
    <p:extLst>
      <p:ext uri="{BB962C8B-B14F-4D97-AF65-F5344CB8AC3E}">
        <p14:creationId xmlns:p14="http://schemas.microsoft.com/office/powerpoint/2010/main" val="354881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10303726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10200"/>
            <a:ext cx="3764031" cy="10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7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2971800" y="3352800"/>
            <a:ext cx="2743200" cy="838200"/>
          </a:xfrm>
          <a:prstGeom prst="wedgeRectCallout">
            <a:avLst>
              <a:gd name="adj1" fmla="val -71936"/>
              <a:gd name="adj2" fmla="val -171497"/>
            </a:avLst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Fossil &amp; Industry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Emissions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15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971800" y="3344017"/>
            <a:ext cx="2743200" cy="838200"/>
          </a:xfrm>
          <a:prstGeom prst="wedgeRectCallout">
            <a:avLst>
              <a:gd name="adj1" fmla="val -55038"/>
              <a:gd name="adj2" fmla="val 170927"/>
            </a:avLst>
          </a:prstGeom>
          <a:solidFill>
            <a:srgbClr val="2D61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Deforestation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43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324600" y="1143000"/>
            <a:ext cx="2743200" cy="838200"/>
          </a:xfrm>
          <a:prstGeom prst="wedgeRectCallout">
            <a:avLst>
              <a:gd name="adj1" fmla="val -128186"/>
              <a:gd name="adj2" fmla="val -4725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Kyoto Targets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2008-2012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0" y="1162050"/>
            <a:ext cx="152400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324600" y="1143000"/>
            <a:ext cx="2743200" cy="838200"/>
          </a:xfrm>
          <a:prstGeom prst="wedgeRectCallout">
            <a:avLst>
              <a:gd name="adj1" fmla="val -100408"/>
              <a:gd name="adj2" fmla="val -2149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Kyoto II Targets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2013-2020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24350" y="1403350"/>
            <a:ext cx="520700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6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324600" y="1143000"/>
            <a:ext cx="2743200" cy="838200"/>
          </a:xfrm>
          <a:prstGeom prst="wedgeRectCallout">
            <a:avLst>
              <a:gd name="adj1" fmla="val -99945"/>
              <a:gd name="adj2" fmla="val 21685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2020 Pledge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-5% below 2000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730750" y="16383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092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324600" y="762000"/>
            <a:ext cx="2743200" cy="1219200"/>
          </a:xfrm>
          <a:prstGeom prst="wedgeRectCallout">
            <a:avLst>
              <a:gd name="adj1" fmla="val -63140"/>
              <a:gd name="adj2" fmla="val 773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2030 INDC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-26 to -28% below 2005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715000" y="22352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72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8001000" cy="681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1219200" cy="457200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Australia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248400" y="152400"/>
            <a:ext cx="2895600" cy="2082800"/>
          </a:xfrm>
          <a:prstGeom prst="wedgeRectCallout">
            <a:avLst>
              <a:gd name="adj1" fmla="val -96108"/>
              <a:gd name="adj2" fmla="val -501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Effective 2020 Target after first week Paris negotiations: </a:t>
            </a:r>
            <a:r>
              <a:rPr lang="en-US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+11% above 2000</a:t>
            </a:r>
            <a:endParaRPr lang="en-AU" dirty="0" smtClean="0">
              <a:solidFill>
                <a:schemeClr val="bg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715000" y="2235200"/>
            <a:ext cx="228600" cy="228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114800" y="1066800"/>
            <a:ext cx="733425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9346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2971800"/>
            <a:ext cx="6019800" cy="609600"/>
          </a:xfrm>
        </p:spPr>
        <p:txBody>
          <a:bodyPr/>
          <a:lstStyle/>
          <a:p>
            <a:pPr algn="l"/>
            <a:r>
              <a:rPr lang="en-AU" dirty="0" smtClean="0"/>
              <a:t>climatecollege.unimelb.edu.au</a:t>
            </a:r>
          </a:p>
          <a:p>
            <a:pPr algn="l"/>
            <a:r>
              <a:rPr lang="en-AU" sz="2400" dirty="0" smtClean="0"/>
              <a:t>malte.meinshausen@unimelb.edu.au</a:t>
            </a:r>
          </a:p>
          <a:p>
            <a:pPr algn="l"/>
            <a:r>
              <a:rPr lang="en-US" sz="2400" dirty="0" smtClean="0"/>
              <a:t>03 8344 </a:t>
            </a:r>
            <a:r>
              <a:rPr lang="en-US" sz="2400" dirty="0"/>
              <a:t>4124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6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braceillinois.publish.uic.edu/files/2014/12/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82" y="-304800"/>
            <a:ext cx="9929782" cy="75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8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commons/4/49/Hazelwoodpowerstationat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5100" cy="6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90397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Simpson fan 66, Hazelwood Power station by night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Facts4Paris_quarterEmissions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5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1" y="4394"/>
            <a:ext cx="12184187" cy="68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Facts4Paris_Budget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2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Facts4Paris_Compilation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94734" y="273051"/>
            <a:ext cx="8320617" cy="751416"/>
          </a:xfrm>
        </p:spPr>
        <p:txBody>
          <a:bodyPr/>
          <a:lstStyle/>
          <a:p>
            <a:r>
              <a:rPr lang="en-AU" altLang="en-US" smtClean="0"/>
              <a:t>The effect of delay. </a:t>
            </a:r>
          </a:p>
        </p:txBody>
      </p:sp>
    </p:spTree>
    <p:extLst>
      <p:ext uri="{BB962C8B-B14F-4D97-AF65-F5344CB8AC3E}">
        <p14:creationId xmlns:p14="http://schemas.microsoft.com/office/powerpoint/2010/main" val="364534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Facts4Paris_Compilation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945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101</Words>
  <Application>Microsoft Office PowerPoint</Application>
  <PresentationFormat>On-screen Show (4:3)</PresentationFormat>
  <Paragraphs>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ＭＳ Ｐゴシック</vt:lpstr>
      <vt:lpstr>Blank Presentation</vt:lpstr>
      <vt:lpstr>The Paris outcomes on emissions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delay.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temperature goal in the Paris Agreement</vt:lpstr>
      <vt:lpstr>PowerPoint Presentation</vt:lpstr>
      <vt:lpstr>PowerPoint Presentation</vt:lpstr>
      <vt:lpstr>PowerPoint Presentation</vt:lpstr>
      <vt:lpstr>The long-term global emission goal</vt:lpstr>
      <vt:lpstr>PowerPoint Presentation</vt:lpstr>
      <vt:lpstr>Australia</vt:lpstr>
      <vt:lpstr>Australia</vt:lpstr>
      <vt:lpstr>Australia</vt:lpstr>
      <vt:lpstr>Australia</vt:lpstr>
      <vt:lpstr>Australia</vt:lpstr>
      <vt:lpstr>Australia</vt:lpstr>
      <vt:lpstr>Australia</vt:lpstr>
      <vt:lpstr>PowerPoint Presentation</vt:lpstr>
    </vt:vector>
  </TitlesOfParts>
  <Company>UHJ Di Marca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Stavrou</dc:creator>
  <cp:lastModifiedBy>Malte Meinshausen</cp:lastModifiedBy>
  <cp:revision>90</cp:revision>
  <dcterms:created xsi:type="dcterms:W3CDTF">2011-07-18T01:25:54Z</dcterms:created>
  <dcterms:modified xsi:type="dcterms:W3CDTF">2016-02-23T20:13:12Z</dcterms:modified>
</cp:coreProperties>
</file>