
<file path=[Content_Types].xml><?xml version="1.0" encoding="utf-8"?>
<Types xmlns="http://schemas.openxmlformats.org/package/2006/content-types">
  <Default Extension="xml" ContentType="application/xml"/>
  <Default Extension="jpeg" ContentType="image/jpeg"/>
  <Default Extension="jpg" ContentType="image/jpeg"/>
  <Default Extension="emf" ContentType="image/x-emf"/>
  <Default Extension="rels" ContentType="application/vnd.openxmlformats-package.relationships+xml"/>
  <Default Extension="gif" ContentType="image/gif"/>
  <Default Extension="bin" ContentType="application/vnd.openxmlformats-officedocument.presentationml.printerSettings"/>
  <Default Extension="png" ContentType="image/png"/>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theme/theme2.xml" ContentType="application/vnd.openxmlformats-officedocument.theme+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theme/theme3.xml" ContentType="application/vnd.openxmlformats-officedocument.theme+xml"/>
  <Override PartName="/ppt/theme/theme4.xml" ContentType="application/vnd.openxmlformats-officedocument.theme+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Override PartName="/ppt/revisionInfo.xml" ContentType="application/vnd.ms-powerpoint.revisioninfo+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4" Type="http://schemas.openxmlformats.org/officeDocument/2006/relationships/extended-properties" Target="docProps/app.xml"/><Relationship Id="rId5" Type="http://schemas.openxmlformats.org/officeDocument/2006/relationships/custom-properties" Target="docProps/custom.xml"/><Relationship Id="rId1" Type="http://schemas.openxmlformats.org/officeDocument/2006/relationships/officeDocument" Target="ppt/presentation.xml"/><Relationship Id="rId2" Type="http://schemas.openxmlformats.org/package/2006/relationships/metadata/thumbnail" Target="docProps/thumbnail.jpeg"/></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62" r:id="rId4"/>
    <p:sldMasterId id="2147483733" r:id="rId5"/>
    <p:sldMasterId id="2147483714" r:id="rId6"/>
  </p:sldMasterIdLst>
  <p:notesMasterIdLst>
    <p:notesMasterId r:id="rId31"/>
  </p:notesMasterIdLst>
  <p:sldIdLst>
    <p:sldId id="257" r:id="rId7"/>
    <p:sldId id="266" r:id="rId8"/>
    <p:sldId id="273" r:id="rId9"/>
    <p:sldId id="264" r:id="rId10"/>
    <p:sldId id="270" r:id="rId11"/>
    <p:sldId id="271" r:id="rId12"/>
    <p:sldId id="272" r:id="rId13"/>
    <p:sldId id="274" r:id="rId14"/>
    <p:sldId id="269" r:id="rId15"/>
    <p:sldId id="267" r:id="rId16"/>
    <p:sldId id="278" r:id="rId17"/>
    <p:sldId id="279" r:id="rId18"/>
    <p:sldId id="277" r:id="rId19"/>
    <p:sldId id="276" r:id="rId20"/>
    <p:sldId id="283" r:id="rId21"/>
    <p:sldId id="275" r:id="rId22"/>
    <p:sldId id="281" r:id="rId23"/>
    <p:sldId id="282" r:id="rId24"/>
    <p:sldId id="280" r:id="rId25"/>
    <p:sldId id="268" r:id="rId26"/>
    <p:sldId id="286" r:id="rId27"/>
    <p:sldId id="285" r:id="rId28"/>
    <p:sldId id="263" r:id="rId29"/>
    <p:sldId id="289" r:id="rId30"/>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xmlns=""/>
    </p:ext>
  </p:extLst>
</p:presentation>
</file>

<file path=ppt/presProps.xml><?xml version="1.0" encoding="utf-8"?>
<p:presentationPr xmlns:a="http://schemas.openxmlformats.org/drawingml/2006/main" xmlns:r="http://schemas.openxmlformats.org/officeDocument/2006/relationships" xmlns:p="http://schemas.openxmlformats.org/presentationml/2006/main">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xmlns="" val="1"/>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p1510:revLst>
    <p1510:client id="{17B1B57D-2767-4ED8-8A58-981A55AA03A7}" v="94" dt="2019-11-28T01:24:12.963"/>
  </p1510:revLst>
</p1510:revInfo>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2D5ABB26-0587-4C30-8999-92F81FD0307C}" styleName="No Style, No Grid">
    <a:wholeTbl>
      <a:tcTxStyle>
        <a:fontRef idx="minor">
          <a:scrgbClr r="0" g="0" b="0"/>
        </a:fontRef>
        <a:schemeClr val="tx1"/>
      </a:tcTxStyle>
      <a:tcStyle>
        <a:tcBdr>
          <a:left>
            <a:ln>
              <a:noFill/>
            </a:ln>
          </a:left>
          <a:right>
            <a:ln>
              <a:noFill/>
            </a:ln>
          </a:right>
          <a:top>
            <a:ln>
              <a:noFill/>
            </a:ln>
          </a:top>
          <a:bottom>
            <a:ln>
              <a:noFill/>
            </a:ln>
          </a:bottom>
          <a:insideH>
            <a:ln>
              <a:noFill/>
            </a:ln>
          </a:insideH>
          <a:insideV>
            <a:ln>
              <a:noFill/>
            </a:ln>
          </a:insideV>
        </a:tcBdr>
        <a:fill>
          <a:noFill/>
        </a:fill>
      </a:tcStyle>
    </a:wholeTbl>
  </a:tblStyle>
  <a:tblStyle styleId="{5940675A-B579-460E-94D1-54222C63F5DA}" styleName="No Style, Table Grid">
    <a:wholeTbl>
      <a:tcTxStyle>
        <a:fontRef idx="minor">
          <a:scrgbClr r="0" g="0" b="0"/>
        </a:fontRef>
        <a:schemeClr val="tx1"/>
      </a:tcTxStyle>
      <a:tcStyle>
        <a:tcBdr>
          <a:left>
            <a:ln w="12700" cmpd="sng">
              <a:solidFill>
                <a:schemeClr val="tx1"/>
              </a:solidFill>
            </a:ln>
          </a:left>
          <a:right>
            <a:ln w="12700" cmpd="sng">
              <a:solidFill>
                <a:schemeClr val="tx1"/>
              </a:solidFill>
            </a:ln>
          </a:right>
          <a:top>
            <a:ln w="12700" cmpd="sng">
              <a:solidFill>
                <a:schemeClr val="tx1"/>
              </a:solidFill>
            </a:ln>
          </a:top>
          <a:bottom>
            <a:ln w="12700" cmpd="sng">
              <a:solidFill>
                <a:schemeClr val="tx1"/>
              </a:solidFill>
            </a:ln>
          </a:bottom>
          <a:insideH>
            <a:ln w="12700" cmpd="sng">
              <a:solidFill>
                <a:schemeClr val="tx1"/>
              </a:solidFill>
            </a:ln>
          </a:insideH>
          <a:insideV>
            <a:ln w="12700" cmpd="sng">
              <a:solidFill>
                <a:schemeClr val="tx1"/>
              </a:solidFill>
            </a:ln>
          </a:insideV>
        </a:tcBdr>
        <a:fill>
          <a:noFill/>
        </a:fill>
      </a:tcStyle>
    </a:wholeTbl>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horzBarState="maximized">
    <p:restoredLeft sz="14997" autoAdjust="0"/>
    <p:restoredTop sz="94636" autoAdjust="0"/>
  </p:normalViewPr>
  <p:slideViewPr>
    <p:cSldViewPr snapToGrid="0">
      <p:cViewPr varScale="1">
        <p:scale>
          <a:sx n="82" d="100"/>
          <a:sy n="82" d="100"/>
        </p:scale>
        <p:origin x="-840" y="-96"/>
      </p:cViewPr>
      <p:guideLst>
        <p:guide orient="horz" pos="2160"/>
        <p:guide pos="3840"/>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20" Type="http://schemas.openxmlformats.org/officeDocument/2006/relationships/slide" Target="slides/slide14.xml"/><Relationship Id="rId21" Type="http://schemas.openxmlformats.org/officeDocument/2006/relationships/slide" Target="slides/slide15.xml"/><Relationship Id="rId22" Type="http://schemas.openxmlformats.org/officeDocument/2006/relationships/slide" Target="slides/slide16.xml"/><Relationship Id="rId23" Type="http://schemas.openxmlformats.org/officeDocument/2006/relationships/slide" Target="slides/slide17.xml"/><Relationship Id="rId24" Type="http://schemas.openxmlformats.org/officeDocument/2006/relationships/slide" Target="slides/slide18.xml"/><Relationship Id="rId25" Type="http://schemas.openxmlformats.org/officeDocument/2006/relationships/slide" Target="slides/slide19.xml"/><Relationship Id="rId26" Type="http://schemas.openxmlformats.org/officeDocument/2006/relationships/slide" Target="slides/slide20.xml"/><Relationship Id="rId27" Type="http://schemas.openxmlformats.org/officeDocument/2006/relationships/slide" Target="slides/slide21.xml"/><Relationship Id="rId28" Type="http://schemas.openxmlformats.org/officeDocument/2006/relationships/slide" Target="slides/slide22.xml"/><Relationship Id="rId29" Type="http://schemas.openxmlformats.org/officeDocument/2006/relationships/slide" Target="slides/slide23.xml"/><Relationship Id="rId1" Type="http://schemas.openxmlformats.org/officeDocument/2006/relationships/customXml" Target="../customXml/item1.xml"/><Relationship Id="rId2" Type="http://schemas.openxmlformats.org/officeDocument/2006/relationships/customXml" Target="../customXml/item2.xml"/><Relationship Id="rId3" Type="http://schemas.openxmlformats.org/officeDocument/2006/relationships/customXml" Target="../customXml/item3.xml"/><Relationship Id="rId4" Type="http://schemas.openxmlformats.org/officeDocument/2006/relationships/slideMaster" Target="slideMasters/slideMaster1.xml"/><Relationship Id="rId5" Type="http://schemas.openxmlformats.org/officeDocument/2006/relationships/slideMaster" Target="slideMasters/slideMaster2.xml"/><Relationship Id="rId30" Type="http://schemas.openxmlformats.org/officeDocument/2006/relationships/slide" Target="slides/slide24.xml"/><Relationship Id="rId31" Type="http://schemas.openxmlformats.org/officeDocument/2006/relationships/notesMaster" Target="notesMasters/notesMaster1.xml"/><Relationship Id="rId32" Type="http://schemas.openxmlformats.org/officeDocument/2006/relationships/printerSettings" Target="printerSettings/printerSettings1.bin"/><Relationship Id="rId9" Type="http://schemas.openxmlformats.org/officeDocument/2006/relationships/slide" Target="slides/slide3.xml"/><Relationship Id="rId6" Type="http://schemas.openxmlformats.org/officeDocument/2006/relationships/slideMaster" Target="slideMasters/slideMaster3.xml"/><Relationship Id="rId7" Type="http://schemas.openxmlformats.org/officeDocument/2006/relationships/slide" Target="slides/slide1.xml"/><Relationship Id="rId8" Type="http://schemas.openxmlformats.org/officeDocument/2006/relationships/slide" Target="slides/slide2.xml"/><Relationship Id="rId33" Type="http://schemas.openxmlformats.org/officeDocument/2006/relationships/presProps" Target="presProps.xml"/><Relationship Id="rId34" Type="http://schemas.openxmlformats.org/officeDocument/2006/relationships/viewProps" Target="viewProps.xml"/><Relationship Id="rId35" Type="http://schemas.openxmlformats.org/officeDocument/2006/relationships/theme" Target="theme/theme1.xml"/><Relationship Id="rId36" Type="http://schemas.openxmlformats.org/officeDocument/2006/relationships/tableStyles" Target="tableStyles.xml"/><Relationship Id="rId10" Type="http://schemas.openxmlformats.org/officeDocument/2006/relationships/slide" Target="slides/slide4.xml"/><Relationship Id="rId11" Type="http://schemas.openxmlformats.org/officeDocument/2006/relationships/slide" Target="slides/slide5.xml"/><Relationship Id="rId12" Type="http://schemas.openxmlformats.org/officeDocument/2006/relationships/slide" Target="slides/slide6.xml"/><Relationship Id="rId13" Type="http://schemas.openxmlformats.org/officeDocument/2006/relationships/slide" Target="slides/slide7.xml"/><Relationship Id="rId14" Type="http://schemas.openxmlformats.org/officeDocument/2006/relationships/slide" Target="slides/slide8.xml"/><Relationship Id="rId15" Type="http://schemas.openxmlformats.org/officeDocument/2006/relationships/slide" Target="slides/slide9.xml"/><Relationship Id="rId16" Type="http://schemas.openxmlformats.org/officeDocument/2006/relationships/slide" Target="slides/slide10.xml"/><Relationship Id="rId17" Type="http://schemas.openxmlformats.org/officeDocument/2006/relationships/slide" Target="slides/slide11.xml"/><Relationship Id="rId18" Type="http://schemas.openxmlformats.org/officeDocument/2006/relationships/slide" Target="slides/slide12.xml"/><Relationship Id="rId19" Type="http://schemas.openxmlformats.org/officeDocument/2006/relationships/slide" Target="slides/slide13.xml"/><Relationship Id="rId37" Type="http://schemas.microsoft.com/office/2015/10/relationships/revisionInfo" Target="revisionInfo.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4.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AU"/>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FB099A2C-C370-4530-BF33-47C3AB493243}" type="datetimeFigureOut">
              <a:rPr lang="en-AU" smtClean="0"/>
              <a:t>28/11/19</a:t>
            </a:fld>
            <a:endParaRPr lang="en-AU"/>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AU"/>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AU"/>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AU"/>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72E4B725-2203-4ED2-9256-A661C18EFA60}" type="slidenum">
              <a:rPr lang="en-AU" smtClean="0"/>
              <a:t>‹#›</a:t>
            </a:fld>
            <a:endParaRPr lang="en-AU"/>
          </a:p>
        </p:txBody>
      </p:sp>
    </p:spTree>
    <p:extLst>
      <p:ext uri="{BB962C8B-B14F-4D97-AF65-F5344CB8AC3E}">
        <p14:creationId xmlns:p14="http://schemas.microsoft.com/office/powerpoint/2010/main" val="3493265459"/>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2.png"/><Relationship Id="rId3" Type="http://schemas.openxmlformats.org/officeDocument/2006/relationships/image" Target="../media/image1.png"/></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3.emf"/></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2.png"/><Relationship Id="rId3" Type="http://schemas.openxmlformats.org/officeDocument/2006/relationships/image" Target="../media/image1.png"/></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1.png"/><Relationship Id="rId3" Type="http://schemas.openxmlformats.org/officeDocument/2006/relationships/image" Target="../media/image4.emf"/></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1.png"/><Relationship Id="rId3" Type="http://schemas.openxmlformats.org/officeDocument/2006/relationships/image" Target="../media/image5.emf"/></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1.png"/><Relationship Id="rId3" Type="http://schemas.openxmlformats.org/officeDocument/2006/relationships/image" Target="../media/image6.emf"/></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1.png"/><Relationship Id="rId3" Type="http://schemas.openxmlformats.org/officeDocument/2006/relationships/image" Target="../media/image7.emf"/></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1.png"/><Relationship Id="rId3" Type="http://schemas.openxmlformats.org/officeDocument/2006/relationships/image" Target="../media/image8.emf"/></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1.png"/><Relationship Id="rId3" Type="http://schemas.openxmlformats.org/officeDocument/2006/relationships/image" Target="../media/image9.emf"/></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1.png"/><Relationship Id="rId3" Type="http://schemas.openxmlformats.org/officeDocument/2006/relationships/image" Target="../media/image10.emf"/></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1.png"/><Relationship Id="rId3" Type="http://schemas.openxmlformats.org/officeDocument/2006/relationships/image" Target="../media/image11.emf"/></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1.png"/><Relationship Id="rId3" Type="http://schemas.openxmlformats.org/officeDocument/2006/relationships/image" Target="../media/image4.emf"/></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1.png"/><Relationship Id="rId3" Type="http://schemas.openxmlformats.org/officeDocument/2006/relationships/image" Target="../media/image5.emf"/></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1.png"/><Relationship Id="rId3" Type="http://schemas.openxmlformats.org/officeDocument/2006/relationships/image" Target="../media/image6.emf"/></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1.png"/><Relationship Id="rId3" Type="http://schemas.openxmlformats.org/officeDocument/2006/relationships/image" Target="../media/image7.emf"/></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1.png"/><Relationship Id="rId3" Type="http://schemas.openxmlformats.org/officeDocument/2006/relationships/image" Target="../media/image8.emf"/></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1.png"/><Relationship Id="rId3" Type="http://schemas.openxmlformats.org/officeDocument/2006/relationships/image" Target="../media/image10.emf"/></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1.png"/><Relationship Id="rId3" Type="http://schemas.openxmlformats.org/officeDocument/2006/relationships/image" Target="../media/image10.emf"/></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1.png"/><Relationship Id="rId3" Type="http://schemas.openxmlformats.org/officeDocument/2006/relationships/image" Target="../media/image11.emf"/></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1.png"/><Relationship Id="rId3" Type="http://schemas.openxmlformats.org/officeDocument/2006/relationships/image" Target="../media/image4.emf"/></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1.png"/><Relationship Id="rId3" Type="http://schemas.openxmlformats.org/officeDocument/2006/relationships/image" Target="../media/image5.emf"/></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1.png"/><Relationship Id="rId3" Type="http://schemas.openxmlformats.org/officeDocument/2006/relationships/image" Target="../media/image6.emf"/></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1.png"/><Relationship Id="rId3" Type="http://schemas.openxmlformats.org/officeDocument/2006/relationships/image" Target="../media/image7.emf"/></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1.png"/><Relationship Id="rId3" Type="http://schemas.openxmlformats.org/officeDocument/2006/relationships/image" Target="../media/image8.emf"/></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1.png"/><Relationship Id="rId3" Type="http://schemas.openxmlformats.org/officeDocument/2006/relationships/image" Target="../media/image9.emf"/></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1.png"/><Relationship Id="rId3" Type="http://schemas.openxmlformats.org/officeDocument/2006/relationships/image" Target="../media/image10.emf"/></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1.png"/><Relationship Id="rId3" Type="http://schemas.openxmlformats.org/officeDocument/2006/relationships/image" Target="../media/image11.emf"/></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3.emf"/></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1.png"/></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Title Slide">
    <p:spTree>
      <p:nvGrpSpPr>
        <p:cNvPr id="1" name=""/>
        <p:cNvGrpSpPr/>
        <p:nvPr/>
      </p:nvGrpSpPr>
      <p:grpSpPr>
        <a:xfrm>
          <a:off x="0" y="0"/>
          <a:ext cx="0" cy="0"/>
          <a:chOff x="0" y="0"/>
          <a:chExt cx="0" cy="0"/>
        </a:xfrm>
      </p:grpSpPr>
      <p:sp>
        <p:nvSpPr>
          <p:cNvPr id="12" name="Rectangle 11">
            <a:extLst>
              <a:ext uri="{FF2B5EF4-FFF2-40B4-BE49-F238E27FC236}">
                <a16:creationId xmlns:a16="http://schemas.microsoft.com/office/drawing/2014/main" xmlns="" id="{4A3F1C04-3200-4425-86D0-2F9E2EAC9EF4}"/>
              </a:ext>
            </a:extLst>
          </p:cNvPr>
          <p:cNvSpPr/>
          <p:nvPr userDrawn="1"/>
        </p:nvSpPr>
        <p:spPr>
          <a:xfrm>
            <a:off x="-1" y="-1"/>
            <a:ext cx="12204001" cy="685800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xmlns="" id="{1D7D280A-8F97-4666-B32E-23950B31DB3C}"/>
              </a:ext>
            </a:extLst>
          </p:cNvPr>
          <p:cNvSpPr>
            <a:spLocks noGrp="1"/>
          </p:cNvSpPr>
          <p:nvPr>
            <p:ph type="subTitle" idx="1" hasCustomPrompt="1"/>
          </p:nvPr>
        </p:nvSpPr>
        <p:spPr>
          <a:xfrm>
            <a:off x="500063" y="2487775"/>
            <a:ext cx="4772203"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1200"/>
              </a:spcAft>
              <a:buNone/>
              <a:defRPr sz="3800" b="1">
                <a:solidFill>
                  <a:schemeClr val="bg1"/>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title</a:t>
            </a:r>
          </a:p>
          <a:p>
            <a:pPr lvl="1"/>
            <a:r>
              <a:rPr lang="en-AU" noProof="0" dirty="0"/>
              <a:t>Two</a:t>
            </a:r>
          </a:p>
          <a:p>
            <a:pPr lvl="2"/>
            <a:r>
              <a:rPr lang="en-AU" noProof="0" dirty="0"/>
              <a:t>Three</a:t>
            </a:r>
          </a:p>
          <a:p>
            <a:pPr lvl="8"/>
            <a:r>
              <a:rPr lang="en-AU" noProof="0" dirty="0"/>
              <a:t>four</a:t>
            </a:r>
          </a:p>
        </p:txBody>
      </p:sp>
      <p:sp>
        <p:nvSpPr>
          <p:cNvPr id="146" name="Text Placeholder 135">
            <a:extLst>
              <a:ext uri="{FF2B5EF4-FFF2-40B4-BE49-F238E27FC236}">
                <a16:creationId xmlns:a16="http://schemas.microsoft.com/office/drawing/2014/main" xmlns="" id="{56E7987E-D425-4641-A476-A2F2AFEFA92C}"/>
              </a:ext>
            </a:extLst>
          </p:cNvPr>
          <p:cNvSpPr>
            <a:spLocks noGrp="1"/>
          </p:cNvSpPr>
          <p:nvPr>
            <p:ph type="body" sz="quarter" idx="16" hasCustomPrompt="1"/>
          </p:nvPr>
        </p:nvSpPr>
        <p:spPr>
          <a:xfrm>
            <a:off x="607255" y="5338960"/>
            <a:ext cx="288000" cy="10800"/>
          </a:xfrm>
          <a:solidFill>
            <a:schemeClr val="bg1"/>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grpSp>
        <p:nvGrpSpPr>
          <p:cNvPr id="67" name="Group 4">
            <a:extLst>
              <a:ext uri="{FF2B5EF4-FFF2-40B4-BE49-F238E27FC236}">
                <a16:creationId xmlns:a16="http://schemas.microsoft.com/office/drawing/2014/main" xmlns="" id="{17413FA8-B926-4F79-BE67-4D826E059498}"/>
              </a:ext>
            </a:extLst>
          </p:cNvPr>
          <p:cNvGrpSpPr>
            <a:grpSpLocks noChangeAspect="1"/>
          </p:cNvGrpSpPr>
          <p:nvPr userDrawn="1"/>
        </p:nvGrpSpPr>
        <p:grpSpPr bwMode="auto">
          <a:xfrm>
            <a:off x="421066" y="453777"/>
            <a:ext cx="1662286" cy="1666547"/>
            <a:chOff x="2864" y="1181"/>
            <a:chExt cx="1952" cy="1957"/>
          </a:xfrm>
          <a:blipFill dpi="0" rotWithShape="1">
            <a:blip r:embed="rId2"/>
            <a:srcRect/>
            <a:stretch>
              <a:fillRect/>
            </a:stretch>
          </a:blipFill>
        </p:grpSpPr>
        <p:sp>
          <p:nvSpPr>
            <p:cNvPr id="68" name="AutoShape 3">
              <a:extLst>
                <a:ext uri="{FF2B5EF4-FFF2-40B4-BE49-F238E27FC236}">
                  <a16:creationId xmlns:a16="http://schemas.microsoft.com/office/drawing/2014/main" xmlns="" id="{67A0898D-5E9C-4ECA-8716-B27BD4E303A7}"/>
                </a:ext>
              </a:extLst>
            </p:cNvPr>
            <p:cNvSpPr>
              <a:spLocks noChangeAspect="1" noChangeArrowheads="1" noTextEdit="1"/>
            </p:cNvSpPr>
            <p:nvPr userDrawn="1"/>
          </p:nvSpPr>
          <p:spPr bwMode="auto">
            <a:xfrm>
              <a:off x="2864" y="1182"/>
              <a:ext cx="1952" cy="195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69" name="Rectangle 5">
              <a:extLst>
                <a:ext uri="{FF2B5EF4-FFF2-40B4-BE49-F238E27FC236}">
                  <a16:creationId xmlns:a16="http://schemas.microsoft.com/office/drawing/2014/main" xmlns="" id="{239A1E07-3A1C-41F5-92ED-8B3567E0FF12}"/>
                </a:ext>
              </a:extLst>
            </p:cNvPr>
            <p:cNvSpPr>
              <a:spLocks noChangeArrowheads="1"/>
            </p:cNvSpPr>
            <p:nvPr userDrawn="1"/>
          </p:nvSpPr>
          <p:spPr bwMode="auto">
            <a:xfrm>
              <a:off x="2865" y="1181"/>
              <a:ext cx="1950" cy="19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0" name="Freeform 6">
              <a:extLst>
                <a:ext uri="{FF2B5EF4-FFF2-40B4-BE49-F238E27FC236}">
                  <a16:creationId xmlns:a16="http://schemas.microsoft.com/office/drawing/2014/main" xmlns="" id="{E9D6C4A4-2B67-4288-817E-9A4BFFCA3065}"/>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1" name="Freeform 7">
              <a:extLst>
                <a:ext uri="{FF2B5EF4-FFF2-40B4-BE49-F238E27FC236}">
                  <a16:creationId xmlns:a16="http://schemas.microsoft.com/office/drawing/2014/main" xmlns="" id="{6B8D6F90-2C6B-4628-AE61-C65FEE487816}"/>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2" name="Freeform 8">
              <a:extLst>
                <a:ext uri="{FF2B5EF4-FFF2-40B4-BE49-F238E27FC236}">
                  <a16:creationId xmlns:a16="http://schemas.microsoft.com/office/drawing/2014/main" xmlns="" id="{C0E4DAA6-41BC-4FB2-8CF3-65E9131F42E1}"/>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3" name="Freeform 9">
              <a:extLst>
                <a:ext uri="{FF2B5EF4-FFF2-40B4-BE49-F238E27FC236}">
                  <a16:creationId xmlns:a16="http://schemas.microsoft.com/office/drawing/2014/main" xmlns="" id="{2474DAF8-D7A5-411C-A001-70D5A07D88EE}"/>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4" name="Freeform 10">
              <a:extLst>
                <a:ext uri="{FF2B5EF4-FFF2-40B4-BE49-F238E27FC236}">
                  <a16:creationId xmlns:a16="http://schemas.microsoft.com/office/drawing/2014/main" xmlns="" id="{06B8E519-0572-4B3F-9254-9C405ADACCDA}"/>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5" name="Freeform 11">
              <a:extLst>
                <a:ext uri="{FF2B5EF4-FFF2-40B4-BE49-F238E27FC236}">
                  <a16:creationId xmlns:a16="http://schemas.microsoft.com/office/drawing/2014/main" xmlns="" id="{4DA47499-7EFA-44C7-93C9-40237E640F5E}"/>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6" name="Freeform 12">
              <a:extLst>
                <a:ext uri="{FF2B5EF4-FFF2-40B4-BE49-F238E27FC236}">
                  <a16:creationId xmlns:a16="http://schemas.microsoft.com/office/drawing/2014/main" xmlns="" id="{C8EA471D-6FAF-4C4F-B21D-814C5991B985}"/>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7" name="Freeform 13">
              <a:extLst>
                <a:ext uri="{FF2B5EF4-FFF2-40B4-BE49-F238E27FC236}">
                  <a16:creationId xmlns:a16="http://schemas.microsoft.com/office/drawing/2014/main" xmlns="" id="{BEC055FD-07C4-4F86-A926-EFFCD0E7041A}"/>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8" name="Freeform 14">
              <a:extLst>
                <a:ext uri="{FF2B5EF4-FFF2-40B4-BE49-F238E27FC236}">
                  <a16:creationId xmlns:a16="http://schemas.microsoft.com/office/drawing/2014/main" xmlns="" id="{DBC8C3F1-E782-4E33-8648-C0D9005D2F29}"/>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37" name="Freeform 15">
              <a:extLst>
                <a:ext uri="{FF2B5EF4-FFF2-40B4-BE49-F238E27FC236}">
                  <a16:creationId xmlns:a16="http://schemas.microsoft.com/office/drawing/2014/main" xmlns="" id="{511543D3-2D83-4FA7-A510-0D59ED4DFDA1}"/>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1" name="Freeform 16">
              <a:extLst>
                <a:ext uri="{FF2B5EF4-FFF2-40B4-BE49-F238E27FC236}">
                  <a16:creationId xmlns:a16="http://schemas.microsoft.com/office/drawing/2014/main" xmlns="" id="{5C99A006-6A36-4318-A0F6-FC763AF1FDD6}"/>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2" name="Freeform 17">
              <a:extLst>
                <a:ext uri="{FF2B5EF4-FFF2-40B4-BE49-F238E27FC236}">
                  <a16:creationId xmlns:a16="http://schemas.microsoft.com/office/drawing/2014/main" xmlns="" id="{D65C69B5-F055-4C41-976C-E6733BC98A10}"/>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3" name="Freeform 18">
              <a:extLst>
                <a:ext uri="{FF2B5EF4-FFF2-40B4-BE49-F238E27FC236}">
                  <a16:creationId xmlns:a16="http://schemas.microsoft.com/office/drawing/2014/main" xmlns="" id="{1A3177FB-A0BD-4B08-B181-14A829DF1BFF}"/>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4" name="Freeform 19">
              <a:extLst>
                <a:ext uri="{FF2B5EF4-FFF2-40B4-BE49-F238E27FC236}">
                  <a16:creationId xmlns:a16="http://schemas.microsoft.com/office/drawing/2014/main" xmlns="" id="{3528B336-8FBC-4C1E-B4B2-C99449F8E8B5}"/>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5" name="Freeform 20">
              <a:extLst>
                <a:ext uri="{FF2B5EF4-FFF2-40B4-BE49-F238E27FC236}">
                  <a16:creationId xmlns:a16="http://schemas.microsoft.com/office/drawing/2014/main" xmlns="" id="{BD4F46C1-2FE6-44C8-A55E-45E98246F6D5}"/>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8" name="Rectangle 21">
              <a:extLst>
                <a:ext uri="{FF2B5EF4-FFF2-40B4-BE49-F238E27FC236}">
                  <a16:creationId xmlns:a16="http://schemas.microsoft.com/office/drawing/2014/main" xmlns="" id="{09DD4248-B5EF-40DF-AEE7-8BD9A8A7418A}"/>
                </a:ext>
              </a:extLst>
            </p:cNvPr>
            <p:cNvSpPr>
              <a:spLocks noChangeArrowheads="1"/>
            </p:cNvSpPr>
            <p:nvPr userDrawn="1"/>
          </p:nvSpPr>
          <p:spPr bwMode="auto">
            <a:xfrm>
              <a:off x="3108" y="2653"/>
              <a:ext cx="1477" cy="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9" name="Freeform 22">
              <a:extLst>
                <a:ext uri="{FF2B5EF4-FFF2-40B4-BE49-F238E27FC236}">
                  <a16:creationId xmlns:a16="http://schemas.microsoft.com/office/drawing/2014/main" xmlns="" id="{0EF4CE3A-3112-407D-B00C-337ACD7FDA2F}"/>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0" name="Freeform 23">
              <a:extLst>
                <a:ext uri="{FF2B5EF4-FFF2-40B4-BE49-F238E27FC236}">
                  <a16:creationId xmlns:a16="http://schemas.microsoft.com/office/drawing/2014/main" xmlns="" id="{EEE8532D-E6E7-4BD0-9A45-58E8A1A93DCA}"/>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1" name="Freeform 24">
              <a:extLst>
                <a:ext uri="{FF2B5EF4-FFF2-40B4-BE49-F238E27FC236}">
                  <a16:creationId xmlns:a16="http://schemas.microsoft.com/office/drawing/2014/main" xmlns="" id="{2B2B85B8-C753-425A-ACC5-3B2B2268FEA5}"/>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2" name="Freeform 25">
              <a:extLst>
                <a:ext uri="{FF2B5EF4-FFF2-40B4-BE49-F238E27FC236}">
                  <a16:creationId xmlns:a16="http://schemas.microsoft.com/office/drawing/2014/main" xmlns="" id="{023916B4-1AD7-4055-9353-DB438003EFC6}"/>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3" name="Freeform 26">
              <a:extLst>
                <a:ext uri="{FF2B5EF4-FFF2-40B4-BE49-F238E27FC236}">
                  <a16:creationId xmlns:a16="http://schemas.microsoft.com/office/drawing/2014/main" xmlns="" id="{6D2086AF-BC95-4BE8-AB84-A66F4C80A6D8}"/>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4" name="Freeform 27">
              <a:extLst>
                <a:ext uri="{FF2B5EF4-FFF2-40B4-BE49-F238E27FC236}">
                  <a16:creationId xmlns:a16="http://schemas.microsoft.com/office/drawing/2014/main" xmlns="" id="{E7A147C6-9FDA-4D95-A42A-92861D17D69A}"/>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5" name="Freeform 28">
              <a:extLst>
                <a:ext uri="{FF2B5EF4-FFF2-40B4-BE49-F238E27FC236}">
                  <a16:creationId xmlns:a16="http://schemas.microsoft.com/office/drawing/2014/main" xmlns="" id="{45D5BF2A-EF85-417C-B03F-30CEAE118D7D}"/>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6" name="Freeform 29">
              <a:extLst>
                <a:ext uri="{FF2B5EF4-FFF2-40B4-BE49-F238E27FC236}">
                  <a16:creationId xmlns:a16="http://schemas.microsoft.com/office/drawing/2014/main" xmlns="" id="{795098EC-2ACB-4C39-AA2D-A12FF06BA72A}"/>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7" name="Freeform 30">
              <a:extLst>
                <a:ext uri="{FF2B5EF4-FFF2-40B4-BE49-F238E27FC236}">
                  <a16:creationId xmlns:a16="http://schemas.microsoft.com/office/drawing/2014/main" xmlns="" id="{447048D5-71A3-4A33-9E51-0388E2EC900F}"/>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8" name="Freeform 31">
              <a:extLst>
                <a:ext uri="{FF2B5EF4-FFF2-40B4-BE49-F238E27FC236}">
                  <a16:creationId xmlns:a16="http://schemas.microsoft.com/office/drawing/2014/main" xmlns="" id="{5866A8C0-C096-47DA-9C8E-D82E74E47906}"/>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9" name="Freeform 32">
              <a:extLst>
                <a:ext uri="{FF2B5EF4-FFF2-40B4-BE49-F238E27FC236}">
                  <a16:creationId xmlns:a16="http://schemas.microsoft.com/office/drawing/2014/main" xmlns="" id="{4B91E936-1F6C-4BAE-9F8C-2A198926D735}"/>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0" name="Freeform 34">
              <a:extLst>
                <a:ext uri="{FF2B5EF4-FFF2-40B4-BE49-F238E27FC236}">
                  <a16:creationId xmlns:a16="http://schemas.microsoft.com/office/drawing/2014/main" xmlns="" id="{88823701-A9F3-4323-AD0C-A2AD4BE0B93E}"/>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1" name="Freeform 35">
              <a:extLst>
                <a:ext uri="{FF2B5EF4-FFF2-40B4-BE49-F238E27FC236}">
                  <a16:creationId xmlns:a16="http://schemas.microsoft.com/office/drawing/2014/main" xmlns="" id="{C495104A-F915-4B0C-961E-EF42EEA3C8FB}"/>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2" name="Freeform 36">
              <a:extLst>
                <a:ext uri="{FF2B5EF4-FFF2-40B4-BE49-F238E27FC236}">
                  <a16:creationId xmlns:a16="http://schemas.microsoft.com/office/drawing/2014/main" xmlns="" id="{6A51DB3B-303A-4D1F-A5E4-A76D700245E2}"/>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3" name="Freeform 37">
              <a:extLst>
                <a:ext uri="{FF2B5EF4-FFF2-40B4-BE49-F238E27FC236}">
                  <a16:creationId xmlns:a16="http://schemas.microsoft.com/office/drawing/2014/main" xmlns="" id="{E2E2D34A-EEA4-4A9C-81F3-B794F5CEFE15}"/>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4" name="Freeform 38">
              <a:extLst>
                <a:ext uri="{FF2B5EF4-FFF2-40B4-BE49-F238E27FC236}">
                  <a16:creationId xmlns:a16="http://schemas.microsoft.com/office/drawing/2014/main" xmlns="" id="{8B3BECFC-710D-46F1-96FF-B5371F927C1D}"/>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5" name="Freeform 39">
              <a:extLst>
                <a:ext uri="{FF2B5EF4-FFF2-40B4-BE49-F238E27FC236}">
                  <a16:creationId xmlns:a16="http://schemas.microsoft.com/office/drawing/2014/main" xmlns="" id="{90665531-8DF2-4759-B8DB-FEF6D91D48E2}"/>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6" name="Freeform 40">
              <a:extLst>
                <a:ext uri="{FF2B5EF4-FFF2-40B4-BE49-F238E27FC236}">
                  <a16:creationId xmlns:a16="http://schemas.microsoft.com/office/drawing/2014/main" xmlns="" id="{26F566F5-E589-4F94-81DD-DD2CA39F8557}"/>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7" name="Freeform 41">
              <a:extLst>
                <a:ext uri="{FF2B5EF4-FFF2-40B4-BE49-F238E27FC236}">
                  <a16:creationId xmlns:a16="http://schemas.microsoft.com/office/drawing/2014/main" xmlns="" id="{AD2F1B90-FBA5-468A-ADE5-6AF4A8487097}"/>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8" name="Freeform 42">
              <a:extLst>
                <a:ext uri="{FF2B5EF4-FFF2-40B4-BE49-F238E27FC236}">
                  <a16:creationId xmlns:a16="http://schemas.microsoft.com/office/drawing/2014/main" xmlns="" id="{2FD588FF-B434-4865-9645-F295045E86D6}"/>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9" name="Freeform 43">
              <a:extLst>
                <a:ext uri="{FF2B5EF4-FFF2-40B4-BE49-F238E27FC236}">
                  <a16:creationId xmlns:a16="http://schemas.microsoft.com/office/drawing/2014/main" xmlns="" id="{19302DA6-B22F-4EF5-A69A-ABD9063A84FF}"/>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0" name="Freeform 44">
              <a:extLst>
                <a:ext uri="{FF2B5EF4-FFF2-40B4-BE49-F238E27FC236}">
                  <a16:creationId xmlns:a16="http://schemas.microsoft.com/office/drawing/2014/main" xmlns="" id="{FE7EC85F-4555-4FCA-8CCD-19C42F488E4D}"/>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1" name="Freeform 45">
              <a:extLst>
                <a:ext uri="{FF2B5EF4-FFF2-40B4-BE49-F238E27FC236}">
                  <a16:creationId xmlns:a16="http://schemas.microsoft.com/office/drawing/2014/main" xmlns="" id="{1962168F-4DE0-46A6-8EFD-C4A1BA3751FC}"/>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2" name="Freeform 46">
              <a:extLst>
                <a:ext uri="{FF2B5EF4-FFF2-40B4-BE49-F238E27FC236}">
                  <a16:creationId xmlns:a16="http://schemas.microsoft.com/office/drawing/2014/main" xmlns="" id="{7B9E10B1-1CAA-4E4C-B256-1BA034A29264}"/>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3" name="Freeform 47">
              <a:extLst>
                <a:ext uri="{FF2B5EF4-FFF2-40B4-BE49-F238E27FC236}">
                  <a16:creationId xmlns:a16="http://schemas.microsoft.com/office/drawing/2014/main" xmlns="" id="{A8D8148A-C053-4A37-844E-75EF04169079}"/>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4" name="Freeform 48">
              <a:extLst>
                <a:ext uri="{FF2B5EF4-FFF2-40B4-BE49-F238E27FC236}">
                  <a16:creationId xmlns:a16="http://schemas.microsoft.com/office/drawing/2014/main" xmlns="" id="{A20CEF9E-743B-4F98-9FF0-EBBBC4FEB207}"/>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5" name="Freeform 49">
              <a:extLst>
                <a:ext uri="{FF2B5EF4-FFF2-40B4-BE49-F238E27FC236}">
                  <a16:creationId xmlns:a16="http://schemas.microsoft.com/office/drawing/2014/main" xmlns="" id="{B790B20E-FD43-462D-8007-EC2B15D8FCFA}"/>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6" name="Freeform 50">
              <a:extLst>
                <a:ext uri="{FF2B5EF4-FFF2-40B4-BE49-F238E27FC236}">
                  <a16:creationId xmlns:a16="http://schemas.microsoft.com/office/drawing/2014/main" xmlns="" id="{3DCCF01C-7444-4B23-BDF1-D8027642EA28}"/>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7" name="Freeform 51">
              <a:extLst>
                <a:ext uri="{FF2B5EF4-FFF2-40B4-BE49-F238E27FC236}">
                  <a16:creationId xmlns:a16="http://schemas.microsoft.com/office/drawing/2014/main" xmlns="" id="{9C1F7A58-7A43-4EF6-8310-FC2223E34915}"/>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8" name="Freeform 52">
              <a:extLst>
                <a:ext uri="{FF2B5EF4-FFF2-40B4-BE49-F238E27FC236}">
                  <a16:creationId xmlns:a16="http://schemas.microsoft.com/office/drawing/2014/main" xmlns="" id="{CFADC32E-9FC7-4E6E-842D-E7A407A371B4}"/>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9" name="Freeform 53">
              <a:extLst>
                <a:ext uri="{FF2B5EF4-FFF2-40B4-BE49-F238E27FC236}">
                  <a16:creationId xmlns:a16="http://schemas.microsoft.com/office/drawing/2014/main" xmlns="" id="{D5B27FA2-8D3C-408A-9480-A049E6D384DF}"/>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0" name="Freeform 54">
              <a:extLst>
                <a:ext uri="{FF2B5EF4-FFF2-40B4-BE49-F238E27FC236}">
                  <a16:creationId xmlns:a16="http://schemas.microsoft.com/office/drawing/2014/main" xmlns="" id="{1FE7A3D8-FB06-4617-BFC5-9D2DCCA8ABFD}"/>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1" name="Freeform 55">
              <a:extLst>
                <a:ext uri="{FF2B5EF4-FFF2-40B4-BE49-F238E27FC236}">
                  <a16:creationId xmlns:a16="http://schemas.microsoft.com/office/drawing/2014/main" xmlns="" id="{465E4A38-A19E-4A38-8E8A-A82D12FA566B}"/>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2" name="Freeform 56">
              <a:extLst>
                <a:ext uri="{FF2B5EF4-FFF2-40B4-BE49-F238E27FC236}">
                  <a16:creationId xmlns:a16="http://schemas.microsoft.com/office/drawing/2014/main" xmlns="" id="{A1F24538-62EE-43F6-AFF0-9E5AC6235F23}"/>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3" name="Freeform 57">
              <a:extLst>
                <a:ext uri="{FF2B5EF4-FFF2-40B4-BE49-F238E27FC236}">
                  <a16:creationId xmlns:a16="http://schemas.microsoft.com/office/drawing/2014/main" xmlns="" id="{E45D68DF-3FB9-4397-9E42-B8F0FD2CBC41}"/>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4" name="Freeform 58">
              <a:extLst>
                <a:ext uri="{FF2B5EF4-FFF2-40B4-BE49-F238E27FC236}">
                  <a16:creationId xmlns:a16="http://schemas.microsoft.com/office/drawing/2014/main" xmlns="" id="{A559BEA7-D8F9-48FE-8B9C-D2CC236311E5}"/>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5" name="Freeform 59">
              <a:extLst>
                <a:ext uri="{FF2B5EF4-FFF2-40B4-BE49-F238E27FC236}">
                  <a16:creationId xmlns:a16="http://schemas.microsoft.com/office/drawing/2014/main" xmlns="" id="{00C3857F-D388-4662-B791-624CEA2D4E48}"/>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6" name="Freeform 60">
              <a:extLst>
                <a:ext uri="{FF2B5EF4-FFF2-40B4-BE49-F238E27FC236}">
                  <a16:creationId xmlns:a16="http://schemas.microsoft.com/office/drawing/2014/main" xmlns="" id="{509EDC47-72F4-4A73-A0DC-EFEEA7F78BF5}"/>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7" name="Freeform 61">
              <a:extLst>
                <a:ext uri="{FF2B5EF4-FFF2-40B4-BE49-F238E27FC236}">
                  <a16:creationId xmlns:a16="http://schemas.microsoft.com/office/drawing/2014/main" xmlns="" id="{82FD3E03-FA3C-47B4-A46E-1FDBD51C45CF}"/>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8" name="Freeform 62">
              <a:extLst>
                <a:ext uri="{FF2B5EF4-FFF2-40B4-BE49-F238E27FC236}">
                  <a16:creationId xmlns:a16="http://schemas.microsoft.com/office/drawing/2014/main" xmlns="" id="{B71695B0-B6B0-40D5-8FAF-58EC726C64E7}"/>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grpSp>
      <p:sp>
        <p:nvSpPr>
          <p:cNvPr id="66" name="Picture Placeholder 138">
            <a:extLst>
              <a:ext uri="{FF2B5EF4-FFF2-40B4-BE49-F238E27FC236}">
                <a16:creationId xmlns:a16="http://schemas.microsoft.com/office/drawing/2014/main" xmlns="" id="{F66FA02B-43F8-442C-A7E5-0D31D41E9CEF}"/>
              </a:ext>
            </a:extLst>
          </p:cNvPr>
          <p:cNvSpPr>
            <a:spLocks noGrp="1"/>
          </p:cNvSpPr>
          <p:nvPr>
            <p:ph type="pic" sz="quarter" idx="13" hasCustomPrompt="1"/>
          </p:nvPr>
        </p:nvSpPr>
        <p:spPr>
          <a:xfrm>
            <a:off x="6272241" y="1030147"/>
            <a:ext cx="5919758" cy="5825419"/>
          </a:xfrm>
          <a:custGeom>
            <a:avLst/>
            <a:gdLst>
              <a:gd name="connsiteX0" fmla="*/ 5919758 w 5919758"/>
              <a:gd name="connsiteY0" fmla="*/ 0 h 5825419"/>
              <a:gd name="connsiteX1" fmla="*/ 5919758 w 5919758"/>
              <a:gd name="connsiteY1" fmla="*/ 5825419 h 5825419"/>
              <a:gd name="connsiteX2" fmla="*/ 1120273 w 5919758"/>
              <a:gd name="connsiteY2" fmla="*/ 5825419 h 5825419"/>
              <a:gd name="connsiteX3" fmla="*/ 0 w 5919758"/>
              <a:gd name="connsiteY3" fmla="*/ 1588036 h 5825419"/>
            </a:gdLst>
            <a:ahLst/>
            <a:cxnLst>
              <a:cxn ang="0">
                <a:pos x="connsiteX0" y="connsiteY0"/>
              </a:cxn>
              <a:cxn ang="0">
                <a:pos x="connsiteX1" y="connsiteY1"/>
              </a:cxn>
              <a:cxn ang="0">
                <a:pos x="connsiteX2" y="connsiteY2"/>
              </a:cxn>
              <a:cxn ang="0">
                <a:pos x="connsiteX3" y="connsiteY3"/>
              </a:cxn>
            </a:cxnLst>
            <a:rect l="l" t="t" r="r" b="b"/>
            <a:pathLst>
              <a:path w="5919758" h="5825419">
                <a:moveTo>
                  <a:pt x="5919758" y="0"/>
                </a:moveTo>
                <a:lnTo>
                  <a:pt x="5919758" y="5825419"/>
                </a:lnTo>
                <a:lnTo>
                  <a:pt x="1120273" y="5825419"/>
                </a:lnTo>
                <a:lnTo>
                  <a:pt x="0" y="1588036"/>
                </a:lnTo>
                <a:close/>
              </a:path>
            </a:pathLst>
          </a:custGeom>
          <a:noFill/>
        </p:spPr>
        <p:txBody>
          <a:bodyPr wrap="square" lIns="576000" tIns="1728000" rIns="360000" bIns="360000">
            <a:noAutofit/>
          </a:bodyPr>
          <a:lstStyle>
            <a:lvl1pPr algn="l">
              <a:defRPr sz="1600">
                <a:solidFill>
                  <a:schemeClr val="tx1">
                    <a:lumMod val="50000"/>
                    <a:lumOff val="50000"/>
                  </a:schemeClr>
                </a:solidFill>
              </a:defRPr>
            </a:lvl1pPr>
          </a:lstStyle>
          <a:p>
            <a:r>
              <a:rPr lang="en-AU" noProof="0" dirty="0"/>
              <a:t>Click central icon to add picture or pattern</a:t>
            </a:r>
          </a:p>
        </p:txBody>
      </p:sp>
      <p:sp>
        <p:nvSpPr>
          <p:cNvPr id="147" name="Text Placeholder 140">
            <a:extLst>
              <a:ext uri="{FF2B5EF4-FFF2-40B4-BE49-F238E27FC236}">
                <a16:creationId xmlns:a16="http://schemas.microsoft.com/office/drawing/2014/main" xmlns="" id="{74859718-6497-4295-886B-BD752B23C840}"/>
              </a:ext>
            </a:extLst>
          </p:cNvPr>
          <p:cNvSpPr>
            <a:spLocks noGrp="1"/>
          </p:cNvSpPr>
          <p:nvPr>
            <p:ph type="body" sz="quarter" idx="17" hasCustomPrompt="1"/>
          </p:nvPr>
        </p:nvSpPr>
        <p:spPr>
          <a:xfrm>
            <a:off x="500063" y="5394937"/>
            <a:ext cx="4772202" cy="707231"/>
          </a:xfrm>
        </p:spPr>
        <p:txBody>
          <a:bodyPr>
            <a:normAutofit/>
          </a:bodyPr>
          <a:lstStyle>
            <a:lvl1pPr>
              <a:spcBef>
                <a:spcPts val="0"/>
              </a:spcBef>
              <a:spcAft>
                <a:spcPts val="600"/>
              </a:spcAft>
              <a:defRPr sz="1600" b="1">
                <a:solidFill>
                  <a:schemeClr val="bg1"/>
                </a:solidFill>
              </a:defRPr>
            </a:lvl1pPr>
            <a:lvl2pPr marL="0" indent="0">
              <a:spcBef>
                <a:spcPts val="0"/>
              </a:spcBef>
              <a:buNone/>
              <a:defRPr sz="1600">
                <a:solidFill>
                  <a:schemeClr val="bg1"/>
                </a:solidFill>
              </a:defRPr>
            </a:lvl2pPr>
            <a:lvl3pPr marL="0" indent="0">
              <a:spcBef>
                <a:spcPts val="0"/>
              </a:spcBef>
              <a:buNone/>
              <a:defRPr sz="1600" b="0">
                <a:solidFill>
                  <a:schemeClr val="bg1"/>
                </a:solidFill>
              </a:defRPr>
            </a:lvl3pPr>
            <a:lvl4pPr>
              <a:spcBef>
                <a:spcPts val="0"/>
              </a:spcBef>
              <a:defRPr sz="1600" b="0">
                <a:solidFill>
                  <a:schemeClr val="bg1"/>
                </a:solidFill>
              </a:defRPr>
            </a:lvl4pPr>
            <a:lvl5pPr>
              <a:spcBef>
                <a:spcPts val="0"/>
              </a:spcBef>
              <a:defRPr sz="1600" b="0">
                <a:solidFill>
                  <a:schemeClr val="bg1"/>
                </a:solidFill>
              </a:defRPr>
            </a:lvl5pPr>
            <a:lvl6pPr>
              <a:spcBef>
                <a:spcPts val="0"/>
              </a:spcBef>
              <a:defRPr sz="1600" b="0">
                <a:solidFill>
                  <a:schemeClr val="bg1"/>
                </a:solidFill>
              </a:defRPr>
            </a:lvl6pPr>
            <a:lvl7pPr>
              <a:spcBef>
                <a:spcPts val="0"/>
              </a:spcBef>
              <a:defRPr sz="1600" b="0">
                <a:solidFill>
                  <a:schemeClr val="bg1"/>
                </a:solidFill>
              </a:defRPr>
            </a:lvl7pPr>
            <a:lvl8pPr>
              <a:spcBef>
                <a:spcPts val="0"/>
              </a:spcBef>
              <a:defRPr sz="1600">
                <a:solidFill>
                  <a:schemeClr val="bg1"/>
                </a:solidFill>
              </a:defRPr>
            </a:lvl8pPr>
            <a:lvl9pPr>
              <a:spcBef>
                <a:spcPts val="0"/>
              </a:spcBef>
              <a:defRPr sz="1600">
                <a:solidFill>
                  <a:schemeClr val="bg1"/>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Tree>
    <p:extLst>
      <p:ext uri="{BB962C8B-B14F-4D97-AF65-F5344CB8AC3E}">
        <p14:creationId xmlns:p14="http://schemas.microsoft.com/office/powerpoint/2010/main" val="923250080"/>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Section Header">
    <p:spTree>
      <p:nvGrpSpPr>
        <p:cNvPr id="1" name=""/>
        <p:cNvGrpSpPr/>
        <p:nvPr/>
      </p:nvGrpSpPr>
      <p:grpSpPr>
        <a:xfrm>
          <a:off x="0" y="0"/>
          <a:ext cx="0" cy="0"/>
          <a:chOff x="0" y="0"/>
          <a:chExt cx="0" cy="0"/>
        </a:xfrm>
      </p:grpSpPr>
      <p:sp>
        <p:nvSpPr>
          <p:cNvPr id="75" name="Picture Placeholder 74">
            <a:extLst>
              <a:ext uri="{FF2B5EF4-FFF2-40B4-BE49-F238E27FC236}">
                <a16:creationId xmlns:a16="http://schemas.microsoft.com/office/drawing/2014/main" xmlns="" id="{3E2304DD-D55D-458E-8153-0D330BDFEFF8}"/>
              </a:ext>
            </a:extLst>
          </p:cNvPr>
          <p:cNvSpPr>
            <a:spLocks noGrp="1"/>
          </p:cNvSpPr>
          <p:nvPr>
            <p:ph type="pic" sz="quarter" idx="13"/>
          </p:nvPr>
        </p:nvSpPr>
        <p:spPr>
          <a:xfrm>
            <a:off x="1" y="1"/>
            <a:ext cx="6538648" cy="6857998"/>
          </a:xfrm>
          <a:solidFill>
            <a:schemeClr val="bg1">
              <a:lumMod val="85000"/>
            </a:schemeClr>
          </a:solidFill>
        </p:spPr>
        <p:txBody>
          <a:bodyPr lIns="360000" tIns="360000" rIns="720000" bIns="360000">
            <a:normAutofit/>
          </a:bodyPr>
          <a:lstStyle>
            <a:lvl1pPr algn="r">
              <a:defRPr sz="1600">
                <a:solidFill>
                  <a:schemeClr val="tx1">
                    <a:lumMod val="50000"/>
                    <a:lumOff val="50000"/>
                  </a:schemeClr>
                </a:solidFill>
              </a:defRPr>
            </a:lvl1pPr>
          </a:lstStyle>
          <a:p>
            <a:r>
              <a:rPr lang="en-US" noProof="0"/>
              <a:t>Click icon to add picture</a:t>
            </a:r>
            <a:endParaRPr lang="en-AU" noProof="0"/>
          </a:p>
        </p:txBody>
      </p:sp>
      <p:sp>
        <p:nvSpPr>
          <p:cNvPr id="5" name="AutoShape 3">
            <a:extLst>
              <a:ext uri="{FF2B5EF4-FFF2-40B4-BE49-F238E27FC236}">
                <a16:creationId xmlns:a16="http://schemas.microsoft.com/office/drawing/2014/main" xmlns="" id="{1BB3B2C9-CFDB-4AF2-BE63-E2AF8B0E7505}"/>
              </a:ext>
            </a:extLst>
          </p:cNvPr>
          <p:cNvSpPr>
            <a:spLocks noChangeAspect="1" noChangeArrowheads="1" noTextEdit="1"/>
          </p:cNvSpPr>
          <p:nvPr userDrawn="1"/>
        </p:nvSpPr>
        <p:spPr bwMode="auto">
          <a:xfrm>
            <a:off x="4814888" y="0"/>
            <a:ext cx="7389812"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dirty="0"/>
          </a:p>
        </p:txBody>
      </p:sp>
      <p:sp>
        <p:nvSpPr>
          <p:cNvPr id="6" name="Slide Number Placeholder 5">
            <a:extLst>
              <a:ext uri="{FF2B5EF4-FFF2-40B4-BE49-F238E27FC236}">
                <a16:creationId xmlns:a16="http://schemas.microsoft.com/office/drawing/2014/main" xmlns="" id="{0844EF96-63A5-4D4A-9682-3643FC1F92B4}"/>
              </a:ext>
            </a:extLst>
          </p:cNvPr>
          <p:cNvSpPr>
            <a:spLocks noGrp="1"/>
          </p:cNvSpPr>
          <p:nvPr>
            <p:ph type="sldNum" sz="quarter" idx="12"/>
          </p:nvPr>
        </p:nvSpPr>
        <p:spPr/>
        <p:txBody>
          <a:bodyPr/>
          <a:lstStyle>
            <a:lvl1pPr>
              <a:defRPr>
                <a:solidFill>
                  <a:schemeClr val="bg1"/>
                </a:solidFill>
              </a:defRPr>
            </a:lvl1pPr>
          </a:lstStyle>
          <a:p>
            <a:fld id="{DC22DD25-61AE-413C-B4D2-EF2365C9B2E1}" type="slidenum">
              <a:rPr lang="en-AU" noProof="0" smtClean="0"/>
              <a:pPr/>
              <a:t>‹#›</a:t>
            </a:fld>
            <a:endParaRPr lang="en-AU" noProof="0"/>
          </a:p>
        </p:txBody>
      </p:sp>
      <p:sp>
        <p:nvSpPr>
          <p:cNvPr id="137" name="Text Placeholder 135">
            <a:extLst>
              <a:ext uri="{FF2B5EF4-FFF2-40B4-BE49-F238E27FC236}">
                <a16:creationId xmlns:a16="http://schemas.microsoft.com/office/drawing/2014/main" xmlns="" id="{081B6B67-7D18-4A84-A9C8-F8EB715A3FB3}"/>
              </a:ext>
            </a:extLst>
          </p:cNvPr>
          <p:cNvSpPr>
            <a:spLocks noGrp="1"/>
          </p:cNvSpPr>
          <p:nvPr>
            <p:ph type="body" sz="quarter" idx="14" hasCustomPrompt="1"/>
          </p:nvPr>
        </p:nvSpPr>
        <p:spPr>
          <a:xfrm>
            <a:off x="607255" y="616633"/>
            <a:ext cx="1260000" cy="1260000"/>
          </a:xfrm>
          <a:blipFill dpi="0" rotWithShape="1">
            <a:blip r:embed="rId2"/>
            <a:srcRect/>
            <a:stretch>
              <a:fillRect/>
            </a:stretch>
          </a:blipFill>
        </p:spPr>
        <p:txBody>
          <a:bodyPr>
            <a:normAutofit/>
          </a:bodyPr>
          <a:lstStyle>
            <a:lvl1pPr>
              <a:defRPr sz="200">
                <a:solidFill>
                  <a:schemeClr val="tx2"/>
                </a:solidFill>
              </a:defRPr>
            </a:lvl1pPr>
            <a:lvl2pPr marL="0" indent="0">
              <a:defRPr sz="200">
                <a:solidFill>
                  <a:schemeClr val="tx2"/>
                </a:solidFill>
              </a:defRPr>
            </a:lvl2pPr>
            <a:lvl3pPr marL="0" indent="0">
              <a:defRPr sz="200">
                <a:solidFill>
                  <a:schemeClr val="tx2"/>
                </a:solidFill>
              </a:defRPr>
            </a:lvl3pPr>
            <a:lvl4pPr>
              <a:defRPr sz="200">
                <a:solidFill>
                  <a:schemeClr val="tx2"/>
                </a:solidFill>
              </a:defRPr>
            </a:lvl4pPr>
            <a:lvl5pPr>
              <a:defRPr sz="200">
                <a:solidFill>
                  <a:schemeClr val="tx2"/>
                </a:solidFill>
              </a:defRPr>
            </a:lvl5pPr>
            <a:lvl6pPr>
              <a:defRPr sz="200">
                <a:solidFill>
                  <a:schemeClr val="tx2"/>
                </a:solidFill>
              </a:defRPr>
            </a:lvl6pPr>
            <a:lvl7pPr>
              <a:defRPr sz="200">
                <a:solidFill>
                  <a:schemeClr val="tx2"/>
                </a:solidFill>
              </a:defRPr>
            </a:lvl7pPr>
            <a:lvl8pPr>
              <a:defRPr sz="200">
                <a:solidFill>
                  <a:schemeClr val="tx2"/>
                </a:solidFill>
              </a:defRPr>
            </a:lvl8pPr>
            <a:lvl9pPr>
              <a:defRPr sz="200">
                <a:solidFill>
                  <a:schemeClr val="tx2"/>
                </a:solidFill>
              </a:defRPr>
            </a:lvl9pPr>
          </a:lstStyle>
          <a:p>
            <a:pPr lvl="0"/>
            <a:r>
              <a:rPr lang="en-AU" noProof="0"/>
              <a:t>       </a:t>
            </a:r>
          </a:p>
        </p:txBody>
      </p:sp>
      <p:sp>
        <p:nvSpPr>
          <p:cNvPr id="10" name="AutoShape 7">
            <a:extLst>
              <a:ext uri="{FF2B5EF4-FFF2-40B4-BE49-F238E27FC236}">
                <a16:creationId xmlns:a16="http://schemas.microsoft.com/office/drawing/2014/main" xmlns="" id="{768AD39D-5774-4D47-839D-1B36BB540E37}"/>
              </a:ext>
            </a:extLst>
          </p:cNvPr>
          <p:cNvSpPr>
            <a:spLocks noChangeAspect="1" noChangeArrowheads="1" noTextEdit="1"/>
          </p:cNvSpPr>
          <p:nvPr userDrawn="1"/>
        </p:nvSpPr>
        <p:spPr bwMode="auto">
          <a:xfrm>
            <a:off x="4262967" y="1167579"/>
            <a:ext cx="4549775" cy="4219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22" name="Subtitle 21">
            <a:extLst>
              <a:ext uri="{FF2B5EF4-FFF2-40B4-BE49-F238E27FC236}">
                <a16:creationId xmlns:a16="http://schemas.microsoft.com/office/drawing/2014/main" xmlns="" id="{8342C053-5A99-403F-B0F2-E86B39C4B7D3}"/>
              </a:ext>
            </a:extLst>
          </p:cNvPr>
          <p:cNvSpPr>
            <a:spLocks noGrp="1"/>
          </p:cNvSpPr>
          <p:nvPr>
            <p:ph type="subTitle" idx="1" hasCustomPrompt="1"/>
          </p:nvPr>
        </p:nvSpPr>
        <p:spPr>
          <a:xfrm>
            <a:off x="4774179" y="0"/>
            <a:ext cx="7417821" cy="6879660"/>
          </a:xfrm>
          <a:custGeom>
            <a:avLst/>
            <a:gdLst>
              <a:gd name="connsiteX0" fmla="*/ 1033462 w 4551363"/>
              <a:gd name="connsiteY0" fmla="*/ 0 h 4221163"/>
              <a:gd name="connsiteX1" fmla="*/ 4551363 w 4551363"/>
              <a:gd name="connsiteY1" fmla="*/ 0 h 4221163"/>
              <a:gd name="connsiteX2" fmla="*/ 4551363 w 4551363"/>
              <a:gd name="connsiteY2" fmla="*/ 4221163 h 4221163"/>
              <a:gd name="connsiteX3" fmla="*/ 1033462 w 4551363"/>
              <a:gd name="connsiteY3" fmla="*/ 4221163 h 4221163"/>
              <a:gd name="connsiteX4" fmla="*/ 0 w 4551363"/>
              <a:gd name="connsiteY4" fmla="*/ 3949701 h 42211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51363" h="4221163">
                <a:moveTo>
                  <a:pt x="1033462" y="0"/>
                </a:moveTo>
                <a:lnTo>
                  <a:pt x="4551363" y="0"/>
                </a:lnTo>
                <a:lnTo>
                  <a:pt x="4551363" y="4221163"/>
                </a:lnTo>
                <a:lnTo>
                  <a:pt x="1033462" y="4221163"/>
                </a:lnTo>
                <a:lnTo>
                  <a:pt x="0" y="3949701"/>
                </a:lnTo>
                <a:close/>
              </a:path>
            </a:pathLst>
          </a:custGeom>
          <a:solidFill>
            <a:schemeClr val="tx2"/>
          </a:solidFill>
        </p:spPr>
        <p:txBody>
          <a:bodyPr wrap="square" lIns="2304000" tIns="2700000" rIns="720000" bIns="180000" anchor="t" anchorCtr="0">
            <a:noAutofit/>
          </a:bodyPr>
          <a:lstStyle>
            <a:lvl1pPr marL="0" indent="0" algn="l">
              <a:spcAft>
                <a:spcPts val="1200"/>
              </a:spcAft>
              <a:buNone/>
              <a:defRPr sz="3800" b="1">
                <a:solidFill>
                  <a:schemeClr val="bg1"/>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Divider slide title</a:t>
            </a:r>
          </a:p>
          <a:p>
            <a:pPr lvl="1"/>
            <a:r>
              <a:rPr lang="en-AU" noProof="0" dirty="0"/>
              <a:t>Two</a:t>
            </a:r>
          </a:p>
          <a:p>
            <a:pPr lvl="2"/>
            <a:r>
              <a:rPr lang="en-AU" noProof="0" dirty="0"/>
              <a:t>Three</a:t>
            </a:r>
          </a:p>
          <a:p>
            <a:pPr lvl="8"/>
            <a:r>
              <a:rPr lang="en-AU" noProof="0" dirty="0"/>
              <a:t>four</a:t>
            </a:r>
          </a:p>
        </p:txBody>
      </p:sp>
      <p:sp>
        <p:nvSpPr>
          <p:cNvPr id="25" name="Text Placeholder 140">
            <a:extLst>
              <a:ext uri="{FF2B5EF4-FFF2-40B4-BE49-F238E27FC236}">
                <a16:creationId xmlns:a16="http://schemas.microsoft.com/office/drawing/2014/main" xmlns="" id="{1E7CA0C9-C706-491C-A6A8-FDB0B12A2176}"/>
              </a:ext>
            </a:extLst>
          </p:cNvPr>
          <p:cNvSpPr>
            <a:spLocks noGrp="1"/>
          </p:cNvSpPr>
          <p:nvPr>
            <p:ph type="body" sz="quarter" idx="17" hasCustomPrompt="1"/>
          </p:nvPr>
        </p:nvSpPr>
        <p:spPr>
          <a:xfrm>
            <a:off x="500063" y="5394937"/>
            <a:ext cx="2782490" cy="707231"/>
          </a:xfrm>
        </p:spPr>
        <p:txBody>
          <a:bodyPr>
            <a:noAutofit/>
          </a:bodyPr>
          <a:lstStyle>
            <a:lvl1pPr>
              <a:spcBef>
                <a:spcPts val="0"/>
              </a:spcBef>
              <a:spcAft>
                <a:spcPts val="600"/>
              </a:spcAft>
              <a:defRPr sz="1600" b="1">
                <a:solidFill>
                  <a:schemeClr val="bg1"/>
                </a:solidFill>
              </a:defRPr>
            </a:lvl1pPr>
            <a:lvl2pPr marL="0" indent="0">
              <a:spcBef>
                <a:spcPts val="0"/>
              </a:spcBef>
              <a:buNone/>
              <a:defRPr sz="1600">
                <a:solidFill>
                  <a:schemeClr val="bg1"/>
                </a:solidFill>
              </a:defRPr>
            </a:lvl2pPr>
            <a:lvl3pPr marL="0" indent="0">
              <a:spcBef>
                <a:spcPts val="0"/>
              </a:spcBef>
              <a:buNone/>
              <a:defRPr sz="1600" b="0">
                <a:solidFill>
                  <a:schemeClr val="bg1"/>
                </a:solidFill>
              </a:defRPr>
            </a:lvl3pPr>
            <a:lvl4pPr>
              <a:spcBef>
                <a:spcPts val="0"/>
              </a:spcBef>
              <a:defRPr sz="1600" b="0">
                <a:solidFill>
                  <a:schemeClr val="bg1"/>
                </a:solidFill>
              </a:defRPr>
            </a:lvl4pPr>
            <a:lvl5pPr>
              <a:spcBef>
                <a:spcPts val="0"/>
              </a:spcBef>
              <a:defRPr sz="1600" b="0">
                <a:solidFill>
                  <a:schemeClr val="bg1"/>
                </a:solidFill>
              </a:defRPr>
            </a:lvl5pPr>
            <a:lvl6pPr>
              <a:spcBef>
                <a:spcPts val="0"/>
              </a:spcBef>
              <a:defRPr sz="1600" b="0">
                <a:solidFill>
                  <a:schemeClr val="bg1"/>
                </a:solidFill>
              </a:defRPr>
            </a:lvl6pPr>
            <a:lvl7pPr>
              <a:spcBef>
                <a:spcPts val="0"/>
              </a:spcBef>
              <a:defRPr sz="1600" b="0">
                <a:solidFill>
                  <a:schemeClr val="bg1"/>
                </a:solidFill>
              </a:defRPr>
            </a:lvl7pPr>
            <a:lvl8pPr>
              <a:spcBef>
                <a:spcPts val="0"/>
              </a:spcBef>
              <a:defRPr sz="1600">
                <a:solidFill>
                  <a:schemeClr val="bg1"/>
                </a:solidFill>
              </a:defRPr>
            </a:lvl8pPr>
            <a:lvl9pPr>
              <a:spcBef>
                <a:spcPts val="0"/>
              </a:spcBef>
              <a:defRPr sz="1600">
                <a:solidFill>
                  <a:schemeClr val="bg1"/>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11" name="Text Placeholder 135">
            <a:extLst>
              <a:ext uri="{FF2B5EF4-FFF2-40B4-BE49-F238E27FC236}">
                <a16:creationId xmlns:a16="http://schemas.microsoft.com/office/drawing/2014/main" xmlns="" id="{17A51544-3ECD-4ABC-8447-3699A67ACCCD}"/>
              </a:ext>
            </a:extLst>
          </p:cNvPr>
          <p:cNvSpPr>
            <a:spLocks noGrp="1"/>
          </p:cNvSpPr>
          <p:nvPr>
            <p:ph type="body" sz="quarter" idx="16" hasCustomPrompt="1"/>
          </p:nvPr>
        </p:nvSpPr>
        <p:spPr>
          <a:xfrm>
            <a:off x="607255" y="5338960"/>
            <a:ext cx="288000" cy="10800"/>
          </a:xfrm>
          <a:solidFill>
            <a:schemeClr val="bg1"/>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Tree>
    <p:extLst>
      <p:ext uri="{BB962C8B-B14F-4D97-AF65-F5344CB8AC3E}">
        <p14:creationId xmlns:p14="http://schemas.microsoft.com/office/powerpoint/2010/main" val="3745802394"/>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Section Header B">
    <p:spTree>
      <p:nvGrpSpPr>
        <p:cNvPr id="1" name=""/>
        <p:cNvGrpSpPr/>
        <p:nvPr/>
      </p:nvGrpSpPr>
      <p:grpSpPr>
        <a:xfrm>
          <a:off x="0" y="0"/>
          <a:ext cx="0" cy="0"/>
          <a:chOff x="0" y="0"/>
          <a:chExt cx="0" cy="0"/>
        </a:xfrm>
      </p:grpSpPr>
      <p:sp>
        <p:nvSpPr>
          <p:cNvPr id="12" name="Rectangle 11">
            <a:extLst>
              <a:ext uri="{FF2B5EF4-FFF2-40B4-BE49-F238E27FC236}">
                <a16:creationId xmlns:a16="http://schemas.microsoft.com/office/drawing/2014/main" xmlns="" id="{4A3F1C04-3200-4425-86D0-2F9E2EAC9EF4}"/>
              </a:ext>
            </a:extLst>
          </p:cNvPr>
          <p:cNvSpPr/>
          <p:nvPr userDrawn="1"/>
        </p:nvSpPr>
        <p:spPr>
          <a:xfrm>
            <a:off x="-1" y="-1"/>
            <a:ext cx="12204001" cy="685800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6" name="Slide Number Placeholder 5">
            <a:extLst>
              <a:ext uri="{FF2B5EF4-FFF2-40B4-BE49-F238E27FC236}">
                <a16:creationId xmlns:a16="http://schemas.microsoft.com/office/drawing/2014/main" xmlns="" id="{0844EF96-63A5-4D4A-9682-3643FC1F92B4}"/>
              </a:ext>
            </a:extLst>
          </p:cNvPr>
          <p:cNvSpPr>
            <a:spLocks noGrp="1"/>
          </p:cNvSpPr>
          <p:nvPr>
            <p:ph type="sldNum" sz="quarter" idx="12"/>
          </p:nvPr>
        </p:nvSpPr>
        <p:spPr/>
        <p:txBody>
          <a:bodyPr/>
          <a:lstStyle>
            <a:lvl1pPr>
              <a:defRPr>
                <a:solidFill>
                  <a:schemeClr val="bg1"/>
                </a:solidFill>
              </a:defRPr>
            </a:lvl1pPr>
          </a:lstStyle>
          <a:p>
            <a:fld id="{DC22DD25-61AE-413C-B4D2-EF2365C9B2E1}" type="slidenum">
              <a:rPr lang="en-AU" noProof="0" smtClean="0"/>
              <a:pPr/>
              <a:t>‹#›</a:t>
            </a:fld>
            <a:endParaRPr lang="en-AU" noProof="0"/>
          </a:p>
        </p:txBody>
      </p:sp>
      <p:sp>
        <p:nvSpPr>
          <p:cNvPr id="140" name="Subtitle 139">
            <a:extLst>
              <a:ext uri="{FF2B5EF4-FFF2-40B4-BE49-F238E27FC236}">
                <a16:creationId xmlns:a16="http://schemas.microsoft.com/office/drawing/2014/main" xmlns="" id="{1D7D280A-8F97-4666-B32E-23950B31DB3C}"/>
              </a:ext>
            </a:extLst>
          </p:cNvPr>
          <p:cNvSpPr>
            <a:spLocks noGrp="1"/>
          </p:cNvSpPr>
          <p:nvPr>
            <p:ph type="subTitle" idx="1" hasCustomPrompt="1"/>
          </p:nvPr>
        </p:nvSpPr>
        <p:spPr>
          <a:xfrm>
            <a:off x="500063" y="2487775"/>
            <a:ext cx="5999293"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1200"/>
              </a:spcAft>
              <a:buNone/>
              <a:defRPr sz="3800" b="1">
                <a:solidFill>
                  <a:schemeClr val="bg1"/>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title</a:t>
            </a:r>
          </a:p>
          <a:p>
            <a:pPr lvl="1"/>
            <a:r>
              <a:rPr lang="en-AU" noProof="0" dirty="0"/>
              <a:t>Two</a:t>
            </a:r>
          </a:p>
          <a:p>
            <a:pPr lvl="2"/>
            <a:r>
              <a:rPr lang="en-AU" noProof="0" dirty="0"/>
              <a:t>Three</a:t>
            </a:r>
          </a:p>
          <a:p>
            <a:pPr lvl="8"/>
            <a:r>
              <a:rPr lang="en-AU" noProof="0" dirty="0"/>
              <a:t>four</a:t>
            </a:r>
          </a:p>
        </p:txBody>
      </p:sp>
      <p:sp>
        <p:nvSpPr>
          <p:cNvPr id="142" name="Picture Placeholder 141">
            <a:extLst>
              <a:ext uri="{FF2B5EF4-FFF2-40B4-BE49-F238E27FC236}">
                <a16:creationId xmlns:a16="http://schemas.microsoft.com/office/drawing/2014/main" xmlns="" id="{7FEBB377-447E-4F52-87D8-8001155A75D2}"/>
              </a:ext>
            </a:extLst>
          </p:cNvPr>
          <p:cNvSpPr>
            <a:spLocks noGrp="1"/>
          </p:cNvSpPr>
          <p:nvPr>
            <p:ph type="pic" sz="quarter" idx="13"/>
          </p:nvPr>
        </p:nvSpPr>
        <p:spPr>
          <a:xfrm>
            <a:off x="6499359" y="-1"/>
            <a:ext cx="5704638" cy="6879660"/>
          </a:xfrm>
          <a:custGeom>
            <a:avLst/>
            <a:gdLst>
              <a:gd name="connsiteX0" fmla="*/ 1684339 w 5704638"/>
              <a:gd name="connsiteY0" fmla="*/ 0 h 6879660"/>
              <a:gd name="connsiteX1" fmla="*/ 5704638 w 5704638"/>
              <a:gd name="connsiteY1" fmla="*/ 0 h 6879660"/>
              <a:gd name="connsiteX2" fmla="*/ 5704638 w 5704638"/>
              <a:gd name="connsiteY2" fmla="*/ 6879660 h 6879660"/>
              <a:gd name="connsiteX3" fmla="*/ 1684339 w 5704638"/>
              <a:gd name="connsiteY3" fmla="*/ 6879660 h 6879660"/>
              <a:gd name="connsiteX4" fmla="*/ 0 w 5704638"/>
              <a:gd name="connsiteY4" fmla="*/ 6437231 h 68796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04638" h="6879660">
                <a:moveTo>
                  <a:pt x="1684339" y="0"/>
                </a:moveTo>
                <a:lnTo>
                  <a:pt x="5704638" y="0"/>
                </a:lnTo>
                <a:lnTo>
                  <a:pt x="5704638" y="6879660"/>
                </a:lnTo>
                <a:lnTo>
                  <a:pt x="1684339" y="6879660"/>
                </a:lnTo>
                <a:lnTo>
                  <a:pt x="0" y="6437231"/>
                </a:lnTo>
                <a:close/>
              </a:path>
            </a:pathLst>
          </a:custGeom>
          <a:solidFill>
            <a:schemeClr val="bg1">
              <a:lumMod val="85000"/>
            </a:schemeClr>
          </a:solidFill>
        </p:spPr>
        <p:txBody>
          <a:bodyPr wrap="square" lIns="360000" tIns="360000" rIns="360000" bIns="360000">
            <a:noAutofit/>
          </a:bodyPr>
          <a:lstStyle>
            <a:lvl1pPr algn="r">
              <a:defRPr sz="1600">
                <a:solidFill>
                  <a:schemeClr val="tx1">
                    <a:lumMod val="50000"/>
                    <a:lumOff val="50000"/>
                  </a:schemeClr>
                </a:solidFill>
              </a:defRPr>
            </a:lvl1pPr>
          </a:lstStyle>
          <a:p>
            <a:r>
              <a:rPr lang="en-US" noProof="0"/>
              <a:t>Click icon to add picture</a:t>
            </a:r>
            <a:endParaRPr lang="en-AU" noProof="0"/>
          </a:p>
        </p:txBody>
      </p:sp>
      <p:sp>
        <p:nvSpPr>
          <p:cNvPr id="68" name="Text Placeholder 140">
            <a:extLst>
              <a:ext uri="{FF2B5EF4-FFF2-40B4-BE49-F238E27FC236}">
                <a16:creationId xmlns:a16="http://schemas.microsoft.com/office/drawing/2014/main" xmlns="" id="{73BB30E9-8493-45E3-BD7E-FD5DCB0129E9}"/>
              </a:ext>
            </a:extLst>
          </p:cNvPr>
          <p:cNvSpPr>
            <a:spLocks noGrp="1"/>
          </p:cNvSpPr>
          <p:nvPr>
            <p:ph type="body" sz="quarter" idx="17" hasCustomPrompt="1"/>
          </p:nvPr>
        </p:nvSpPr>
        <p:spPr>
          <a:xfrm>
            <a:off x="500063" y="5394937"/>
            <a:ext cx="4772202" cy="707231"/>
          </a:xfrm>
        </p:spPr>
        <p:txBody>
          <a:bodyPr>
            <a:normAutofit/>
          </a:bodyPr>
          <a:lstStyle>
            <a:lvl1pPr>
              <a:spcBef>
                <a:spcPts val="0"/>
              </a:spcBef>
              <a:spcAft>
                <a:spcPts val="600"/>
              </a:spcAft>
              <a:defRPr sz="1600" b="1">
                <a:solidFill>
                  <a:schemeClr val="bg1"/>
                </a:solidFill>
              </a:defRPr>
            </a:lvl1pPr>
            <a:lvl2pPr marL="0" indent="0">
              <a:spcBef>
                <a:spcPts val="0"/>
              </a:spcBef>
              <a:buNone/>
              <a:defRPr sz="1600">
                <a:solidFill>
                  <a:schemeClr val="bg1"/>
                </a:solidFill>
              </a:defRPr>
            </a:lvl2pPr>
            <a:lvl3pPr marL="0" indent="0">
              <a:spcBef>
                <a:spcPts val="0"/>
              </a:spcBef>
              <a:buNone/>
              <a:defRPr sz="1600" b="0">
                <a:solidFill>
                  <a:schemeClr val="bg1"/>
                </a:solidFill>
              </a:defRPr>
            </a:lvl3pPr>
            <a:lvl4pPr>
              <a:spcBef>
                <a:spcPts val="0"/>
              </a:spcBef>
              <a:defRPr sz="1600" b="0">
                <a:solidFill>
                  <a:schemeClr val="bg1"/>
                </a:solidFill>
              </a:defRPr>
            </a:lvl4pPr>
            <a:lvl5pPr>
              <a:spcBef>
                <a:spcPts val="0"/>
              </a:spcBef>
              <a:defRPr sz="1600" b="0">
                <a:solidFill>
                  <a:schemeClr val="bg1"/>
                </a:solidFill>
              </a:defRPr>
            </a:lvl5pPr>
            <a:lvl6pPr>
              <a:spcBef>
                <a:spcPts val="0"/>
              </a:spcBef>
              <a:defRPr sz="1600" b="0">
                <a:solidFill>
                  <a:schemeClr val="bg1"/>
                </a:solidFill>
              </a:defRPr>
            </a:lvl6pPr>
            <a:lvl7pPr>
              <a:spcBef>
                <a:spcPts val="0"/>
              </a:spcBef>
              <a:defRPr sz="1600" b="0">
                <a:solidFill>
                  <a:schemeClr val="bg1"/>
                </a:solidFill>
              </a:defRPr>
            </a:lvl7pPr>
            <a:lvl8pPr>
              <a:spcBef>
                <a:spcPts val="0"/>
              </a:spcBef>
              <a:defRPr sz="1600">
                <a:solidFill>
                  <a:schemeClr val="bg1"/>
                </a:solidFill>
              </a:defRPr>
            </a:lvl8pPr>
            <a:lvl9pPr>
              <a:spcBef>
                <a:spcPts val="0"/>
              </a:spcBef>
              <a:defRPr sz="1600">
                <a:solidFill>
                  <a:schemeClr val="bg1"/>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grpSp>
        <p:nvGrpSpPr>
          <p:cNvPr id="69" name="Group 4">
            <a:extLst>
              <a:ext uri="{FF2B5EF4-FFF2-40B4-BE49-F238E27FC236}">
                <a16:creationId xmlns:a16="http://schemas.microsoft.com/office/drawing/2014/main" xmlns="" id="{BCF2E7B2-D01F-4846-9FFF-96A7F01CE483}"/>
              </a:ext>
            </a:extLst>
          </p:cNvPr>
          <p:cNvGrpSpPr>
            <a:grpSpLocks noChangeAspect="1"/>
          </p:cNvGrpSpPr>
          <p:nvPr userDrawn="1"/>
        </p:nvGrpSpPr>
        <p:grpSpPr bwMode="auto">
          <a:xfrm>
            <a:off x="421066" y="453777"/>
            <a:ext cx="1662286" cy="1666547"/>
            <a:chOff x="2864" y="1181"/>
            <a:chExt cx="1952" cy="1957"/>
          </a:xfrm>
          <a:blipFill>
            <a:blip r:embed="rId2"/>
            <a:stretch>
              <a:fillRect/>
            </a:stretch>
          </a:blipFill>
        </p:grpSpPr>
        <p:sp>
          <p:nvSpPr>
            <p:cNvPr id="70" name="AutoShape 3">
              <a:extLst>
                <a:ext uri="{FF2B5EF4-FFF2-40B4-BE49-F238E27FC236}">
                  <a16:creationId xmlns:a16="http://schemas.microsoft.com/office/drawing/2014/main" xmlns="" id="{7687D4E3-DA82-4B62-B19A-86F317319774}"/>
                </a:ext>
              </a:extLst>
            </p:cNvPr>
            <p:cNvSpPr>
              <a:spLocks noChangeAspect="1" noChangeArrowheads="1" noTextEdit="1"/>
            </p:cNvSpPr>
            <p:nvPr userDrawn="1"/>
          </p:nvSpPr>
          <p:spPr bwMode="auto">
            <a:xfrm>
              <a:off x="2864" y="1182"/>
              <a:ext cx="1952" cy="195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1" name="Rectangle 5">
              <a:extLst>
                <a:ext uri="{FF2B5EF4-FFF2-40B4-BE49-F238E27FC236}">
                  <a16:creationId xmlns:a16="http://schemas.microsoft.com/office/drawing/2014/main" xmlns="" id="{B5576FAF-F3E1-4CC5-B88B-0198F2105163}"/>
                </a:ext>
              </a:extLst>
            </p:cNvPr>
            <p:cNvSpPr>
              <a:spLocks noChangeArrowheads="1"/>
            </p:cNvSpPr>
            <p:nvPr userDrawn="1"/>
          </p:nvSpPr>
          <p:spPr bwMode="auto">
            <a:xfrm>
              <a:off x="2865" y="1181"/>
              <a:ext cx="1950" cy="19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2" name="Freeform 6">
              <a:extLst>
                <a:ext uri="{FF2B5EF4-FFF2-40B4-BE49-F238E27FC236}">
                  <a16:creationId xmlns:a16="http://schemas.microsoft.com/office/drawing/2014/main" xmlns="" id="{F87E52B1-38C9-4E33-AAF3-BF06500A3879}"/>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3" name="Freeform 7">
              <a:extLst>
                <a:ext uri="{FF2B5EF4-FFF2-40B4-BE49-F238E27FC236}">
                  <a16:creationId xmlns:a16="http://schemas.microsoft.com/office/drawing/2014/main" xmlns="" id="{836EB3B1-3E19-4A0A-A9DE-B85EC78B08C0}"/>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4" name="Freeform 8">
              <a:extLst>
                <a:ext uri="{FF2B5EF4-FFF2-40B4-BE49-F238E27FC236}">
                  <a16:creationId xmlns:a16="http://schemas.microsoft.com/office/drawing/2014/main" xmlns="" id="{A541583E-90FA-4A04-9BB4-DF54DE674858}"/>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5" name="Freeform 9">
              <a:extLst>
                <a:ext uri="{FF2B5EF4-FFF2-40B4-BE49-F238E27FC236}">
                  <a16:creationId xmlns:a16="http://schemas.microsoft.com/office/drawing/2014/main" xmlns="" id="{AF1BCBE3-95B4-473B-B2BB-88B2A4D464FE}"/>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6" name="Freeform 10">
              <a:extLst>
                <a:ext uri="{FF2B5EF4-FFF2-40B4-BE49-F238E27FC236}">
                  <a16:creationId xmlns:a16="http://schemas.microsoft.com/office/drawing/2014/main" xmlns="" id="{570EB87D-7139-4FCE-8AD0-F04539A83100}"/>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7" name="Freeform 11">
              <a:extLst>
                <a:ext uri="{FF2B5EF4-FFF2-40B4-BE49-F238E27FC236}">
                  <a16:creationId xmlns:a16="http://schemas.microsoft.com/office/drawing/2014/main" xmlns="" id="{BCD13869-C734-4744-9966-1E45BC7E7BD2}"/>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8" name="Freeform 12">
              <a:extLst>
                <a:ext uri="{FF2B5EF4-FFF2-40B4-BE49-F238E27FC236}">
                  <a16:creationId xmlns:a16="http://schemas.microsoft.com/office/drawing/2014/main" xmlns="" id="{FA510161-0890-48DC-A1C7-4BC9C39F89D5}"/>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37" name="Freeform 13">
              <a:extLst>
                <a:ext uri="{FF2B5EF4-FFF2-40B4-BE49-F238E27FC236}">
                  <a16:creationId xmlns:a16="http://schemas.microsoft.com/office/drawing/2014/main" xmlns="" id="{A94FCB9B-2163-47FE-A471-2F08FDD8993C}"/>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39" name="Freeform 14">
              <a:extLst>
                <a:ext uri="{FF2B5EF4-FFF2-40B4-BE49-F238E27FC236}">
                  <a16:creationId xmlns:a16="http://schemas.microsoft.com/office/drawing/2014/main" xmlns="" id="{D43D310D-82EB-45FB-9575-7A05EC97BA68}"/>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1" name="Freeform 15">
              <a:extLst>
                <a:ext uri="{FF2B5EF4-FFF2-40B4-BE49-F238E27FC236}">
                  <a16:creationId xmlns:a16="http://schemas.microsoft.com/office/drawing/2014/main" xmlns="" id="{C27E9B67-E811-420C-B457-B01D5DA93890}"/>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3" name="Freeform 16">
              <a:extLst>
                <a:ext uri="{FF2B5EF4-FFF2-40B4-BE49-F238E27FC236}">
                  <a16:creationId xmlns:a16="http://schemas.microsoft.com/office/drawing/2014/main" xmlns="" id="{202E0DEF-5320-414A-9D09-9F04D307F962}"/>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4" name="Freeform 17">
              <a:extLst>
                <a:ext uri="{FF2B5EF4-FFF2-40B4-BE49-F238E27FC236}">
                  <a16:creationId xmlns:a16="http://schemas.microsoft.com/office/drawing/2014/main" xmlns="" id="{7CDE55A6-B058-43BF-82AD-E2CF701CEF43}"/>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5" name="Freeform 18">
              <a:extLst>
                <a:ext uri="{FF2B5EF4-FFF2-40B4-BE49-F238E27FC236}">
                  <a16:creationId xmlns:a16="http://schemas.microsoft.com/office/drawing/2014/main" xmlns="" id="{E76D96D4-DB64-4D87-93A0-8CF7BF7C4298}"/>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6" name="Freeform 19">
              <a:extLst>
                <a:ext uri="{FF2B5EF4-FFF2-40B4-BE49-F238E27FC236}">
                  <a16:creationId xmlns:a16="http://schemas.microsoft.com/office/drawing/2014/main" xmlns="" id="{09C9CCA1-C999-4358-BCFB-93A526B93AB0}"/>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7" name="Freeform 20">
              <a:extLst>
                <a:ext uri="{FF2B5EF4-FFF2-40B4-BE49-F238E27FC236}">
                  <a16:creationId xmlns:a16="http://schemas.microsoft.com/office/drawing/2014/main" xmlns="" id="{091B2AA6-BAFC-4C63-B6E5-E567B0781421}"/>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8" name="Rectangle 21">
              <a:extLst>
                <a:ext uri="{FF2B5EF4-FFF2-40B4-BE49-F238E27FC236}">
                  <a16:creationId xmlns:a16="http://schemas.microsoft.com/office/drawing/2014/main" xmlns="" id="{09DF5352-9E79-422D-A715-9F8798C83E99}"/>
                </a:ext>
              </a:extLst>
            </p:cNvPr>
            <p:cNvSpPr>
              <a:spLocks noChangeArrowheads="1"/>
            </p:cNvSpPr>
            <p:nvPr userDrawn="1"/>
          </p:nvSpPr>
          <p:spPr bwMode="auto">
            <a:xfrm>
              <a:off x="3108" y="2653"/>
              <a:ext cx="1477" cy="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9" name="Freeform 22">
              <a:extLst>
                <a:ext uri="{FF2B5EF4-FFF2-40B4-BE49-F238E27FC236}">
                  <a16:creationId xmlns:a16="http://schemas.microsoft.com/office/drawing/2014/main" xmlns="" id="{94E48EF3-5490-4793-84A1-99F9541C9E00}"/>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0" name="Freeform 23">
              <a:extLst>
                <a:ext uri="{FF2B5EF4-FFF2-40B4-BE49-F238E27FC236}">
                  <a16:creationId xmlns:a16="http://schemas.microsoft.com/office/drawing/2014/main" xmlns="" id="{FF2C4395-852E-4B55-9169-B80758CCDD0A}"/>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1" name="Freeform 24">
              <a:extLst>
                <a:ext uri="{FF2B5EF4-FFF2-40B4-BE49-F238E27FC236}">
                  <a16:creationId xmlns:a16="http://schemas.microsoft.com/office/drawing/2014/main" xmlns="" id="{4A470D8C-6B28-4432-B2DC-BB7F4AAD0138}"/>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2" name="Freeform 25">
              <a:extLst>
                <a:ext uri="{FF2B5EF4-FFF2-40B4-BE49-F238E27FC236}">
                  <a16:creationId xmlns:a16="http://schemas.microsoft.com/office/drawing/2014/main" xmlns="" id="{51494A52-CCA4-4E8F-B96C-7191A78BEA2B}"/>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3" name="Freeform 26">
              <a:extLst>
                <a:ext uri="{FF2B5EF4-FFF2-40B4-BE49-F238E27FC236}">
                  <a16:creationId xmlns:a16="http://schemas.microsoft.com/office/drawing/2014/main" xmlns="" id="{F9581B5B-4CC9-40EF-B351-1E0844E77939}"/>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4" name="Freeform 27">
              <a:extLst>
                <a:ext uri="{FF2B5EF4-FFF2-40B4-BE49-F238E27FC236}">
                  <a16:creationId xmlns:a16="http://schemas.microsoft.com/office/drawing/2014/main" xmlns="" id="{B36CE5E6-82DB-4EC4-B8F2-00441C7F007A}"/>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5" name="Freeform 28">
              <a:extLst>
                <a:ext uri="{FF2B5EF4-FFF2-40B4-BE49-F238E27FC236}">
                  <a16:creationId xmlns:a16="http://schemas.microsoft.com/office/drawing/2014/main" xmlns="" id="{CCB0DDE8-E457-4049-A1B5-9DC1A38E542B}"/>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6" name="Freeform 29">
              <a:extLst>
                <a:ext uri="{FF2B5EF4-FFF2-40B4-BE49-F238E27FC236}">
                  <a16:creationId xmlns:a16="http://schemas.microsoft.com/office/drawing/2014/main" xmlns="" id="{F582F19F-50DB-4CD0-9261-9F3D4369DEDF}"/>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7" name="Freeform 30">
              <a:extLst>
                <a:ext uri="{FF2B5EF4-FFF2-40B4-BE49-F238E27FC236}">
                  <a16:creationId xmlns:a16="http://schemas.microsoft.com/office/drawing/2014/main" xmlns="" id="{03238F99-8877-414A-B15E-AC6904170A29}"/>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8" name="Freeform 31">
              <a:extLst>
                <a:ext uri="{FF2B5EF4-FFF2-40B4-BE49-F238E27FC236}">
                  <a16:creationId xmlns:a16="http://schemas.microsoft.com/office/drawing/2014/main" xmlns="" id="{4BB808B9-70D1-4973-9B42-7047A6097032}"/>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9" name="Freeform 32">
              <a:extLst>
                <a:ext uri="{FF2B5EF4-FFF2-40B4-BE49-F238E27FC236}">
                  <a16:creationId xmlns:a16="http://schemas.microsoft.com/office/drawing/2014/main" xmlns="" id="{F9C9A6F1-DCA9-40C4-A241-EAD329309E98}"/>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0" name="Freeform 34">
              <a:extLst>
                <a:ext uri="{FF2B5EF4-FFF2-40B4-BE49-F238E27FC236}">
                  <a16:creationId xmlns:a16="http://schemas.microsoft.com/office/drawing/2014/main" xmlns="" id="{E0AEF41F-FC56-4890-9142-E6A51D258BD4}"/>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1" name="Freeform 35">
              <a:extLst>
                <a:ext uri="{FF2B5EF4-FFF2-40B4-BE49-F238E27FC236}">
                  <a16:creationId xmlns:a16="http://schemas.microsoft.com/office/drawing/2014/main" xmlns="" id="{6145C89F-8512-4401-B52C-D9558C1D0150}"/>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2" name="Freeform 36">
              <a:extLst>
                <a:ext uri="{FF2B5EF4-FFF2-40B4-BE49-F238E27FC236}">
                  <a16:creationId xmlns:a16="http://schemas.microsoft.com/office/drawing/2014/main" xmlns="" id="{ED9CFB26-B8E6-48B1-A29F-24EB666228AB}"/>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3" name="Freeform 37">
              <a:extLst>
                <a:ext uri="{FF2B5EF4-FFF2-40B4-BE49-F238E27FC236}">
                  <a16:creationId xmlns:a16="http://schemas.microsoft.com/office/drawing/2014/main" xmlns="" id="{F6E85637-D434-4429-B291-1ECF3AEA6EC7}"/>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4" name="Freeform 38">
              <a:extLst>
                <a:ext uri="{FF2B5EF4-FFF2-40B4-BE49-F238E27FC236}">
                  <a16:creationId xmlns:a16="http://schemas.microsoft.com/office/drawing/2014/main" xmlns="" id="{30C150FF-3376-469B-9681-2D2C4498660A}"/>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5" name="Freeform 39">
              <a:extLst>
                <a:ext uri="{FF2B5EF4-FFF2-40B4-BE49-F238E27FC236}">
                  <a16:creationId xmlns:a16="http://schemas.microsoft.com/office/drawing/2014/main" xmlns="" id="{434EB90B-7746-4C60-9E11-00C8E6B4B1FD}"/>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6" name="Freeform 40">
              <a:extLst>
                <a:ext uri="{FF2B5EF4-FFF2-40B4-BE49-F238E27FC236}">
                  <a16:creationId xmlns:a16="http://schemas.microsoft.com/office/drawing/2014/main" xmlns="" id="{7426CC65-8A41-4481-9E5D-C5331B6EEA7D}"/>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7" name="Freeform 41">
              <a:extLst>
                <a:ext uri="{FF2B5EF4-FFF2-40B4-BE49-F238E27FC236}">
                  <a16:creationId xmlns:a16="http://schemas.microsoft.com/office/drawing/2014/main" xmlns="" id="{97E7B34D-0DDF-4DE2-99C4-6BC45D794E34}"/>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8" name="Freeform 42">
              <a:extLst>
                <a:ext uri="{FF2B5EF4-FFF2-40B4-BE49-F238E27FC236}">
                  <a16:creationId xmlns:a16="http://schemas.microsoft.com/office/drawing/2014/main" xmlns="" id="{6FC8D70A-8526-4C79-92C2-97301B914BEF}"/>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9" name="Freeform 43">
              <a:extLst>
                <a:ext uri="{FF2B5EF4-FFF2-40B4-BE49-F238E27FC236}">
                  <a16:creationId xmlns:a16="http://schemas.microsoft.com/office/drawing/2014/main" xmlns="" id="{39BE5684-35BB-46F4-9C5C-EAF067BC62BC}"/>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0" name="Freeform 44">
              <a:extLst>
                <a:ext uri="{FF2B5EF4-FFF2-40B4-BE49-F238E27FC236}">
                  <a16:creationId xmlns:a16="http://schemas.microsoft.com/office/drawing/2014/main" xmlns="" id="{5089B3F9-64DE-4CB8-BF0E-34B007F8C780}"/>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1" name="Freeform 45">
              <a:extLst>
                <a:ext uri="{FF2B5EF4-FFF2-40B4-BE49-F238E27FC236}">
                  <a16:creationId xmlns:a16="http://schemas.microsoft.com/office/drawing/2014/main" xmlns="" id="{04FECBD9-B54C-4D5A-A9AA-E7619DF7614D}"/>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2" name="Freeform 46">
              <a:extLst>
                <a:ext uri="{FF2B5EF4-FFF2-40B4-BE49-F238E27FC236}">
                  <a16:creationId xmlns:a16="http://schemas.microsoft.com/office/drawing/2014/main" xmlns="" id="{0ADCA952-0EDE-409C-B4D0-54FF479FCEE5}"/>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3" name="Freeform 47">
              <a:extLst>
                <a:ext uri="{FF2B5EF4-FFF2-40B4-BE49-F238E27FC236}">
                  <a16:creationId xmlns:a16="http://schemas.microsoft.com/office/drawing/2014/main" xmlns="" id="{A119A132-F0A3-4452-851C-D950D84D531F}"/>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4" name="Freeform 48">
              <a:extLst>
                <a:ext uri="{FF2B5EF4-FFF2-40B4-BE49-F238E27FC236}">
                  <a16:creationId xmlns:a16="http://schemas.microsoft.com/office/drawing/2014/main" xmlns="" id="{BEC3E088-80FD-4804-92A1-2E76BA051D83}"/>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5" name="Freeform 49">
              <a:extLst>
                <a:ext uri="{FF2B5EF4-FFF2-40B4-BE49-F238E27FC236}">
                  <a16:creationId xmlns:a16="http://schemas.microsoft.com/office/drawing/2014/main" xmlns="" id="{EA438C2B-5159-428A-AB6D-0446066C3FD9}"/>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6" name="Freeform 50">
              <a:extLst>
                <a:ext uri="{FF2B5EF4-FFF2-40B4-BE49-F238E27FC236}">
                  <a16:creationId xmlns:a16="http://schemas.microsoft.com/office/drawing/2014/main" xmlns="" id="{65B120BA-B006-4B6A-8DA5-F28EA6CDDE63}"/>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7" name="Freeform 51">
              <a:extLst>
                <a:ext uri="{FF2B5EF4-FFF2-40B4-BE49-F238E27FC236}">
                  <a16:creationId xmlns:a16="http://schemas.microsoft.com/office/drawing/2014/main" xmlns="" id="{AB954FAD-8B27-4E4D-A4ED-D5FB03A79ED4}"/>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8" name="Freeform 52">
              <a:extLst>
                <a:ext uri="{FF2B5EF4-FFF2-40B4-BE49-F238E27FC236}">
                  <a16:creationId xmlns:a16="http://schemas.microsoft.com/office/drawing/2014/main" xmlns="" id="{D653A1E5-8205-431C-8097-803798E04C34}"/>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9" name="Freeform 53">
              <a:extLst>
                <a:ext uri="{FF2B5EF4-FFF2-40B4-BE49-F238E27FC236}">
                  <a16:creationId xmlns:a16="http://schemas.microsoft.com/office/drawing/2014/main" xmlns="" id="{54533794-0E7B-4B02-8F24-BDC83126EE90}"/>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0" name="Freeform 54">
              <a:extLst>
                <a:ext uri="{FF2B5EF4-FFF2-40B4-BE49-F238E27FC236}">
                  <a16:creationId xmlns:a16="http://schemas.microsoft.com/office/drawing/2014/main" xmlns="" id="{D4D327AA-0BF7-4AB8-91E9-11F76213D3CD}"/>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1" name="Freeform 55">
              <a:extLst>
                <a:ext uri="{FF2B5EF4-FFF2-40B4-BE49-F238E27FC236}">
                  <a16:creationId xmlns:a16="http://schemas.microsoft.com/office/drawing/2014/main" xmlns="" id="{F8AB14D4-E7E1-4D1E-8B5C-B1A1653B9166}"/>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2" name="Freeform 56">
              <a:extLst>
                <a:ext uri="{FF2B5EF4-FFF2-40B4-BE49-F238E27FC236}">
                  <a16:creationId xmlns:a16="http://schemas.microsoft.com/office/drawing/2014/main" xmlns="" id="{9424AD2E-65D9-4F30-9676-D28A85EE68BF}"/>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3" name="Freeform 57">
              <a:extLst>
                <a:ext uri="{FF2B5EF4-FFF2-40B4-BE49-F238E27FC236}">
                  <a16:creationId xmlns:a16="http://schemas.microsoft.com/office/drawing/2014/main" xmlns="" id="{F382EF80-0B77-4D44-B4FF-8B6BE2567CE1}"/>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4" name="Freeform 58">
              <a:extLst>
                <a:ext uri="{FF2B5EF4-FFF2-40B4-BE49-F238E27FC236}">
                  <a16:creationId xmlns:a16="http://schemas.microsoft.com/office/drawing/2014/main" xmlns="" id="{92C5A2A8-B427-43AB-B91C-75984A933E9E}"/>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5" name="Freeform 59">
              <a:extLst>
                <a:ext uri="{FF2B5EF4-FFF2-40B4-BE49-F238E27FC236}">
                  <a16:creationId xmlns:a16="http://schemas.microsoft.com/office/drawing/2014/main" xmlns="" id="{E9704698-3565-478A-9D58-D0A9430F2CA4}"/>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6" name="Freeform 60">
              <a:extLst>
                <a:ext uri="{FF2B5EF4-FFF2-40B4-BE49-F238E27FC236}">
                  <a16:creationId xmlns:a16="http://schemas.microsoft.com/office/drawing/2014/main" xmlns="" id="{E5B6714A-DEAD-4521-A9A6-9E2A55F92680}"/>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7" name="Freeform 61">
              <a:extLst>
                <a:ext uri="{FF2B5EF4-FFF2-40B4-BE49-F238E27FC236}">
                  <a16:creationId xmlns:a16="http://schemas.microsoft.com/office/drawing/2014/main" xmlns="" id="{EC562B80-8A9A-4CB6-84CD-035DC0A57CC6}"/>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8" name="Freeform 62">
              <a:extLst>
                <a:ext uri="{FF2B5EF4-FFF2-40B4-BE49-F238E27FC236}">
                  <a16:creationId xmlns:a16="http://schemas.microsoft.com/office/drawing/2014/main" xmlns="" id="{F6A42320-400F-45BF-9470-203CFA636A7B}"/>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grpSp>
      <p:sp>
        <p:nvSpPr>
          <p:cNvPr id="189" name="Text Placeholder 135">
            <a:extLst>
              <a:ext uri="{FF2B5EF4-FFF2-40B4-BE49-F238E27FC236}">
                <a16:creationId xmlns:a16="http://schemas.microsoft.com/office/drawing/2014/main" xmlns="" id="{481E019A-1F81-4852-8272-EA711EFF7093}"/>
              </a:ext>
            </a:extLst>
          </p:cNvPr>
          <p:cNvSpPr>
            <a:spLocks noGrp="1"/>
          </p:cNvSpPr>
          <p:nvPr>
            <p:ph type="body" sz="quarter" idx="16" hasCustomPrompt="1"/>
          </p:nvPr>
        </p:nvSpPr>
        <p:spPr>
          <a:xfrm>
            <a:off x="607255" y="5338960"/>
            <a:ext cx="288000" cy="10800"/>
          </a:xfrm>
          <a:solidFill>
            <a:schemeClr val="bg1"/>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Tree>
    <p:extLst>
      <p:ext uri="{BB962C8B-B14F-4D97-AF65-F5344CB8AC3E}">
        <p14:creationId xmlns:p14="http://schemas.microsoft.com/office/powerpoint/2010/main" val="1913573479"/>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Section Header C">
    <p:spTree>
      <p:nvGrpSpPr>
        <p:cNvPr id="1" name=""/>
        <p:cNvGrpSpPr/>
        <p:nvPr/>
      </p:nvGrpSpPr>
      <p:grpSpPr>
        <a:xfrm>
          <a:off x="0" y="0"/>
          <a:ext cx="0" cy="0"/>
          <a:chOff x="0" y="0"/>
          <a:chExt cx="0" cy="0"/>
        </a:xfrm>
      </p:grpSpPr>
      <p:sp>
        <p:nvSpPr>
          <p:cNvPr id="71" name="Rectangle 70">
            <a:extLst>
              <a:ext uri="{FF2B5EF4-FFF2-40B4-BE49-F238E27FC236}">
                <a16:creationId xmlns:a16="http://schemas.microsoft.com/office/drawing/2014/main" xmlns="" id="{890DF213-662F-4F0F-AF3A-12E90D6AB403}"/>
              </a:ext>
            </a:extLst>
          </p:cNvPr>
          <p:cNvSpPr/>
          <p:nvPr userDrawn="1"/>
        </p:nvSpPr>
        <p:spPr>
          <a:xfrm>
            <a:off x="-1" y="-1"/>
            <a:ext cx="12204001" cy="685800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xmlns="" id="{1D7D280A-8F97-4666-B32E-23950B31DB3C}"/>
              </a:ext>
            </a:extLst>
          </p:cNvPr>
          <p:cNvSpPr>
            <a:spLocks noGrp="1"/>
          </p:cNvSpPr>
          <p:nvPr>
            <p:ph type="subTitle" idx="1" hasCustomPrompt="1"/>
          </p:nvPr>
        </p:nvSpPr>
        <p:spPr>
          <a:xfrm>
            <a:off x="500063" y="2487775"/>
            <a:ext cx="5999291"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600"/>
              </a:spcAft>
              <a:buNone/>
              <a:defRPr sz="3800" b="1">
                <a:solidFill>
                  <a:schemeClr val="tx2"/>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title</a:t>
            </a:r>
          </a:p>
          <a:p>
            <a:pPr lvl="1"/>
            <a:r>
              <a:rPr lang="en-AU" noProof="0" dirty="0"/>
              <a:t>Two</a:t>
            </a:r>
          </a:p>
          <a:p>
            <a:pPr lvl="2"/>
            <a:r>
              <a:rPr lang="en-AU" noProof="0" dirty="0"/>
              <a:t>Three</a:t>
            </a:r>
          </a:p>
          <a:p>
            <a:pPr lvl="8"/>
            <a:r>
              <a:rPr lang="en-AU" noProof="0" dirty="0"/>
              <a:t>four</a:t>
            </a:r>
          </a:p>
        </p:txBody>
      </p:sp>
      <p:sp>
        <p:nvSpPr>
          <p:cNvPr id="12" name="Picture Placeholder 11">
            <a:extLst>
              <a:ext uri="{FF2B5EF4-FFF2-40B4-BE49-F238E27FC236}">
                <a16:creationId xmlns:a16="http://schemas.microsoft.com/office/drawing/2014/main" xmlns="" id="{E03DFE5C-9D27-413D-8A78-400F18043883}"/>
              </a:ext>
            </a:extLst>
          </p:cNvPr>
          <p:cNvSpPr>
            <a:spLocks noGrp="1"/>
          </p:cNvSpPr>
          <p:nvPr>
            <p:ph type="pic" sz="quarter" idx="18" hasCustomPrompt="1"/>
          </p:nvPr>
        </p:nvSpPr>
        <p:spPr>
          <a:xfrm>
            <a:off x="6499358" y="-1"/>
            <a:ext cx="5704638" cy="6879660"/>
          </a:xfrm>
          <a:custGeom>
            <a:avLst/>
            <a:gdLst>
              <a:gd name="connsiteX0" fmla="*/ 1684339 w 5704638"/>
              <a:gd name="connsiteY0" fmla="*/ 0 h 6879660"/>
              <a:gd name="connsiteX1" fmla="*/ 5704638 w 5704638"/>
              <a:gd name="connsiteY1" fmla="*/ 0 h 6879660"/>
              <a:gd name="connsiteX2" fmla="*/ 5704638 w 5704638"/>
              <a:gd name="connsiteY2" fmla="*/ 6879660 h 6879660"/>
              <a:gd name="connsiteX3" fmla="*/ 1684339 w 5704638"/>
              <a:gd name="connsiteY3" fmla="*/ 6879660 h 6879660"/>
              <a:gd name="connsiteX4" fmla="*/ 0 w 5704638"/>
              <a:gd name="connsiteY4" fmla="*/ 6437231 h 68796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04638" h="6879660">
                <a:moveTo>
                  <a:pt x="1684339" y="0"/>
                </a:moveTo>
                <a:lnTo>
                  <a:pt x="5704638" y="0"/>
                </a:lnTo>
                <a:lnTo>
                  <a:pt x="5704638" y="6879660"/>
                </a:lnTo>
                <a:lnTo>
                  <a:pt x="1684339" y="6879660"/>
                </a:lnTo>
                <a:lnTo>
                  <a:pt x="0" y="6437231"/>
                </a:lnTo>
                <a:close/>
              </a:path>
            </a:pathLst>
          </a:custGeom>
          <a:blipFill>
            <a:blip r:embed="rId2" cstate="screen">
              <a:extLst>
                <a:ext uri="{28A0092B-C50C-407E-A947-70E740481C1C}">
                  <a14:useLocalDpi xmlns:a14="http://schemas.microsoft.com/office/drawing/2010/main"/>
                </a:ext>
              </a:extLst>
            </a:blip>
            <a:stretch>
              <a:fillRect/>
            </a:stretch>
          </a:blipFill>
        </p:spPr>
        <p:txBody>
          <a:bodyPr wrap="square" lIns="360000" tIns="360000" rIns="360000" bIns="360000">
            <a:noAutofit/>
          </a:bodyPr>
          <a:lstStyle>
            <a:lvl1pPr algn="r">
              <a:defRPr sz="1600">
                <a:solidFill>
                  <a:schemeClr val="tx1">
                    <a:lumMod val="50000"/>
                    <a:lumOff val="50000"/>
                  </a:schemeClr>
                </a:solidFill>
              </a:defRPr>
            </a:lvl1pPr>
          </a:lstStyle>
          <a:p>
            <a:r>
              <a:rPr lang="en-AU" noProof="0"/>
              <a:t>  </a:t>
            </a:r>
          </a:p>
        </p:txBody>
      </p:sp>
      <p:grpSp>
        <p:nvGrpSpPr>
          <p:cNvPr id="131" name="Group 4">
            <a:extLst>
              <a:ext uri="{FF2B5EF4-FFF2-40B4-BE49-F238E27FC236}">
                <a16:creationId xmlns:a16="http://schemas.microsoft.com/office/drawing/2014/main" xmlns="" id="{952F8D34-531B-4437-B768-1A058C4F580B}"/>
              </a:ext>
            </a:extLst>
          </p:cNvPr>
          <p:cNvGrpSpPr>
            <a:grpSpLocks noChangeAspect="1"/>
          </p:cNvGrpSpPr>
          <p:nvPr userDrawn="1"/>
        </p:nvGrpSpPr>
        <p:grpSpPr bwMode="auto">
          <a:xfrm>
            <a:off x="607255" y="616633"/>
            <a:ext cx="1256780" cy="1260000"/>
            <a:chOff x="2864" y="1181"/>
            <a:chExt cx="1952" cy="1957"/>
          </a:xfrm>
          <a:blipFill>
            <a:blip r:embed="rId3"/>
            <a:stretch>
              <a:fillRect/>
            </a:stretch>
          </a:blipFill>
        </p:grpSpPr>
        <p:sp>
          <p:nvSpPr>
            <p:cNvPr id="132" name="AutoShape 3">
              <a:extLst>
                <a:ext uri="{FF2B5EF4-FFF2-40B4-BE49-F238E27FC236}">
                  <a16:creationId xmlns:a16="http://schemas.microsoft.com/office/drawing/2014/main" xmlns="" id="{BBEC651D-9DEC-4A01-B480-D5E4B2FC2902}"/>
                </a:ext>
              </a:extLst>
            </p:cNvPr>
            <p:cNvSpPr>
              <a:spLocks noChangeAspect="1" noChangeArrowheads="1" noTextEdit="1"/>
            </p:cNvSpPr>
            <p:nvPr userDrawn="1"/>
          </p:nvSpPr>
          <p:spPr bwMode="auto">
            <a:xfrm>
              <a:off x="2864" y="1182"/>
              <a:ext cx="1952" cy="195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3" name="Rectangle 5">
              <a:extLst>
                <a:ext uri="{FF2B5EF4-FFF2-40B4-BE49-F238E27FC236}">
                  <a16:creationId xmlns:a16="http://schemas.microsoft.com/office/drawing/2014/main" xmlns="" id="{8AC4D9D0-269C-4ACF-BF70-19CF3F874F7A}"/>
                </a:ext>
              </a:extLst>
            </p:cNvPr>
            <p:cNvSpPr>
              <a:spLocks noChangeArrowheads="1"/>
            </p:cNvSpPr>
            <p:nvPr userDrawn="1"/>
          </p:nvSpPr>
          <p:spPr bwMode="auto">
            <a:xfrm>
              <a:off x="2865" y="1181"/>
              <a:ext cx="1950" cy="19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4" name="Freeform 6">
              <a:extLst>
                <a:ext uri="{FF2B5EF4-FFF2-40B4-BE49-F238E27FC236}">
                  <a16:creationId xmlns:a16="http://schemas.microsoft.com/office/drawing/2014/main" xmlns="" id="{78D091DD-3D29-4E85-A4F2-B1EF7381554E}"/>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5" name="Freeform 7">
              <a:extLst>
                <a:ext uri="{FF2B5EF4-FFF2-40B4-BE49-F238E27FC236}">
                  <a16:creationId xmlns:a16="http://schemas.microsoft.com/office/drawing/2014/main" xmlns="" id="{41F39217-4860-4557-92E4-3744C451F05F}"/>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6" name="Freeform 8">
              <a:extLst>
                <a:ext uri="{FF2B5EF4-FFF2-40B4-BE49-F238E27FC236}">
                  <a16:creationId xmlns:a16="http://schemas.microsoft.com/office/drawing/2014/main" xmlns="" id="{E8E8E316-21E4-4CC2-ADF5-C4F81235C3DA}"/>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7" name="Freeform 9">
              <a:extLst>
                <a:ext uri="{FF2B5EF4-FFF2-40B4-BE49-F238E27FC236}">
                  <a16:creationId xmlns:a16="http://schemas.microsoft.com/office/drawing/2014/main" xmlns="" id="{1D3C1F05-2CE2-4C38-A4B0-481C61982A15}"/>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8" name="Freeform 10">
              <a:extLst>
                <a:ext uri="{FF2B5EF4-FFF2-40B4-BE49-F238E27FC236}">
                  <a16:creationId xmlns:a16="http://schemas.microsoft.com/office/drawing/2014/main" xmlns="" id="{B93800B0-DBA3-4D0A-9F1B-C254419B3566}"/>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9" name="Freeform 11">
              <a:extLst>
                <a:ext uri="{FF2B5EF4-FFF2-40B4-BE49-F238E27FC236}">
                  <a16:creationId xmlns:a16="http://schemas.microsoft.com/office/drawing/2014/main" xmlns="" id="{DA73D27E-D033-4C84-A492-8DAC896B6EE3}"/>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1" name="Freeform 12">
              <a:extLst>
                <a:ext uri="{FF2B5EF4-FFF2-40B4-BE49-F238E27FC236}">
                  <a16:creationId xmlns:a16="http://schemas.microsoft.com/office/drawing/2014/main" xmlns="" id="{74F6F1BE-8465-4B37-9FA1-D0E1A2E48B14}"/>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2" name="Freeform 13">
              <a:extLst>
                <a:ext uri="{FF2B5EF4-FFF2-40B4-BE49-F238E27FC236}">
                  <a16:creationId xmlns:a16="http://schemas.microsoft.com/office/drawing/2014/main" xmlns="" id="{9EE5749B-5072-41F9-A57E-284E0A604655}"/>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3" name="Freeform 14">
              <a:extLst>
                <a:ext uri="{FF2B5EF4-FFF2-40B4-BE49-F238E27FC236}">
                  <a16:creationId xmlns:a16="http://schemas.microsoft.com/office/drawing/2014/main" xmlns="" id="{2DBB559A-8AB1-47CF-9594-70FFFF07DF4E}"/>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4" name="Freeform 15">
              <a:extLst>
                <a:ext uri="{FF2B5EF4-FFF2-40B4-BE49-F238E27FC236}">
                  <a16:creationId xmlns:a16="http://schemas.microsoft.com/office/drawing/2014/main" xmlns="" id="{EF6A068B-18BA-48B7-AC57-2231ED0F0A3C}"/>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5" name="Freeform 16">
              <a:extLst>
                <a:ext uri="{FF2B5EF4-FFF2-40B4-BE49-F238E27FC236}">
                  <a16:creationId xmlns:a16="http://schemas.microsoft.com/office/drawing/2014/main" xmlns="" id="{AF34F4D6-E742-4530-A1D5-8CBF297CFE8B}"/>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6" name="Freeform 17">
              <a:extLst>
                <a:ext uri="{FF2B5EF4-FFF2-40B4-BE49-F238E27FC236}">
                  <a16:creationId xmlns:a16="http://schemas.microsoft.com/office/drawing/2014/main" xmlns="" id="{FAD1CA84-23AF-476C-9991-F757AE0651DE}"/>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7" name="Freeform 18">
              <a:extLst>
                <a:ext uri="{FF2B5EF4-FFF2-40B4-BE49-F238E27FC236}">
                  <a16:creationId xmlns:a16="http://schemas.microsoft.com/office/drawing/2014/main" xmlns="" id="{ACAEC108-E142-43B0-8B21-F856F93881FE}"/>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8" name="Freeform 19">
              <a:extLst>
                <a:ext uri="{FF2B5EF4-FFF2-40B4-BE49-F238E27FC236}">
                  <a16:creationId xmlns:a16="http://schemas.microsoft.com/office/drawing/2014/main" xmlns="" id="{C85C54C2-C1F3-4F46-AA95-330CA1FBCCC4}"/>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9" name="Freeform 20">
              <a:extLst>
                <a:ext uri="{FF2B5EF4-FFF2-40B4-BE49-F238E27FC236}">
                  <a16:creationId xmlns:a16="http://schemas.microsoft.com/office/drawing/2014/main" xmlns="" id="{DE512848-C980-40EA-8C56-CE3DC8433DB6}"/>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0" name="Rectangle 21">
              <a:extLst>
                <a:ext uri="{FF2B5EF4-FFF2-40B4-BE49-F238E27FC236}">
                  <a16:creationId xmlns:a16="http://schemas.microsoft.com/office/drawing/2014/main" xmlns="" id="{41E59601-BD60-43C2-A624-31E8A46608AB}"/>
                </a:ext>
              </a:extLst>
            </p:cNvPr>
            <p:cNvSpPr>
              <a:spLocks noChangeArrowheads="1"/>
            </p:cNvSpPr>
            <p:nvPr userDrawn="1"/>
          </p:nvSpPr>
          <p:spPr bwMode="auto">
            <a:xfrm>
              <a:off x="3108" y="2653"/>
              <a:ext cx="1477" cy="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1" name="Freeform 22">
              <a:extLst>
                <a:ext uri="{FF2B5EF4-FFF2-40B4-BE49-F238E27FC236}">
                  <a16:creationId xmlns:a16="http://schemas.microsoft.com/office/drawing/2014/main" xmlns="" id="{2FC897BB-D4BC-4B93-BD1F-3FCB8A51B70E}"/>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2" name="Freeform 23">
              <a:extLst>
                <a:ext uri="{FF2B5EF4-FFF2-40B4-BE49-F238E27FC236}">
                  <a16:creationId xmlns:a16="http://schemas.microsoft.com/office/drawing/2014/main" xmlns="" id="{37CB6FDA-B6C4-4A87-9AEB-E2CC76869608}"/>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3" name="Freeform 24">
              <a:extLst>
                <a:ext uri="{FF2B5EF4-FFF2-40B4-BE49-F238E27FC236}">
                  <a16:creationId xmlns:a16="http://schemas.microsoft.com/office/drawing/2014/main" xmlns="" id="{9EB636E2-EA73-47E1-B9D1-41B5E1183AD7}"/>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4" name="Freeform 25">
              <a:extLst>
                <a:ext uri="{FF2B5EF4-FFF2-40B4-BE49-F238E27FC236}">
                  <a16:creationId xmlns:a16="http://schemas.microsoft.com/office/drawing/2014/main" xmlns="" id="{A1D24BE6-E7F9-419E-9038-34878217484C}"/>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5" name="Freeform 26">
              <a:extLst>
                <a:ext uri="{FF2B5EF4-FFF2-40B4-BE49-F238E27FC236}">
                  <a16:creationId xmlns:a16="http://schemas.microsoft.com/office/drawing/2014/main" xmlns="" id="{03218CF4-4C2B-499B-A778-31F5E5F57B84}"/>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6" name="Freeform 27">
              <a:extLst>
                <a:ext uri="{FF2B5EF4-FFF2-40B4-BE49-F238E27FC236}">
                  <a16:creationId xmlns:a16="http://schemas.microsoft.com/office/drawing/2014/main" xmlns="" id="{173799A0-ECB5-493E-9E49-2EA45E424862}"/>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7" name="Freeform 28">
              <a:extLst>
                <a:ext uri="{FF2B5EF4-FFF2-40B4-BE49-F238E27FC236}">
                  <a16:creationId xmlns:a16="http://schemas.microsoft.com/office/drawing/2014/main" xmlns="" id="{33E96A3F-7E78-4890-94D5-D7E3CB3B23F5}"/>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8" name="Freeform 29">
              <a:extLst>
                <a:ext uri="{FF2B5EF4-FFF2-40B4-BE49-F238E27FC236}">
                  <a16:creationId xmlns:a16="http://schemas.microsoft.com/office/drawing/2014/main" xmlns="" id="{531E9948-2329-4042-8C88-955E4DCDD740}"/>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9" name="Freeform 30">
              <a:extLst>
                <a:ext uri="{FF2B5EF4-FFF2-40B4-BE49-F238E27FC236}">
                  <a16:creationId xmlns:a16="http://schemas.microsoft.com/office/drawing/2014/main" xmlns="" id="{54F08FC5-B24A-449D-BFE5-234C81F9D5C8}"/>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0" name="Freeform 31">
              <a:extLst>
                <a:ext uri="{FF2B5EF4-FFF2-40B4-BE49-F238E27FC236}">
                  <a16:creationId xmlns:a16="http://schemas.microsoft.com/office/drawing/2014/main" xmlns="" id="{FE60F094-8651-44F7-800A-5C5878936E8F}"/>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1" name="Freeform 32">
              <a:extLst>
                <a:ext uri="{FF2B5EF4-FFF2-40B4-BE49-F238E27FC236}">
                  <a16:creationId xmlns:a16="http://schemas.microsoft.com/office/drawing/2014/main" xmlns="" id="{97B6F0CB-D65A-4FE1-82D0-C900FE691B92}"/>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2" name="Freeform 34">
              <a:extLst>
                <a:ext uri="{FF2B5EF4-FFF2-40B4-BE49-F238E27FC236}">
                  <a16:creationId xmlns:a16="http://schemas.microsoft.com/office/drawing/2014/main" xmlns="" id="{C5EA344F-8008-488F-91D7-61F621AFAF2B}"/>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3" name="Freeform 35">
              <a:extLst>
                <a:ext uri="{FF2B5EF4-FFF2-40B4-BE49-F238E27FC236}">
                  <a16:creationId xmlns:a16="http://schemas.microsoft.com/office/drawing/2014/main" xmlns="" id="{E3D1E55F-4B1E-4DF3-A491-0D8570B2984A}"/>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4" name="Freeform 36">
              <a:extLst>
                <a:ext uri="{FF2B5EF4-FFF2-40B4-BE49-F238E27FC236}">
                  <a16:creationId xmlns:a16="http://schemas.microsoft.com/office/drawing/2014/main" xmlns="" id="{E873DE5C-24B0-4BF4-8297-4BA1E4AAFFB1}"/>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5" name="Freeform 37">
              <a:extLst>
                <a:ext uri="{FF2B5EF4-FFF2-40B4-BE49-F238E27FC236}">
                  <a16:creationId xmlns:a16="http://schemas.microsoft.com/office/drawing/2014/main" xmlns="" id="{0CB938A8-5CF0-4C5E-984C-0CAEB0C3E27D}"/>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6" name="Freeform 38">
              <a:extLst>
                <a:ext uri="{FF2B5EF4-FFF2-40B4-BE49-F238E27FC236}">
                  <a16:creationId xmlns:a16="http://schemas.microsoft.com/office/drawing/2014/main" xmlns="" id="{78EBBE71-A1CC-4107-AFCC-83E067E57648}"/>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7" name="Freeform 39">
              <a:extLst>
                <a:ext uri="{FF2B5EF4-FFF2-40B4-BE49-F238E27FC236}">
                  <a16:creationId xmlns:a16="http://schemas.microsoft.com/office/drawing/2014/main" xmlns="" id="{188683EF-DA3F-456E-A35D-B703C1D05321}"/>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8" name="Freeform 40">
              <a:extLst>
                <a:ext uri="{FF2B5EF4-FFF2-40B4-BE49-F238E27FC236}">
                  <a16:creationId xmlns:a16="http://schemas.microsoft.com/office/drawing/2014/main" xmlns="" id="{67455D6C-9F5E-48F6-9D90-B3BF88850F42}"/>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9" name="Freeform 41">
              <a:extLst>
                <a:ext uri="{FF2B5EF4-FFF2-40B4-BE49-F238E27FC236}">
                  <a16:creationId xmlns:a16="http://schemas.microsoft.com/office/drawing/2014/main" xmlns="" id="{2049801F-BD8D-4E9D-AAEA-FAFAAC41C841}"/>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0" name="Freeform 42">
              <a:extLst>
                <a:ext uri="{FF2B5EF4-FFF2-40B4-BE49-F238E27FC236}">
                  <a16:creationId xmlns:a16="http://schemas.microsoft.com/office/drawing/2014/main" xmlns="" id="{05096163-0CFF-4224-8C90-BA89F552F8CA}"/>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1" name="Freeform 43">
              <a:extLst>
                <a:ext uri="{FF2B5EF4-FFF2-40B4-BE49-F238E27FC236}">
                  <a16:creationId xmlns:a16="http://schemas.microsoft.com/office/drawing/2014/main" xmlns="" id="{F9AE60ED-4BD6-40E5-A3C9-CDC44B29DFA4}"/>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2" name="Freeform 44">
              <a:extLst>
                <a:ext uri="{FF2B5EF4-FFF2-40B4-BE49-F238E27FC236}">
                  <a16:creationId xmlns:a16="http://schemas.microsoft.com/office/drawing/2014/main" xmlns="" id="{DA4117E0-3B90-46EB-B97A-0867BD9DA1EE}"/>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3" name="Freeform 45">
              <a:extLst>
                <a:ext uri="{FF2B5EF4-FFF2-40B4-BE49-F238E27FC236}">
                  <a16:creationId xmlns:a16="http://schemas.microsoft.com/office/drawing/2014/main" xmlns="" id="{761EEC17-AA04-4CC5-B696-C93A624A73AE}"/>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4" name="Freeform 46">
              <a:extLst>
                <a:ext uri="{FF2B5EF4-FFF2-40B4-BE49-F238E27FC236}">
                  <a16:creationId xmlns:a16="http://schemas.microsoft.com/office/drawing/2014/main" xmlns="" id="{19E01E8B-2F3E-4806-9747-A9FD6D7CAB0C}"/>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5" name="Freeform 47">
              <a:extLst>
                <a:ext uri="{FF2B5EF4-FFF2-40B4-BE49-F238E27FC236}">
                  <a16:creationId xmlns:a16="http://schemas.microsoft.com/office/drawing/2014/main" xmlns="" id="{31CE3624-CAB2-42C8-A51A-24F5AB0888CC}"/>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6" name="Freeform 48">
              <a:extLst>
                <a:ext uri="{FF2B5EF4-FFF2-40B4-BE49-F238E27FC236}">
                  <a16:creationId xmlns:a16="http://schemas.microsoft.com/office/drawing/2014/main" xmlns="" id="{6046A1D0-D1B4-4EA9-B279-0BB0EB50C4FE}"/>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7" name="Freeform 49">
              <a:extLst>
                <a:ext uri="{FF2B5EF4-FFF2-40B4-BE49-F238E27FC236}">
                  <a16:creationId xmlns:a16="http://schemas.microsoft.com/office/drawing/2014/main" xmlns="" id="{D4B7AB6C-F51F-4D3C-B7AD-C1C1D664E317}"/>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8" name="Freeform 50">
              <a:extLst>
                <a:ext uri="{FF2B5EF4-FFF2-40B4-BE49-F238E27FC236}">
                  <a16:creationId xmlns:a16="http://schemas.microsoft.com/office/drawing/2014/main" xmlns="" id="{8E10AC4C-338C-4C57-B1AE-E90AD682072D}"/>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9" name="Freeform 51">
              <a:extLst>
                <a:ext uri="{FF2B5EF4-FFF2-40B4-BE49-F238E27FC236}">
                  <a16:creationId xmlns:a16="http://schemas.microsoft.com/office/drawing/2014/main" xmlns="" id="{34BF4F08-8DEC-4C2B-A2AF-788F7F1E4803}"/>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0" name="Freeform 52">
              <a:extLst>
                <a:ext uri="{FF2B5EF4-FFF2-40B4-BE49-F238E27FC236}">
                  <a16:creationId xmlns:a16="http://schemas.microsoft.com/office/drawing/2014/main" xmlns="" id="{CFAEED60-DD64-46E7-8E79-CE50C14F1A69}"/>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1" name="Freeform 53">
              <a:extLst>
                <a:ext uri="{FF2B5EF4-FFF2-40B4-BE49-F238E27FC236}">
                  <a16:creationId xmlns:a16="http://schemas.microsoft.com/office/drawing/2014/main" xmlns="" id="{71261761-F990-43CC-844E-2C0A2477EF5F}"/>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2" name="Freeform 54">
              <a:extLst>
                <a:ext uri="{FF2B5EF4-FFF2-40B4-BE49-F238E27FC236}">
                  <a16:creationId xmlns:a16="http://schemas.microsoft.com/office/drawing/2014/main" xmlns="" id="{D4D822F0-487A-41CD-89A2-BFEAF94DA3A6}"/>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3" name="Freeform 55">
              <a:extLst>
                <a:ext uri="{FF2B5EF4-FFF2-40B4-BE49-F238E27FC236}">
                  <a16:creationId xmlns:a16="http://schemas.microsoft.com/office/drawing/2014/main" xmlns="" id="{64127AD4-1815-4284-AA88-8E4CBE2BEB06}"/>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4" name="Freeform 56">
              <a:extLst>
                <a:ext uri="{FF2B5EF4-FFF2-40B4-BE49-F238E27FC236}">
                  <a16:creationId xmlns:a16="http://schemas.microsoft.com/office/drawing/2014/main" xmlns="" id="{BD21305C-D290-41CE-8BC3-99457C64FB12}"/>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5" name="Freeform 57">
              <a:extLst>
                <a:ext uri="{FF2B5EF4-FFF2-40B4-BE49-F238E27FC236}">
                  <a16:creationId xmlns:a16="http://schemas.microsoft.com/office/drawing/2014/main" xmlns="" id="{C54B15DF-E6D7-4531-BBF7-8FF9AA9A4B2A}"/>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6" name="Freeform 58">
              <a:extLst>
                <a:ext uri="{FF2B5EF4-FFF2-40B4-BE49-F238E27FC236}">
                  <a16:creationId xmlns:a16="http://schemas.microsoft.com/office/drawing/2014/main" xmlns="" id="{4D304613-492C-427C-A02E-E05ACE6B32EE}"/>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7" name="Freeform 59">
              <a:extLst>
                <a:ext uri="{FF2B5EF4-FFF2-40B4-BE49-F238E27FC236}">
                  <a16:creationId xmlns:a16="http://schemas.microsoft.com/office/drawing/2014/main" xmlns="" id="{52AED092-BCE9-47D3-8D39-F2C4684C6122}"/>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8" name="Freeform 60">
              <a:extLst>
                <a:ext uri="{FF2B5EF4-FFF2-40B4-BE49-F238E27FC236}">
                  <a16:creationId xmlns:a16="http://schemas.microsoft.com/office/drawing/2014/main" xmlns="" id="{E9BCC919-A30E-4FA5-91D6-D4CA02EF0948}"/>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9" name="Freeform 61">
              <a:extLst>
                <a:ext uri="{FF2B5EF4-FFF2-40B4-BE49-F238E27FC236}">
                  <a16:creationId xmlns:a16="http://schemas.microsoft.com/office/drawing/2014/main" xmlns="" id="{6CFE3E2A-8488-4AFD-ABAE-938C82F3797D}"/>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0" name="Freeform 62">
              <a:extLst>
                <a:ext uri="{FF2B5EF4-FFF2-40B4-BE49-F238E27FC236}">
                  <a16:creationId xmlns:a16="http://schemas.microsoft.com/office/drawing/2014/main" xmlns="" id="{AE6E86CC-9825-414A-B885-AD3D5F84D60F}"/>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grpSp>
      <p:sp>
        <p:nvSpPr>
          <p:cNvPr id="67" name="Text Placeholder 140">
            <a:extLst>
              <a:ext uri="{FF2B5EF4-FFF2-40B4-BE49-F238E27FC236}">
                <a16:creationId xmlns:a16="http://schemas.microsoft.com/office/drawing/2014/main" xmlns="" id="{F997F199-0CF9-40C8-9EAA-1BE7B409F103}"/>
              </a:ext>
            </a:extLst>
          </p:cNvPr>
          <p:cNvSpPr>
            <a:spLocks noGrp="1"/>
          </p:cNvSpPr>
          <p:nvPr>
            <p:ph type="body" sz="quarter" idx="17" hasCustomPrompt="1"/>
          </p:nvPr>
        </p:nvSpPr>
        <p:spPr>
          <a:xfrm>
            <a:off x="500062" y="5394937"/>
            <a:ext cx="4772203" cy="707231"/>
          </a:xfrm>
        </p:spPr>
        <p:txBody>
          <a:bodyPr>
            <a:normAutofit/>
          </a:bodyPr>
          <a:lstStyle>
            <a:lvl1pPr>
              <a:spcBef>
                <a:spcPts val="0"/>
              </a:spcBef>
              <a:spcAft>
                <a:spcPts val="600"/>
              </a:spcAft>
              <a:defRPr sz="1600" b="1">
                <a:solidFill>
                  <a:schemeClr val="tx2"/>
                </a:solidFill>
              </a:defRPr>
            </a:lvl1pPr>
            <a:lvl2pPr marL="0" indent="0">
              <a:spcBef>
                <a:spcPts val="0"/>
              </a:spcBef>
              <a:buNone/>
              <a:defRPr sz="1600">
                <a:solidFill>
                  <a:schemeClr val="tx2"/>
                </a:solidFill>
              </a:defRPr>
            </a:lvl2pPr>
            <a:lvl3pPr marL="0" indent="0">
              <a:spcBef>
                <a:spcPts val="0"/>
              </a:spcBef>
              <a:buNone/>
              <a:defRPr sz="1600" b="0">
                <a:solidFill>
                  <a:schemeClr val="tx2"/>
                </a:solidFill>
              </a:defRPr>
            </a:lvl3pPr>
            <a:lvl4pPr>
              <a:spcBef>
                <a:spcPts val="0"/>
              </a:spcBef>
              <a:defRPr sz="1600" b="0">
                <a:solidFill>
                  <a:schemeClr val="tx2"/>
                </a:solidFill>
              </a:defRPr>
            </a:lvl4pPr>
            <a:lvl5pPr>
              <a:spcBef>
                <a:spcPts val="0"/>
              </a:spcBef>
              <a:defRPr sz="1600" b="0">
                <a:solidFill>
                  <a:schemeClr val="tx2"/>
                </a:solidFill>
              </a:defRPr>
            </a:lvl5pPr>
            <a:lvl6pPr>
              <a:spcBef>
                <a:spcPts val="0"/>
              </a:spcBef>
              <a:defRPr sz="1600" b="0">
                <a:solidFill>
                  <a:schemeClr val="tx2"/>
                </a:solidFill>
              </a:defRPr>
            </a:lvl6pPr>
            <a:lvl7pPr>
              <a:spcBef>
                <a:spcPts val="0"/>
              </a:spcBef>
              <a:defRPr sz="1600" b="0">
                <a:solidFill>
                  <a:schemeClr val="tx2"/>
                </a:solidFill>
              </a:defRPr>
            </a:lvl7pPr>
            <a:lvl8pPr>
              <a:spcBef>
                <a:spcPts val="0"/>
              </a:spcBef>
              <a:defRPr sz="1600">
                <a:solidFill>
                  <a:schemeClr val="tx2"/>
                </a:solidFill>
              </a:defRPr>
            </a:lvl8pPr>
            <a:lvl9pPr>
              <a:spcBef>
                <a:spcPts val="0"/>
              </a:spcBef>
              <a:defRPr sz="1600">
                <a:solidFill>
                  <a:schemeClr val="tx2"/>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68" name="Text Placeholder 135">
            <a:extLst>
              <a:ext uri="{FF2B5EF4-FFF2-40B4-BE49-F238E27FC236}">
                <a16:creationId xmlns:a16="http://schemas.microsoft.com/office/drawing/2014/main" xmlns="" id="{6020C5ED-8684-4963-B702-A20B7E17DD7E}"/>
              </a:ext>
            </a:extLst>
          </p:cNvPr>
          <p:cNvSpPr>
            <a:spLocks noGrp="1"/>
          </p:cNvSpPr>
          <p:nvPr>
            <p:ph type="body" sz="quarter" idx="16" hasCustomPrompt="1"/>
          </p:nvPr>
        </p:nvSpPr>
        <p:spPr>
          <a:xfrm>
            <a:off x="607255" y="5338960"/>
            <a:ext cx="288000" cy="10800"/>
          </a:xfrm>
          <a:solidFill>
            <a:schemeClr val="tx2"/>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Tree>
    <p:extLst>
      <p:ext uri="{BB962C8B-B14F-4D97-AF65-F5344CB8AC3E}">
        <p14:creationId xmlns:p14="http://schemas.microsoft.com/office/powerpoint/2010/main" val="3862107986"/>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Video and Presenter">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xmlns="" id="{9D51BC2A-07E6-4F57-A3D0-BC904E276AFE}"/>
              </a:ext>
            </a:extLst>
          </p:cNvPr>
          <p:cNvSpPr>
            <a:spLocks noGrp="1"/>
          </p:cNvSpPr>
          <p:nvPr>
            <p:ph type="title"/>
          </p:nvPr>
        </p:nvSpPr>
        <p:spPr>
          <a:xfrm>
            <a:off x="1428765" y="395066"/>
            <a:ext cx="5400702" cy="887360"/>
          </a:xfrm>
        </p:spPr>
        <p:txBody>
          <a:bodyPr/>
          <a:lstStyle>
            <a:lvl1pPr>
              <a:defRPr lang="en-AU" dirty="0"/>
            </a:lvl1pPr>
          </a:lstStyle>
          <a:p>
            <a:r>
              <a:rPr lang="en-US"/>
              <a:t>Click to edit Master title style</a:t>
            </a:r>
            <a:endParaRPr lang="en-AU" dirty="0"/>
          </a:p>
        </p:txBody>
      </p:sp>
      <p:sp>
        <p:nvSpPr>
          <p:cNvPr id="7" name="Picture Placeholder 8">
            <a:extLst>
              <a:ext uri="{FF2B5EF4-FFF2-40B4-BE49-F238E27FC236}">
                <a16:creationId xmlns:a16="http://schemas.microsoft.com/office/drawing/2014/main" xmlns="" id="{2DF14112-10F2-4A1F-8E84-625C042A78AF}"/>
              </a:ext>
            </a:extLst>
          </p:cNvPr>
          <p:cNvSpPr>
            <a:spLocks noGrp="1"/>
          </p:cNvSpPr>
          <p:nvPr>
            <p:ph type="pic" sz="quarter" idx="14" hasCustomPrompt="1"/>
          </p:nvPr>
        </p:nvSpPr>
        <p:spPr>
          <a:xfrm>
            <a:off x="7241680" y="433468"/>
            <a:ext cx="4516849" cy="6424532"/>
          </a:xfrm>
          <a:blipFill>
            <a:blip r:embed="rId2" cstate="screen">
              <a:extLst>
                <a:ext uri="{28A0092B-C50C-407E-A947-70E740481C1C}">
                  <a14:useLocalDpi xmlns:a14="http://schemas.microsoft.com/office/drawing/2010/main"/>
                </a:ext>
              </a:extLst>
            </a:blip>
            <a:srcRect/>
            <a:stretch>
              <a:fillRect l="-12818" t="-6998" r="-14598" b="-250"/>
            </a:stretch>
          </a:blipFill>
        </p:spPr>
        <p:txBody>
          <a:bodyPr>
            <a:normAutofit/>
          </a:bodyPr>
          <a:lstStyle>
            <a:lvl1pPr rtl="0">
              <a:defRPr sz="1600">
                <a:solidFill>
                  <a:schemeClr val="tx1">
                    <a:lumMod val="50000"/>
                    <a:lumOff val="50000"/>
                  </a:schemeClr>
                </a:solidFill>
              </a:defRPr>
            </a:lvl1pPr>
          </a:lstStyle>
          <a:p>
            <a:r>
              <a:rPr lang="en-AU" dirty="0"/>
              <a:t>Click icon to add image of presenter</a:t>
            </a:r>
          </a:p>
        </p:txBody>
      </p:sp>
      <p:sp>
        <p:nvSpPr>
          <p:cNvPr id="9" name="Footer Placeholder 8">
            <a:extLst>
              <a:ext uri="{FF2B5EF4-FFF2-40B4-BE49-F238E27FC236}">
                <a16:creationId xmlns:a16="http://schemas.microsoft.com/office/drawing/2014/main" xmlns="" id="{EFAC858D-C943-4AF2-ADB4-A578F396684B}"/>
              </a:ext>
            </a:extLst>
          </p:cNvPr>
          <p:cNvSpPr>
            <a:spLocks noGrp="1"/>
          </p:cNvSpPr>
          <p:nvPr>
            <p:ph type="ftr" sz="quarter" idx="19"/>
          </p:nvPr>
        </p:nvSpPr>
        <p:spPr/>
        <p:txBody>
          <a:bodyPr/>
          <a:lstStyle/>
          <a:p>
            <a:endParaRPr lang="en-AU" noProof="0" dirty="0"/>
          </a:p>
        </p:txBody>
      </p:sp>
      <p:sp>
        <p:nvSpPr>
          <p:cNvPr id="13" name="Content Placeholder 12">
            <a:extLst>
              <a:ext uri="{FF2B5EF4-FFF2-40B4-BE49-F238E27FC236}">
                <a16:creationId xmlns:a16="http://schemas.microsoft.com/office/drawing/2014/main" xmlns="" id="{DD73D3F0-5814-4D17-B429-BC41662F4189}"/>
              </a:ext>
            </a:extLst>
          </p:cNvPr>
          <p:cNvSpPr>
            <a:spLocks noGrp="1"/>
          </p:cNvSpPr>
          <p:nvPr>
            <p:ph sz="quarter" idx="20"/>
          </p:nvPr>
        </p:nvSpPr>
        <p:spPr>
          <a:xfrm>
            <a:off x="316357" y="1532415"/>
            <a:ext cx="6513110" cy="4454837"/>
          </a:xfrm>
        </p:spPr>
        <p:txBody>
          <a:bodyPr/>
          <a:lstStyle>
            <a:lvl1pPr>
              <a:defRPr lang="en-US" dirty="0"/>
            </a:lvl1pPr>
            <a:lvl2pPr>
              <a:defRPr lang="en-US" dirty="0"/>
            </a:lvl2pPr>
            <a:lvl3pPr>
              <a:defRPr lang="en-US" dirty="0"/>
            </a:lvl3pPr>
            <a:lvl4pPr>
              <a:defRPr lang="en-US" dirty="0"/>
            </a:lvl4pPr>
            <a:lvl5pPr>
              <a:defRPr lang="en-AU" dirty="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AU" dirty="0"/>
          </a:p>
        </p:txBody>
      </p:sp>
    </p:spTree>
    <p:extLst>
      <p:ext uri="{BB962C8B-B14F-4D97-AF65-F5344CB8AC3E}">
        <p14:creationId xmlns:p14="http://schemas.microsoft.com/office/powerpoint/2010/main" val="770485403"/>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Text and Image">
    <p:spTree>
      <p:nvGrpSpPr>
        <p:cNvPr id="1" name=""/>
        <p:cNvGrpSpPr/>
        <p:nvPr/>
      </p:nvGrpSpPr>
      <p:grpSpPr>
        <a:xfrm>
          <a:off x="0" y="0"/>
          <a:ext cx="0" cy="0"/>
          <a:chOff x="0" y="0"/>
          <a:chExt cx="0" cy="0"/>
        </a:xfrm>
      </p:grpSpPr>
      <p:sp>
        <p:nvSpPr>
          <p:cNvPr id="8" name="Text Placeholder 7">
            <a:extLst>
              <a:ext uri="{FF2B5EF4-FFF2-40B4-BE49-F238E27FC236}">
                <a16:creationId xmlns:a16="http://schemas.microsoft.com/office/drawing/2014/main" xmlns="" id="{454D350D-E484-4913-8199-EB8C83FA4F63}"/>
              </a:ext>
            </a:extLst>
          </p:cNvPr>
          <p:cNvSpPr>
            <a:spLocks noGrp="1"/>
          </p:cNvSpPr>
          <p:nvPr>
            <p:ph type="body" sz="quarter" idx="13"/>
          </p:nvPr>
        </p:nvSpPr>
        <p:spPr>
          <a:xfrm>
            <a:off x="316357" y="1532415"/>
            <a:ext cx="6326669" cy="4459190"/>
          </a:xfrm>
        </p:spPr>
        <p:txBody>
          <a:bodyPr numCol="1" spcCol="360000"/>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AU" noProof="0" dirty="0"/>
          </a:p>
        </p:txBody>
      </p:sp>
      <p:sp>
        <p:nvSpPr>
          <p:cNvPr id="9" name="Picture Placeholder 8">
            <a:extLst>
              <a:ext uri="{FF2B5EF4-FFF2-40B4-BE49-F238E27FC236}">
                <a16:creationId xmlns:a16="http://schemas.microsoft.com/office/drawing/2014/main" xmlns="" id="{752293B1-CA6A-4F4E-91FF-99F08DA2149D}"/>
              </a:ext>
            </a:extLst>
          </p:cNvPr>
          <p:cNvSpPr>
            <a:spLocks noGrp="1"/>
          </p:cNvSpPr>
          <p:nvPr>
            <p:ph type="pic" sz="quarter" idx="14"/>
          </p:nvPr>
        </p:nvSpPr>
        <p:spPr>
          <a:xfrm>
            <a:off x="6929159" y="433469"/>
            <a:ext cx="4829371" cy="5739032"/>
          </a:xfrm>
          <a:solidFill>
            <a:schemeClr val="bg1">
              <a:lumMod val="85000"/>
            </a:schemeClr>
          </a:solidFill>
        </p:spPr>
        <p:txBody>
          <a:bodyPr>
            <a:normAutofit/>
          </a:bodyPr>
          <a:lstStyle>
            <a:lvl1pPr rtl="0">
              <a:defRPr sz="1600">
                <a:solidFill>
                  <a:schemeClr val="tx1">
                    <a:lumMod val="50000"/>
                    <a:lumOff val="50000"/>
                  </a:schemeClr>
                </a:solidFill>
              </a:defRPr>
            </a:lvl1pPr>
          </a:lstStyle>
          <a:p>
            <a:r>
              <a:rPr lang="en-US"/>
              <a:t>Click icon to add picture</a:t>
            </a:r>
            <a:endParaRPr lang="en-AU"/>
          </a:p>
        </p:txBody>
      </p:sp>
      <p:sp>
        <p:nvSpPr>
          <p:cNvPr id="4" name="Title 3">
            <a:extLst>
              <a:ext uri="{FF2B5EF4-FFF2-40B4-BE49-F238E27FC236}">
                <a16:creationId xmlns:a16="http://schemas.microsoft.com/office/drawing/2014/main" xmlns="" id="{9D51BC2A-07E6-4F57-A3D0-BC904E276AFE}"/>
              </a:ext>
            </a:extLst>
          </p:cNvPr>
          <p:cNvSpPr>
            <a:spLocks noGrp="1"/>
          </p:cNvSpPr>
          <p:nvPr>
            <p:ph type="title"/>
          </p:nvPr>
        </p:nvSpPr>
        <p:spPr>
          <a:xfrm>
            <a:off x="1428765" y="395066"/>
            <a:ext cx="5214261" cy="887360"/>
          </a:xfrm>
        </p:spPr>
        <p:txBody>
          <a:bodyPr/>
          <a:lstStyle/>
          <a:p>
            <a:r>
              <a:rPr lang="en-US"/>
              <a:t>Click to edit Master title style</a:t>
            </a:r>
            <a:endParaRPr lang="en-AU" dirty="0"/>
          </a:p>
        </p:txBody>
      </p:sp>
      <p:sp>
        <p:nvSpPr>
          <p:cNvPr id="5" name="Footer Placeholder 4">
            <a:extLst>
              <a:ext uri="{FF2B5EF4-FFF2-40B4-BE49-F238E27FC236}">
                <a16:creationId xmlns:a16="http://schemas.microsoft.com/office/drawing/2014/main" xmlns="" id="{83C0ED71-D102-4A47-8D49-527E513DAA18}"/>
              </a:ext>
            </a:extLst>
          </p:cNvPr>
          <p:cNvSpPr>
            <a:spLocks noGrp="1"/>
          </p:cNvSpPr>
          <p:nvPr>
            <p:ph type="ftr" sz="quarter" idx="16"/>
          </p:nvPr>
        </p:nvSpPr>
        <p:spPr/>
        <p:txBody>
          <a:bodyPr/>
          <a:lstStyle/>
          <a:p>
            <a:endParaRPr lang="en-AU" noProof="0" dirty="0"/>
          </a:p>
        </p:txBody>
      </p:sp>
      <p:sp>
        <p:nvSpPr>
          <p:cNvPr id="2" name="Date Placeholder 1">
            <a:extLst>
              <a:ext uri="{FF2B5EF4-FFF2-40B4-BE49-F238E27FC236}">
                <a16:creationId xmlns:a16="http://schemas.microsoft.com/office/drawing/2014/main" xmlns="" id="{DA6974CE-5775-4767-8B2D-E006DC5555FD}"/>
              </a:ext>
            </a:extLst>
          </p:cNvPr>
          <p:cNvSpPr>
            <a:spLocks noGrp="1"/>
          </p:cNvSpPr>
          <p:nvPr>
            <p:ph type="dt" sz="half" idx="17"/>
          </p:nvPr>
        </p:nvSpPr>
        <p:spPr/>
        <p:txBody>
          <a:bodyPr/>
          <a:lstStyle/>
          <a:p>
            <a:fld id="{15C1EA3C-26E9-4B87-838B-C7B127160328}" type="datetime1">
              <a:rPr lang="en-AU" noProof="0" smtClean="0"/>
              <a:t>28/11/19</a:t>
            </a:fld>
            <a:endParaRPr lang="en-AU" noProof="0" dirty="0"/>
          </a:p>
        </p:txBody>
      </p:sp>
      <p:sp>
        <p:nvSpPr>
          <p:cNvPr id="6" name="Slide Number Placeholder 5">
            <a:extLst>
              <a:ext uri="{FF2B5EF4-FFF2-40B4-BE49-F238E27FC236}">
                <a16:creationId xmlns:a16="http://schemas.microsoft.com/office/drawing/2014/main" xmlns="" id="{B597E5B4-99B2-4696-8ED1-B7AB1747A2AF}"/>
              </a:ext>
            </a:extLst>
          </p:cNvPr>
          <p:cNvSpPr>
            <a:spLocks noGrp="1"/>
          </p:cNvSpPr>
          <p:nvPr>
            <p:ph type="sldNum" sz="quarter" idx="18"/>
          </p:nvPr>
        </p:nvSpPr>
        <p:spPr/>
        <p:txBody>
          <a:bodyPr/>
          <a:lstStyle/>
          <a:p>
            <a:fld id="{DC22DD25-61AE-413C-B4D2-EF2365C9B2E1}" type="slidenum">
              <a:rPr lang="en-AU" noProof="0" smtClean="0"/>
              <a:pPr/>
              <a:t>‹#›</a:t>
            </a:fld>
            <a:endParaRPr lang="en-AU" noProof="0" dirty="0"/>
          </a:p>
        </p:txBody>
      </p:sp>
    </p:spTree>
    <p:extLst>
      <p:ext uri="{BB962C8B-B14F-4D97-AF65-F5344CB8AC3E}">
        <p14:creationId xmlns:p14="http://schemas.microsoft.com/office/powerpoint/2010/main" val="263294304"/>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Text and two images">
    <p:spTree>
      <p:nvGrpSpPr>
        <p:cNvPr id="1" name=""/>
        <p:cNvGrpSpPr/>
        <p:nvPr/>
      </p:nvGrpSpPr>
      <p:grpSpPr>
        <a:xfrm>
          <a:off x="0" y="0"/>
          <a:ext cx="0" cy="0"/>
          <a:chOff x="0" y="0"/>
          <a:chExt cx="0" cy="0"/>
        </a:xfrm>
      </p:grpSpPr>
      <p:sp>
        <p:nvSpPr>
          <p:cNvPr id="8" name="Text Placeholder 7">
            <a:extLst>
              <a:ext uri="{FF2B5EF4-FFF2-40B4-BE49-F238E27FC236}">
                <a16:creationId xmlns:a16="http://schemas.microsoft.com/office/drawing/2014/main" xmlns="" id="{454D350D-E484-4913-8199-EB8C83FA4F63}"/>
              </a:ext>
            </a:extLst>
          </p:cNvPr>
          <p:cNvSpPr>
            <a:spLocks noGrp="1"/>
          </p:cNvSpPr>
          <p:nvPr>
            <p:ph type="body" sz="quarter" idx="13"/>
          </p:nvPr>
        </p:nvSpPr>
        <p:spPr>
          <a:xfrm>
            <a:off x="316357" y="1532415"/>
            <a:ext cx="6326669" cy="4459190"/>
          </a:xfrm>
        </p:spPr>
        <p:txBody>
          <a:bodyPr numCol="1" spcCol="360000"/>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AU" noProof="0" dirty="0"/>
          </a:p>
        </p:txBody>
      </p:sp>
      <p:sp>
        <p:nvSpPr>
          <p:cNvPr id="9" name="Picture Placeholder 8">
            <a:extLst>
              <a:ext uri="{FF2B5EF4-FFF2-40B4-BE49-F238E27FC236}">
                <a16:creationId xmlns:a16="http://schemas.microsoft.com/office/drawing/2014/main" xmlns="" id="{752293B1-CA6A-4F4E-91FF-99F08DA2149D}"/>
              </a:ext>
            </a:extLst>
          </p:cNvPr>
          <p:cNvSpPr>
            <a:spLocks noGrp="1"/>
          </p:cNvSpPr>
          <p:nvPr>
            <p:ph type="pic" sz="quarter" idx="14"/>
          </p:nvPr>
        </p:nvSpPr>
        <p:spPr>
          <a:xfrm>
            <a:off x="6929160" y="433470"/>
            <a:ext cx="4829370" cy="2789708"/>
          </a:xfrm>
          <a:solidFill>
            <a:schemeClr val="bg1">
              <a:lumMod val="85000"/>
            </a:schemeClr>
          </a:solidFill>
        </p:spPr>
        <p:txBody>
          <a:bodyPr>
            <a:normAutofit/>
          </a:bodyPr>
          <a:lstStyle>
            <a:lvl1pPr rtl="0">
              <a:defRPr sz="1600">
                <a:solidFill>
                  <a:schemeClr val="tx1">
                    <a:lumMod val="50000"/>
                    <a:lumOff val="50000"/>
                  </a:schemeClr>
                </a:solidFill>
              </a:defRPr>
            </a:lvl1pPr>
          </a:lstStyle>
          <a:p>
            <a:r>
              <a:rPr lang="en-US"/>
              <a:t>Click icon to add picture</a:t>
            </a:r>
            <a:endParaRPr lang="en-AU"/>
          </a:p>
        </p:txBody>
      </p:sp>
      <p:sp>
        <p:nvSpPr>
          <p:cNvPr id="68" name="Picture Placeholder 8">
            <a:extLst>
              <a:ext uri="{FF2B5EF4-FFF2-40B4-BE49-F238E27FC236}">
                <a16:creationId xmlns:a16="http://schemas.microsoft.com/office/drawing/2014/main" xmlns="" id="{7F567229-93F4-4028-9012-070DD0F840A5}"/>
              </a:ext>
            </a:extLst>
          </p:cNvPr>
          <p:cNvSpPr>
            <a:spLocks noGrp="1"/>
          </p:cNvSpPr>
          <p:nvPr>
            <p:ph type="pic" sz="quarter" idx="15"/>
          </p:nvPr>
        </p:nvSpPr>
        <p:spPr>
          <a:xfrm>
            <a:off x="6929159" y="3385373"/>
            <a:ext cx="4829371" cy="2787128"/>
          </a:xfrm>
          <a:solidFill>
            <a:schemeClr val="bg1">
              <a:lumMod val="85000"/>
            </a:schemeClr>
          </a:solidFill>
        </p:spPr>
        <p:txBody>
          <a:bodyPr>
            <a:normAutofit/>
          </a:bodyPr>
          <a:lstStyle>
            <a:lvl1pPr rtl="0">
              <a:defRPr sz="1600">
                <a:solidFill>
                  <a:schemeClr val="tx1">
                    <a:lumMod val="50000"/>
                    <a:lumOff val="50000"/>
                  </a:schemeClr>
                </a:solidFill>
              </a:defRPr>
            </a:lvl1pPr>
          </a:lstStyle>
          <a:p>
            <a:r>
              <a:rPr lang="en-US"/>
              <a:t>Click icon to add picture</a:t>
            </a:r>
            <a:endParaRPr lang="en-AU"/>
          </a:p>
        </p:txBody>
      </p:sp>
      <p:sp>
        <p:nvSpPr>
          <p:cNvPr id="4" name="Title 3">
            <a:extLst>
              <a:ext uri="{FF2B5EF4-FFF2-40B4-BE49-F238E27FC236}">
                <a16:creationId xmlns:a16="http://schemas.microsoft.com/office/drawing/2014/main" xmlns="" id="{6CEFDF54-79BF-4A62-9A89-30BB4DEA2CC2}"/>
              </a:ext>
            </a:extLst>
          </p:cNvPr>
          <p:cNvSpPr>
            <a:spLocks noGrp="1"/>
          </p:cNvSpPr>
          <p:nvPr>
            <p:ph type="title"/>
          </p:nvPr>
        </p:nvSpPr>
        <p:spPr>
          <a:xfrm>
            <a:off x="1428765" y="395066"/>
            <a:ext cx="5214261" cy="887360"/>
          </a:xfrm>
        </p:spPr>
        <p:txBody>
          <a:bodyPr/>
          <a:lstStyle/>
          <a:p>
            <a:r>
              <a:rPr lang="en-US"/>
              <a:t>Click to edit Master title style</a:t>
            </a:r>
            <a:endParaRPr lang="en-AU" dirty="0"/>
          </a:p>
        </p:txBody>
      </p:sp>
      <p:sp>
        <p:nvSpPr>
          <p:cNvPr id="5" name="Footer Placeholder 4">
            <a:extLst>
              <a:ext uri="{FF2B5EF4-FFF2-40B4-BE49-F238E27FC236}">
                <a16:creationId xmlns:a16="http://schemas.microsoft.com/office/drawing/2014/main" xmlns="" id="{11136EA4-84ED-4506-A242-5F0C906222BB}"/>
              </a:ext>
            </a:extLst>
          </p:cNvPr>
          <p:cNvSpPr>
            <a:spLocks noGrp="1"/>
          </p:cNvSpPr>
          <p:nvPr>
            <p:ph type="ftr" sz="quarter" idx="17"/>
          </p:nvPr>
        </p:nvSpPr>
        <p:spPr/>
        <p:txBody>
          <a:bodyPr/>
          <a:lstStyle/>
          <a:p>
            <a:endParaRPr lang="en-AU" noProof="0" dirty="0"/>
          </a:p>
        </p:txBody>
      </p:sp>
      <p:sp>
        <p:nvSpPr>
          <p:cNvPr id="2" name="Date Placeholder 1">
            <a:extLst>
              <a:ext uri="{FF2B5EF4-FFF2-40B4-BE49-F238E27FC236}">
                <a16:creationId xmlns:a16="http://schemas.microsoft.com/office/drawing/2014/main" xmlns="" id="{87D72EC5-4F70-48F3-89D4-91D2D67BE51B}"/>
              </a:ext>
            </a:extLst>
          </p:cNvPr>
          <p:cNvSpPr>
            <a:spLocks noGrp="1"/>
          </p:cNvSpPr>
          <p:nvPr>
            <p:ph type="dt" sz="half" idx="18"/>
          </p:nvPr>
        </p:nvSpPr>
        <p:spPr/>
        <p:txBody>
          <a:bodyPr/>
          <a:lstStyle/>
          <a:p>
            <a:fld id="{15C1EA3C-26E9-4B87-838B-C7B127160328}" type="datetime1">
              <a:rPr lang="en-AU" noProof="0" smtClean="0"/>
              <a:t>28/11/19</a:t>
            </a:fld>
            <a:endParaRPr lang="en-AU" noProof="0" dirty="0"/>
          </a:p>
        </p:txBody>
      </p:sp>
      <p:sp>
        <p:nvSpPr>
          <p:cNvPr id="6" name="Slide Number Placeholder 5">
            <a:extLst>
              <a:ext uri="{FF2B5EF4-FFF2-40B4-BE49-F238E27FC236}">
                <a16:creationId xmlns:a16="http://schemas.microsoft.com/office/drawing/2014/main" xmlns="" id="{2610718A-D70B-4A4B-A26A-0BF5E34D0069}"/>
              </a:ext>
            </a:extLst>
          </p:cNvPr>
          <p:cNvSpPr>
            <a:spLocks noGrp="1"/>
          </p:cNvSpPr>
          <p:nvPr>
            <p:ph type="sldNum" sz="quarter" idx="19"/>
          </p:nvPr>
        </p:nvSpPr>
        <p:spPr/>
        <p:txBody>
          <a:bodyPr/>
          <a:lstStyle/>
          <a:p>
            <a:fld id="{DC22DD25-61AE-413C-B4D2-EF2365C9B2E1}" type="slidenum">
              <a:rPr lang="en-AU" noProof="0" smtClean="0"/>
              <a:pPr/>
              <a:t>‹#›</a:t>
            </a:fld>
            <a:endParaRPr lang="en-AU" noProof="0" dirty="0"/>
          </a:p>
        </p:txBody>
      </p:sp>
    </p:spTree>
    <p:extLst>
      <p:ext uri="{BB962C8B-B14F-4D97-AF65-F5344CB8AC3E}">
        <p14:creationId xmlns:p14="http://schemas.microsoft.com/office/powerpoint/2010/main" val="4133165398"/>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Text and three images">
    <p:spTree>
      <p:nvGrpSpPr>
        <p:cNvPr id="1" name=""/>
        <p:cNvGrpSpPr/>
        <p:nvPr/>
      </p:nvGrpSpPr>
      <p:grpSpPr>
        <a:xfrm>
          <a:off x="0" y="0"/>
          <a:ext cx="0" cy="0"/>
          <a:chOff x="0" y="0"/>
          <a:chExt cx="0" cy="0"/>
        </a:xfrm>
      </p:grpSpPr>
      <p:sp>
        <p:nvSpPr>
          <p:cNvPr id="16" name="Picture Placeholder 8">
            <a:extLst>
              <a:ext uri="{FF2B5EF4-FFF2-40B4-BE49-F238E27FC236}">
                <a16:creationId xmlns:a16="http://schemas.microsoft.com/office/drawing/2014/main" xmlns="" id="{2A85445C-DF4B-4BAF-BA3E-2C7E13C69663}"/>
              </a:ext>
            </a:extLst>
          </p:cNvPr>
          <p:cNvSpPr>
            <a:spLocks noGrp="1"/>
          </p:cNvSpPr>
          <p:nvPr>
            <p:ph type="pic" sz="quarter" idx="22"/>
          </p:nvPr>
        </p:nvSpPr>
        <p:spPr>
          <a:xfrm>
            <a:off x="6929159" y="3385373"/>
            <a:ext cx="4829371" cy="2787128"/>
          </a:xfrm>
          <a:solidFill>
            <a:schemeClr val="bg1">
              <a:lumMod val="85000"/>
            </a:schemeClr>
          </a:solidFill>
        </p:spPr>
        <p:txBody>
          <a:bodyPr>
            <a:normAutofit/>
          </a:bodyPr>
          <a:lstStyle>
            <a:lvl1pPr rtl="0">
              <a:defRPr sz="1600">
                <a:solidFill>
                  <a:schemeClr val="tx1">
                    <a:lumMod val="50000"/>
                    <a:lumOff val="50000"/>
                  </a:schemeClr>
                </a:solidFill>
              </a:defRPr>
            </a:lvl1pPr>
          </a:lstStyle>
          <a:p>
            <a:r>
              <a:rPr lang="en-US"/>
              <a:t>Click icon to add picture</a:t>
            </a:r>
            <a:endParaRPr lang="en-AU"/>
          </a:p>
        </p:txBody>
      </p:sp>
      <p:sp>
        <p:nvSpPr>
          <p:cNvPr id="8" name="Text Placeholder 7">
            <a:extLst>
              <a:ext uri="{FF2B5EF4-FFF2-40B4-BE49-F238E27FC236}">
                <a16:creationId xmlns:a16="http://schemas.microsoft.com/office/drawing/2014/main" xmlns="" id="{454D350D-E484-4913-8199-EB8C83FA4F63}"/>
              </a:ext>
            </a:extLst>
          </p:cNvPr>
          <p:cNvSpPr>
            <a:spLocks noGrp="1"/>
          </p:cNvSpPr>
          <p:nvPr>
            <p:ph type="body" sz="quarter" idx="13"/>
          </p:nvPr>
        </p:nvSpPr>
        <p:spPr>
          <a:xfrm>
            <a:off x="316357" y="1532415"/>
            <a:ext cx="6326669" cy="4459190"/>
          </a:xfrm>
        </p:spPr>
        <p:txBody>
          <a:bodyPr numCol="1" spcCol="360000"/>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AU" noProof="0" dirty="0"/>
          </a:p>
        </p:txBody>
      </p:sp>
      <p:sp>
        <p:nvSpPr>
          <p:cNvPr id="9" name="Picture Placeholder 8">
            <a:extLst>
              <a:ext uri="{FF2B5EF4-FFF2-40B4-BE49-F238E27FC236}">
                <a16:creationId xmlns:a16="http://schemas.microsoft.com/office/drawing/2014/main" xmlns="" id="{752293B1-CA6A-4F4E-91FF-99F08DA2149D}"/>
              </a:ext>
            </a:extLst>
          </p:cNvPr>
          <p:cNvSpPr>
            <a:spLocks noGrp="1"/>
          </p:cNvSpPr>
          <p:nvPr>
            <p:ph type="pic" sz="quarter" idx="14"/>
          </p:nvPr>
        </p:nvSpPr>
        <p:spPr>
          <a:xfrm>
            <a:off x="6929160" y="433469"/>
            <a:ext cx="2340000" cy="2789709"/>
          </a:xfrm>
          <a:solidFill>
            <a:schemeClr val="bg1">
              <a:lumMod val="85000"/>
            </a:schemeClr>
          </a:solidFill>
        </p:spPr>
        <p:txBody>
          <a:bodyPr>
            <a:normAutofit/>
          </a:bodyPr>
          <a:lstStyle>
            <a:lvl1pPr rtl="0">
              <a:defRPr sz="1600">
                <a:solidFill>
                  <a:schemeClr val="tx1">
                    <a:lumMod val="50000"/>
                    <a:lumOff val="50000"/>
                  </a:schemeClr>
                </a:solidFill>
              </a:defRPr>
            </a:lvl1pPr>
          </a:lstStyle>
          <a:p>
            <a:r>
              <a:rPr lang="en-US"/>
              <a:t>Click icon to add picture</a:t>
            </a:r>
            <a:endParaRPr lang="en-AU"/>
          </a:p>
        </p:txBody>
      </p:sp>
      <p:sp>
        <p:nvSpPr>
          <p:cNvPr id="69" name="Picture Placeholder 8">
            <a:extLst>
              <a:ext uri="{FF2B5EF4-FFF2-40B4-BE49-F238E27FC236}">
                <a16:creationId xmlns:a16="http://schemas.microsoft.com/office/drawing/2014/main" xmlns="" id="{6216071A-78A2-4FC2-B4B9-1FB87C0B3056}"/>
              </a:ext>
            </a:extLst>
          </p:cNvPr>
          <p:cNvSpPr>
            <a:spLocks noGrp="1"/>
          </p:cNvSpPr>
          <p:nvPr>
            <p:ph type="pic" sz="quarter" idx="16"/>
          </p:nvPr>
        </p:nvSpPr>
        <p:spPr>
          <a:xfrm>
            <a:off x="9465648" y="433469"/>
            <a:ext cx="2292882" cy="2789709"/>
          </a:xfrm>
          <a:solidFill>
            <a:schemeClr val="bg1">
              <a:lumMod val="85000"/>
            </a:schemeClr>
          </a:solidFill>
        </p:spPr>
        <p:txBody>
          <a:bodyPr>
            <a:normAutofit/>
          </a:bodyPr>
          <a:lstStyle>
            <a:lvl1pPr rtl="0">
              <a:defRPr sz="1600">
                <a:solidFill>
                  <a:schemeClr val="tx1">
                    <a:lumMod val="50000"/>
                    <a:lumOff val="50000"/>
                  </a:schemeClr>
                </a:solidFill>
              </a:defRPr>
            </a:lvl1pPr>
          </a:lstStyle>
          <a:p>
            <a:r>
              <a:rPr lang="en-US"/>
              <a:t>Click icon to add picture</a:t>
            </a:r>
            <a:endParaRPr lang="en-AU"/>
          </a:p>
        </p:txBody>
      </p:sp>
      <p:sp>
        <p:nvSpPr>
          <p:cNvPr id="4" name="Title 3">
            <a:extLst>
              <a:ext uri="{FF2B5EF4-FFF2-40B4-BE49-F238E27FC236}">
                <a16:creationId xmlns:a16="http://schemas.microsoft.com/office/drawing/2014/main" xmlns="" id="{2A715146-2554-48EE-B19F-EB08682D4D75}"/>
              </a:ext>
            </a:extLst>
          </p:cNvPr>
          <p:cNvSpPr>
            <a:spLocks noGrp="1"/>
          </p:cNvSpPr>
          <p:nvPr>
            <p:ph type="title"/>
          </p:nvPr>
        </p:nvSpPr>
        <p:spPr>
          <a:xfrm>
            <a:off x="1428765" y="395066"/>
            <a:ext cx="5214261" cy="887360"/>
          </a:xfrm>
        </p:spPr>
        <p:txBody>
          <a:bodyPr/>
          <a:lstStyle/>
          <a:p>
            <a:r>
              <a:rPr lang="en-US"/>
              <a:t>Click to edit Master title style</a:t>
            </a:r>
            <a:endParaRPr lang="en-AU" dirty="0"/>
          </a:p>
        </p:txBody>
      </p:sp>
      <p:sp>
        <p:nvSpPr>
          <p:cNvPr id="5" name="Footer Placeholder 4">
            <a:extLst>
              <a:ext uri="{FF2B5EF4-FFF2-40B4-BE49-F238E27FC236}">
                <a16:creationId xmlns:a16="http://schemas.microsoft.com/office/drawing/2014/main" xmlns="" id="{FA7FBC23-2E1D-42B9-B06F-441D2E530D67}"/>
              </a:ext>
            </a:extLst>
          </p:cNvPr>
          <p:cNvSpPr>
            <a:spLocks noGrp="1"/>
          </p:cNvSpPr>
          <p:nvPr>
            <p:ph type="ftr" sz="quarter" idx="18"/>
          </p:nvPr>
        </p:nvSpPr>
        <p:spPr/>
        <p:txBody>
          <a:bodyPr/>
          <a:lstStyle/>
          <a:p>
            <a:endParaRPr lang="en-AU" noProof="0" dirty="0"/>
          </a:p>
        </p:txBody>
      </p:sp>
      <p:sp>
        <p:nvSpPr>
          <p:cNvPr id="2" name="Date Placeholder 1">
            <a:extLst>
              <a:ext uri="{FF2B5EF4-FFF2-40B4-BE49-F238E27FC236}">
                <a16:creationId xmlns:a16="http://schemas.microsoft.com/office/drawing/2014/main" xmlns="" id="{BFBB8C37-F6A7-408B-AED7-05A293BD9B5C}"/>
              </a:ext>
            </a:extLst>
          </p:cNvPr>
          <p:cNvSpPr>
            <a:spLocks noGrp="1"/>
          </p:cNvSpPr>
          <p:nvPr>
            <p:ph type="dt" sz="half" idx="19"/>
          </p:nvPr>
        </p:nvSpPr>
        <p:spPr/>
        <p:txBody>
          <a:bodyPr/>
          <a:lstStyle/>
          <a:p>
            <a:fld id="{15C1EA3C-26E9-4B87-838B-C7B127160328}" type="datetime1">
              <a:rPr lang="en-AU" noProof="0" smtClean="0"/>
              <a:t>28/11/19</a:t>
            </a:fld>
            <a:endParaRPr lang="en-AU" noProof="0" dirty="0"/>
          </a:p>
        </p:txBody>
      </p:sp>
      <p:sp>
        <p:nvSpPr>
          <p:cNvPr id="6" name="Slide Number Placeholder 5">
            <a:extLst>
              <a:ext uri="{FF2B5EF4-FFF2-40B4-BE49-F238E27FC236}">
                <a16:creationId xmlns:a16="http://schemas.microsoft.com/office/drawing/2014/main" xmlns="" id="{D217EB9A-C91F-4B28-8363-238C69D8FF42}"/>
              </a:ext>
            </a:extLst>
          </p:cNvPr>
          <p:cNvSpPr>
            <a:spLocks noGrp="1"/>
          </p:cNvSpPr>
          <p:nvPr>
            <p:ph type="sldNum" sz="quarter" idx="20"/>
          </p:nvPr>
        </p:nvSpPr>
        <p:spPr/>
        <p:txBody>
          <a:bodyPr/>
          <a:lstStyle/>
          <a:p>
            <a:fld id="{DC22DD25-61AE-413C-B4D2-EF2365C9B2E1}" type="slidenum">
              <a:rPr lang="en-AU" noProof="0" smtClean="0"/>
              <a:pPr/>
              <a:t>‹#›</a:t>
            </a:fld>
            <a:endParaRPr lang="en-AU" noProof="0" dirty="0"/>
          </a:p>
        </p:txBody>
      </p:sp>
    </p:spTree>
    <p:extLst>
      <p:ext uri="{BB962C8B-B14F-4D97-AF65-F5344CB8AC3E}">
        <p14:creationId xmlns:p14="http://schemas.microsoft.com/office/powerpoint/2010/main" val="2340252477"/>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Text and four images">
    <p:spTree>
      <p:nvGrpSpPr>
        <p:cNvPr id="1" name=""/>
        <p:cNvGrpSpPr/>
        <p:nvPr/>
      </p:nvGrpSpPr>
      <p:grpSpPr>
        <a:xfrm>
          <a:off x="0" y="0"/>
          <a:ext cx="0" cy="0"/>
          <a:chOff x="0" y="0"/>
          <a:chExt cx="0" cy="0"/>
        </a:xfrm>
      </p:grpSpPr>
      <p:sp>
        <p:nvSpPr>
          <p:cNvPr id="15" name="Picture Placeholder 8">
            <a:extLst>
              <a:ext uri="{FF2B5EF4-FFF2-40B4-BE49-F238E27FC236}">
                <a16:creationId xmlns:a16="http://schemas.microsoft.com/office/drawing/2014/main" xmlns="" id="{E0A0B3FD-4538-4369-83B6-70C4DFCECFF6}"/>
              </a:ext>
            </a:extLst>
          </p:cNvPr>
          <p:cNvSpPr>
            <a:spLocks noGrp="1"/>
          </p:cNvSpPr>
          <p:nvPr>
            <p:ph type="pic" sz="quarter" idx="24"/>
          </p:nvPr>
        </p:nvSpPr>
        <p:spPr>
          <a:xfrm>
            <a:off x="6929159" y="3385373"/>
            <a:ext cx="4829371" cy="2787128"/>
          </a:xfrm>
          <a:solidFill>
            <a:schemeClr val="bg1">
              <a:lumMod val="85000"/>
            </a:schemeClr>
          </a:solidFill>
        </p:spPr>
        <p:txBody>
          <a:bodyPr>
            <a:normAutofit/>
          </a:bodyPr>
          <a:lstStyle>
            <a:lvl1pPr rtl="0">
              <a:defRPr sz="1600">
                <a:solidFill>
                  <a:schemeClr val="tx1">
                    <a:lumMod val="50000"/>
                    <a:lumOff val="50000"/>
                  </a:schemeClr>
                </a:solidFill>
              </a:defRPr>
            </a:lvl1pPr>
          </a:lstStyle>
          <a:p>
            <a:r>
              <a:rPr lang="en-US"/>
              <a:t>Click icon to add picture</a:t>
            </a:r>
            <a:endParaRPr lang="en-AU"/>
          </a:p>
        </p:txBody>
      </p:sp>
      <p:sp>
        <p:nvSpPr>
          <p:cNvPr id="16" name="Picture Placeholder 8">
            <a:extLst>
              <a:ext uri="{FF2B5EF4-FFF2-40B4-BE49-F238E27FC236}">
                <a16:creationId xmlns:a16="http://schemas.microsoft.com/office/drawing/2014/main" xmlns="" id="{B2A43BD1-0F4A-4FE6-96C0-15FBFE85BD1F}"/>
              </a:ext>
            </a:extLst>
          </p:cNvPr>
          <p:cNvSpPr>
            <a:spLocks noGrp="1"/>
          </p:cNvSpPr>
          <p:nvPr>
            <p:ph type="pic" sz="quarter" idx="25"/>
          </p:nvPr>
        </p:nvSpPr>
        <p:spPr>
          <a:xfrm>
            <a:off x="6929160" y="433469"/>
            <a:ext cx="2340000" cy="2789709"/>
          </a:xfrm>
          <a:solidFill>
            <a:schemeClr val="bg1">
              <a:lumMod val="85000"/>
            </a:schemeClr>
          </a:solidFill>
        </p:spPr>
        <p:txBody>
          <a:bodyPr>
            <a:normAutofit/>
          </a:bodyPr>
          <a:lstStyle>
            <a:lvl1pPr rtl="0">
              <a:defRPr sz="1600">
                <a:solidFill>
                  <a:schemeClr val="tx1">
                    <a:lumMod val="50000"/>
                    <a:lumOff val="50000"/>
                  </a:schemeClr>
                </a:solidFill>
              </a:defRPr>
            </a:lvl1pPr>
          </a:lstStyle>
          <a:p>
            <a:r>
              <a:rPr lang="en-US"/>
              <a:t>Click icon to add picture</a:t>
            </a:r>
            <a:endParaRPr lang="en-AU"/>
          </a:p>
        </p:txBody>
      </p:sp>
      <p:sp>
        <p:nvSpPr>
          <p:cNvPr id="8" name="Text Placeholder 7">
            <a:extLst>
              <a:ext uri="{FF2B5EF4-FFF2-40B4-BE49-F238E27FC236}">
                <a16:creationId xmlns:a16="http://schemas.microsoft.com/office/drawing/2014/main" xmlns="" id="{454D350D-E484-4913-8199-EB8C83FA4F63}"/>
              </a:ext>
            </a:extLst>
          </p:cNvPr>
          <p:cNvSpPr>
            <a:spLocks noGrp="1"/>
          </p:cNvSpPr>
          <p:nvPr>
            <p:ph type="body" sz="quarter" idx="13"/>
          </p:nvPr>
        </p:nvSpPr>
        <p:spPr>
          <a:xfrm>
            <a:off x="316357" y="1532415"/>
            <a:ext cx="6326669" cy="4459190"/>
          </a:xfrm>
        </p:spPr>
        <p:txBody>
          <a:bodyPr numCol="1" spcCol="360000"/>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AU" noProof="0" dirty="0"/>
          </a:p>
        </p:txBody>
      </p:sp>
      <p:sp>
        <p:nvSpPr>
          <p:cNvPr id="69" name="Picture Placeholder 8">
            <a:extLst>
              <a:ext uri="{FF2B5EF4-FFF2-40B4-BE49-F238E27FC236}">
                <a16:creationId xmlns:a16="http://schemas.microsoft.com/office/drawing/2014/main" xmlns="" id="{6216071A-78A2-4FC2-B4B9-1FB87C0B3056}"/>
              </a:ext>
            </a:extLst>
          </p:cNvPr>
          <p:cNvSpPr>
            <a:spLocks noGrp="1"/>
          </p:cNvSpPr>
          <p:nvPr>
            <p:ph type="pic" sz="quarter" idx="16"/>
          </p:nvPr>
        </p:nvSpPr>
        <p:spPr>
          <a:xfrm>
            <a:off x="9456458" y="433469"/>
            <a:ext cx="2302072" cy="1331839"/>
          </a:xfrm>
          <a:solidFill>
            <a:schemeClr val="bg1">
              <a:lumMod val="85000"/>
            </a:schemeClr>
          </a:solidFill>
        </p:spPr>
        <p:txBody>
          <a:bodyPr>
            <a:normAutofit/>
          </a:bodyPr>
          <a:lstStyle>
            <a:lvl1pPr rtl="0">
              <a:defRPr sz="1600">
                <a:solidFill>
                  <a:schemeClr val="tx1">
                    <a:lumMod val="50000"/>
                    <a:lumOff val="50000"/>
                  </a:schemeClr>
                </a:solidFill>
              </a:defRPr>
            </a:lvl1pPr>
          </a:lstStyle>
          <a:p>
            <a:r>
              <a:rPr lang="en-US"/>
              <a:t>Click icon to add picture</a:t>
            </a:r>
            <a:endParaRPr lang="en-AU"/>
          </a:p>
        </p:txBody>
      </p:sp>
      <p:sp>
        <p:nvSpPr>
          <p:cNvPr id="70" name="Picture Placeholder 8">
            <a:extLst>
              <a:ext uri="{FF2B5EF4-FFF2-40B4-BE49-F238E27FC236}">
                <a16:creationId xmlns:a16="http://schemas.microsoft.com/office/drawing/2014/main" xmlns="" id="{FA4A79D4-E349-4EBC-AEB1-516796BF6A3A}"/>
              </a:ext>
            </a:extLst>
          </p:cNvPr>
          <p:cNvSpPr>
            <a:spLocks noGrp="1"/>
          </p:cNvSpPr>
          <p:nvPr>
            <p:ph type="pic" sz="quarter" idx="17"/>
          </p:nvPr>
        </p:nvSpPr>
        <p:spPr>
          <a:xfrm>
            <a:off x="9456458" y="1953366"/>
            <a:ext cx="2302072" cy="1273502"/>
          </a:xfrm>
          <a:solidFill>
            <a:schemeClr val="bg1">
              <a:lumMod val="85000"/>
            </a:schemeClr>
          </a:solidFill>
        </p:spPr>
        <p:txBody>
          <a:bodyPr>
            <a:normAutofit/>
          </a:bodyPr>
          <a:lstStyle>
            <a:lvl1pPr rtl="0">
              <a:defRPr sz="1600">
                <a:solidFill>
                  <a:schemeClr val="tx1">
                    <a:lumMod val="50000"/>
                    <a:lumOff val="50000"/>
                  </a:schemeClr>
                </a:solidFill>
              </a:defRPr>
            </a:lvl1pPr>
          </a:lstStyle>
          <a:p>
            <a:r>
              <a:rPr lang="en-US"/>
              <a:t>Click icon to add picture</a:t>
            </a:r>
            <a:endParaRPr lang="en-AU"/>
          </a:p>
        </p:txBody>
      </p:sp>
      <p:sp>
        <p:nvSpPr>
          <p:cNvPr id="4" name="Title 3">
            <a:extLst>
              <a:ext uri="{FF2B5EF4-FFF2-40B4-BE49-F238E27FC236}">
                <a16:creationId xmlns:a16="http://schemas.microsoft.com/office/drawing/2014/main" xmlns="" id="{AB543F44-FB67-4998-BE74-154B2E107900}"/>
              </a:ext>
            </a:extLst>
          </p:cNvPr>
          <p:cNvSpPr>
            <a:spLocks noGrp="1"/>
          </p:cNvSpPr>
          <p:nvPr>
            <p:ph type="title"/>
          </p:nvPr>
        </p:nvSpPr>
        <p:spPr>
          <a:xfrm>
            <a:off x="1428765" y="395066"/>
            <a:ext cx="5214261" cy="887360"/>
          </a:xfrm>
        </p:spPr>
        <p:txBody>
          <a:bodyPr/>
          <a:lstStyle/>
          <a:p>
            <a:r>
              <a:rPr lang="en-US"/>
              <a:t>Click to edit Master title style</a:t>
            </a:r>
            <a:endParaRPr lang="en-AU" dirty="0"/>
          </a:p>
        </p:txBody>
      </p:sp>
      <p:sp>
        <p:nvSpPr>
          <p:cNvPr id="5" name="Footer Placeholder 4">
            <a:extLst>
              <a:ext uri="{FF2B5EF4-FFF2-40B4-BE49-F238E27FC236}">
                <a16:creationId xmlns:a16="http://schemas.microsoft.com/office/drawing/2014/main" xmlns="" id="{D612DDF1-862D-4D1D-A8F8-0AA91E60F74F}"/>
              </a:ext>
            </a:extLst>
          </p:cNvPr>
          <p:cNvSpPr>
            <a:spLocks noGrp="1"/>
          </p:cNvSpPr>
          <p:nvPr>
            <p:ph type="ftr" sz="quarter" idx="19"/>
          </p:nvPr>
        </p:nvSpPr>
        <p:spPr/>
        <p:txBody>
          <a:bodyPr/>
          <a:lstStyle/>
          <a:p>
            <a:endParaRPr lang="en-AU" noProof="0" dirty="0"/>
          </a:p>
        </p:txBody>
      </p:sp>
      <p:sp>
        <p:nvSpPr>
          <p:cNvPr id="2" name="Date Placeholder 1">
            <a:extLst>
              <a:ext uri="{FF2B5EF4-FFF2-40B4-BE49-F238E27FC236}">
                <a16:creationId xmlns:a16="http://schemas.microsoft.com/office/drawing/2014/main" xmlns="" id="{3895DF14-2515-429C-B3CC-7063B560D420}"/>
              </a:ext>
            </a:extLst>
          </p:cNvPr>
          <p:cNvSpPr>
            <a:spLocks noGrp="1"/>
          </p:cNvSpPr>
          <p:nvPr>
            <p:ph type="dt" sz="half" idx="22"/>
          </p:nvPr>
        </p:nvSpPr>
        <p:spPr/>
        <p:txBody>
          <a:bodyPr/>
          <a:lstStyle/>
          <a:p>
            <a:fld id="{15C1EA3C-26E9-4B87-838B-C7B127160328}" type="datetime1">
              <a:rPr lang="en-AU" noProof="0" smtClean="0"/>
              <a:t>28/11/19</a:t>
            </a:fld>
            <a:endParaRPr lang="en-AU" noProof="0" dirty="0"/>
          </a:p>
        </p:txBody>
      </p:sp>
      <p:sp>
        <p:nvSpPr>
          <p:cNvPr id="6" name="Slide Number Placeholder 5">
            <a:extLst>
              <a:ext uri="{FF2B5EF4-FFF2-40B4-BE49-F238E27FC236}">
                <a16:creationId xmlns:a16="http://schemas.microsoft.com/office/drawing/2014/main" xmlns="" id="{6B923CC6-05EA-4B5E-8619-45B5D426CFF2}"/>
              </a:ext>
            </a:extLst>
          </p:cNvPr>
          <p:cNvSpPr>
            <a:spLocks noGrp="1"/>
          </p:cNvSpPr>
          <p:nvPr>
            <p:ph type="sldNum" sz="quarter" idx="23"/>
          </p:nvPr>
        </p:nvSpPr>
        <p:spPr/>
        <p:txBody>
          <a:bodyPr/>
          <a:lstStyle/>
          <a:p>
            <a:fld id="{DC22DD25-61AE-413C-B4D2-EF2365C9B2E1}" type="slidenum">
              <a:rPr lang="en-AU" noProof="0" smtClean="0"/>
              <a:pPr/>
              <a:t>‹#›</a:t>
            </a:fld>
            <a:endParaRPr lang="en-AU" noProof="0" dirty="0"/>
          </a:p>
        </p:txBody>
      </p:sp>
    </p:spTree>
    <p:extLst>
      <p:ext uri="{BB962C8B-B14F-4D97-AF65-F5344CB8AC3E}">
        <p14:creationId xmlns:p14="http://schemas.microsoft.com/office/powerpoint/2010/main" val="752629601"/>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One image">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xmlns="" id="{FF749F30-B44D-43F1-B0D5-603E1F271B81}"/>
              </a:ext>
            </a:extLst>
          </p:cNvPr>
          <p:cNvSpPr/>
          <p:nvPr userDrawn="1"/>
        </p:nvSpPr>
        <p:spPr>
          <a:xfrm>
            <a:off x="10839546" y="101089"/>
            <a:ext cx="1245238" cy="136470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9" name="Picture Placeholder 8">
            <a:extLst>
              <a:ext uri="{FF2B5EF4-FFF2-40B4-BE49-F238E27FC236}">
                <a16:creationId xmlns:a16="http://schemas.microsoft.com/office/drawing/2014/main" xmlns="" id="{752293B1-CA6A-4F4E-91FF-99F08DA2149D}"/>
              </a:ext>
            </a:extLst>
          </p:cNvPr>
          <p:cNvSpPr>
            <a:spLocks noGrp="1"/>
          </p:cNvSpPr>
          <p:nvPr>
            <p:ph type="pic" sz="quarter" idx="14"/>
          </p:nvPr>
        </p:nvSpPr>
        <p:spPr>
          <a:xfrm>
            <a:off x="433470" y="433470"/>
            <a:ext cx="11325062" cy="5991061"/>
          </a:xfrm>
          <a:solidFill>
            <a:schemeClr val="bg1">
              <a:lumMod val="85000"/>
            </a:schemeClr>
          </a:solidFill>
        </p:spPr>
        <p:txBody>
          <a:bodyPr lIns="936000" tIns="180000" rIns="180000" bIns="180000">
            <a:normAutofit/>
          </a:bodyPr>
          <a:lstStyle>
            <a:lvl1pPr algn="l" rtl="0">
              <a:defRPr sz="1600">
                <a:solidFill>
                  <a:schemeClr val="tx1">
                    <a:lumMod val="50000"/>
                    <a:lumOff val="50000"/>
                  </a:schemeClr>
                </a:solidFill>
              </a:defRPr>
            </a:lvl1pPr>
          </a:lstStyle>
          <a:p>
            <a:r>
              <a:rPr lang="en-US"/>
              <a:t>Click icon to add picture</a:t>
            </a:r>
            <a:endParaRPr lang="en-AU"/>
          </a:p>
        </p:txBody>
      </p:sp>
      <p:sp>
        <p:nvSpPr>
          <p:cNvPr id="128" name="Text Placeholder 135">
            <a:extLst>
              <a:ext uri="{FF2B5EF4-FFF2-40B4-BE49-F238E27FC236}">
                <a16:creationId xmlns:a16="http://schemas.microsoft.com/office/drawing/2014/main" xmlns="" id="{0C3C7B2F-708A-4AE4-81D4-A81DA4A14F40}"/>
              </a:ext>
            </a:extLst>
          </p:cNvPr>
          <p:cNvSpPr>
            <a:spLocks noGrp="1" noChangeAspect="1"/>
          </p:cNvSpPr>
          <p:nvPr>
            <p:ph type="body" sz="quarter" idx="15" hasCustomPrompt="1"/>
          </p:nvPr>
        </p:nvSpPr>
        <p:spPr>
          <a:xfrm>
            <a:off x="433470" y="433470"/>
            <a:ext cx="720000" cy="720000"/>
          </a:xfrm>
          <a:blipFill dpi="0" rotWithShape="1">
            <a:blip r:embed="rId2"/>
            <a:srcRect/>
            <a:stretch>
              <a:fillRect/>
            </a:stretch>
          </a:blipFill>
        </p:spPr>
        <p:txBody>
          <a:bodyPr>
            <a:normAutofit/>
          </a:bodyPr>
          <a:lstStyle>
            <a:lvl1pPr>
              <a:defRPr sz="200">
                <a:solidFill>
                  <a:schemeClr val="tx2"/>
                </a:solidFill>
              </a:defRPr>
            </a:lvl1pPr>
            <a:lvl2pPr marL="0" indent="0">
              <a:defRPr sz="200">
                <a:solidFill>
                  <a:schemeClr val="tx2"/>
                </a:solidFill>
              </a:defRPr>
            </a:lvl2pPr>
            <a:lvl3pPr marL="0" indent="0">
              <a:defRPr sz="200">
                <a:solidFill>
                  <a:schemeClr val="tx2"/>
                </a:solidFill>
              </a:defRPr>
            </a:lvl3pPr>
            <a:lvl4pPr>
              <a:defRPr sz="200">
                <a:solidFill>
                  <a:schemeClr val="tx2"/>
                </a:solidFill>
              </a:defRPr>
            </a:lvl4pPr>
            <a:lvl5pPr>
              <a:defRPr sz="200">
                <a:solidFill>
                  <a:schemeClr val="tx2"/>
                </a:solidFill>
              </a:defRPr>
            </a:lvl5pPr>
            <a:lvl6pPr>
              <a:defRPr sz="200">
                <a:solidFill>
                  <a:schemeClr val="tx2"/>
                </a:solidFill>
              </a:defRPr>
            </a:lvl6pPr>
            <a:lvl7pPr>
              <a:defRPr sz="200">
                <a:solidFill>
                  <a:schemeClr val="tx2"/>
                </a:solidFill>
              </a:defRPr>
            </a:lvl7pPr>
            <a:lvl8pPr>
              <a:defRPr sz="200">
                <a:solidFill>
                  <a:schemeClr val="tx2"/>
                </a:solidFill>
              </a:defRPr>
            </a:lvl8pPr>
            <a:lvl9pPr>
              <a:defRPr sz="200">
                <a:solidFill>
                  <a:schemeClr val="tx2"/>
                </a:solidFill>
              </a:defRPr>
            </a:lvl9pPr>
          </a:lstStyle>
          <a:p>
            <a:pPr lvl="0"/>
            <a:r>
              <a:rPr lang="en-AU" noProof="0"/>
              <a:t>       </a:t>
            </a:r>
          </a:p>
        </p:txBody>
      </p:sp>
      <p:sp>
        <p:nvSpPr>
          <p:cNvPr id="129" name="Text Placeholder 140">
            <a:extLst>
              <a:ext uri="{FF2B5EF4-FFF2-40B4-BE49-F238E27FC236}">
                <a16:creationId xmlns:a16="http://schemas.microsoft.com/office/drawing/2014/main" xmlns="" id="{74E4AFED-1C0E-4349-B4D8-5619735862FA}"/>
              </a:ext>
            </a:extLst>
          </p:cNvPr>
          <p:cNvSpPr>
            <a:spLocks noGrp="1"/>
          </p:cNvSpPr>
          <p:nvPr>
            <p:ph type="body" sz="quarter" idx="16" hasCustomPrompt="1"/>
          </p:nvPr>
        </p:nvSpPr>
        <p:spPr>
          <a:xfrm>
            <a:off x="2313784" y="2007045"/>
            <a:ext cx="2965787" cy="826466"/>
          </a:xfrm>
        </p:spPr>
        <p:txBody>
          <a:bodyPr/>
          <a:lstStyle>
            <a:lvl1pPr>
              <a:spcBef>
                <a:spcPts val="500"/>
              </a:spcBef>
              <a:defRPr b="1">
                <a:solidFill>
                  <a:schemeClr val="bg1"/>
                </a:solidFill>
              </a:defRPr>
            </a:lvl1pPr>
            <a:lvl2pPr marL="0" indent="0">
              <a:buNone/>
              <a:defRPr sz="2000">
                <a:solidFill>
                  <a:schemeClr val="bg1"/>
                </a:solidFill>
              </a:defRPr>
            </a:lvl2pPr>
            <a:lvl3pPr marL="0" indent="0">
              <a:buNone/>
              <a:defRPr sz="2000" b="0">
                <a:solidFill>
                  <a:schemeClr val="bg1"/>
                </a:solidFill>
              </a:defRPr>
            </a:lvl3pPr>
            <a:lvl4pPr>
              <a:defRPr sz="2000" b="0">
                <a:solidFill>
                  <a:schemeClr val="bg1"/>
                </a:solidFill>
              </a:defRPr>
            </a:lvl4pPr>
            <a:lvl5pPr>
              <a:defRPr sz="2000" b="0">
                <a:solidFill>
                  <a:schemeClr val="bg1"/>
                </a:solidFill>
              </a:defRPr>
            </a:lvl5pPr>
            <a:lvl6pPr>
              <a:defRPr sz="2000" b="0">
                <a:solidFill>
                  <a:schemeClr val="bg1"/>
                </a:solidFill>
              </a:defRPr>
            </a:lvl6pPr>
            <a:lvl7pPr>
              <a:defRPr sz="2000" b="0">
                <a:solidFill>
                  <a:schemeClr val="bg1"/>
                </a:solidFill>
              </a:defRPr>
            </a:lvl7pPr>
            <a:lvl8pPr>
              <a:defRPr sz="2000">
                <a:solidFill>
                  <a:schemeClr val="bg1"/>
                </a:solidFill>
              </a:defRPr>
            </a:lvl8pPr>
            <a:lvl9pPr>
              <a:defRPr sz="2000">
                <a:solidFill>
                  <a:schemeClr val="bg1"/>
                </a:solidFill>
              </a:defRPr>
            </a:lvl9pPr>
          </a:lstStyle>
          <a:p>
            <a:pPr lvl="0"/>
            <a:r>
              <a:rPr lang="en-AU" noProof="0" dirty="0"/>
              <a:t>Use this for dark images</a:t>
            </a:r>
          </a:p>
          <a:p>
            <a:pPr lvl="0"/>
            <a:r>
              <a:rPr lang="en-AU" noProof="0" dirty="0"/>
              <a:t>Edit Master text styles</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131" name="Text Placeholder 140">
            <a:extLst>
              <a:ext uri="{FF2B5EF4-FFF2-40B4-BE49-F238E27FC236}">
                <a16:creationId xmlns:a16="http://schemas.microsoft.com/office/drawing/2014/main" xmlns="" id="{3990CB9E-67EF-4DD1-AF68-044AF2AC02B8}"/>
              </a:ext>
            </a:extLst>
          </p:cNvPr>
          <p:cNvSpPr>
            <a:spLocks noGrp="1"/>
          </p:cNvSpPr>
          <p:nvPr>
            <p:ph type="body" sz="quarter" idx="17" hasCustomPrompt="1"/>
          </p:nvPr>
        </p:nvSpPr>
        <p:spPr>
          <a:xfrm>
            <a:off x="6945656" y="2007045"/>
            <a:ext cx="2965787" cy="826466"/>
          </a:xfrm>
        </p:spPr>
        <p:txBody>
          <a:bodyPr/>
          <a:lstStyle>
            <a:lvl1pPr>
              <a:spcBef>
                <a:spcPts val="500"/>
              </a:spcBef>
              <a:defRPr b="1">
                <a:solidFill>
                  <a:schemeClr val="tx2"/>
                </a:solidFill>
              </a:defRPr>
            </a:lvl1pPr>
            <a:lvl2pPr marL="0" indent="0">
              <a:buNone/>
              <a:defRPr sz="2000">
                <a:solidFill>
                  <a:schemeClr val="tx2"/>
                </a:solidFill>
              </a:defRPr>
            </a:lvl2pPr>
            <a:lvl3pPr marL="0" indent="0">
              <a:buNone/>
              <a:defRPr sz="2000" b="0">
                <a:solidFill>
                  <a:schemeClr val="tx2"/>
                </a:solidFill>
              </a:defRPr>
            </a:lvl3pPr>
            <a:lvl4pPr>
              <a:defRPr sz="2000" b="0">
                <a:solidFill>
                  <a:schemeClr val="tx2"/>
                </a:solidFill>
              </a:defRPr>
            </a:lvl4pPr>
            <a:lvl5pPr>
              <a:defRPr sz="2000" b="0">
                <a:solidFill>
                  <a:schemeClr val="tx2"/>
                </a:solidFill>
              </a:defRPr>
            </a:lvl5pPr>
            <a:lvl6pPr>
              <a:defRPr sz="2000" b="0">
                <a:solidFill>
                  <a:schemeClr val="tx2"/>
                </a:solidFill>
              </a:defRPr>
            </a:lvl6pPr>
            <a:lvl7pPr>
              <a:defRPr sz="2000" b="0">
                <a:solidFill>
                  <a:schemeClr val="tx2"/>
                </a:solidFill>
              </a:defRPr>
            </a:lvl7pPr>
            <a:lvl8pPr>
              <a:defRPr sz="2000">
                <a:solidFill>
                  <a:schemeClr val="tx2"/>
                </a:solidFill>
              </a:defRPr>
            </a:lvl8pPr>
            <a:lvl9pPr>
              <a:defRPr sz="2000">
                <a:solidFill>
                  <a:schemeClr val="tx2"/>
                </a:solidFill>
              </a:defRPr>
            </a:lvl9pPr>
          </a:lstStyle>
          <a:p>
            <a:pPr lvl="0"/>
            <a:r>
              <a:rPr lang="en-AU" noProof="0" dirty="0"/>
              <a:t>Use this for light images</a:t>
            </a:r>
            <a:br>
              <a:rPr lang="en-AU" noProof="0" dirty="0"/>
            </a:br>
            <a:r>
              <a:rPr lang="en-AU" noProof="0" dirty="0"/>
              <a:t>Edit Master text styles</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Tree>
    <p:extLst>
      <p:ext uri="{BB962C8B-B14F-4D97-AF65-F5344CB8AC3E}">
        <p14:creationId xmlns:p14="http://schemas.microsoft.com/office/powerpoint/2010/main" val="1205246266"/>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Thank you">
    <p:spTree>
      <p:nvGrpSpPr>
        <p:cNvPr id="1" name=""/>
        <p:cNvGrpSpPr/>
        <p:nvPr/>
      </p:nvGrpSpPr>
      <p:grpSpPr>
        <a:xfrm>
          <a:off x="0" y="0"/>
          <a:ext cx="0" cy="0"/>
          <a:chOff x="0" y="0"/>
          <a:chExt cx="0" cy="0"/>
        </a:xfrm>
      </p:grpSpPr>
      <p:sp>
        <p:nvSpPr>
          <p:cNvPr id="12" name="Rectangle 11">
            <a:extLst>
              <a:ext uri="{FF2B5EF4-FFF2-40B4-BE49-F238E27FC236}">
                <a16:creationId xmlns:a16="http://schemas.microsoft.com/office/drawing/2014/main" xmlns="" id="{4A3F1C04-3200-4425-86D0-2F9E2EAC9EF4}"/>
              </a:ext>
            </a:extLst>
          </p:cNvPr>
          <p:cNvSpPr/>
          <p:nvPr userDrawn="1"/>
        </p:nvSpPr>
        <p:spPr>
          <a:xfrm>
            <a:off x="-1" y="-1"/>
            <a:ext cx="12204001" cy="685800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39" name="Picture Placeholder 138">
            <a:extLst>
              <a:ext uri="{FF2B5EF4-FFF2-40B4-BE49-F238E27FC236}">
                <a16:creationId xmlns:a16="http://schemas.microsoft.com/office/drawing/2014/main" xmlns="" id="{D87FD7A2-8AF9-450B-AA84-809A435321D8}"/>
              </a:ext>
            </a:extLst>
          </p:cNvPr>
          <p:cNvSpPr>
            <a:spLocks noGrp="1"/>
          </p:cNvSpPr>
          <p:nvPr>
            <p:ph type="pic" sz="quarter" idx="13" hasCustomPrompt="1"/>
          </p:nvPr>
        </p:nvSpPr>
        <p:spPr>
          <a:xfrm>
            <a:off x="6272241" y="1030147"/>
            <a:ext cx="5919758" cy="5825419"/>
          </a:xfrm>
          <a:custGeom>
            <a:avLst/>
            <a:gdLst>
              <a:gd name="connsiteX0" fmla="*/ 5919758 w 5919758"/>
              <a:gd name="connsiteY0" fmla="*/ 0 h 5825419"/>
              <a:gd name="connsiteX1" fmla="*/ 5919758 w 5919758"/>
              <a:gd name="connsiteY1" fmla="*/ 5825419 h 5825419"/>
              <a:gd name="connsiteX2" fmla="*/ 1120273 w 5919758"/>
              <a:gd name="connsiteY2" fmla="*/ 5825419 h 5825419"/>
              <a:gd name="connsiteX3" fmla="*/ 0 w 5919758"/>
              <a:gd name="connsiteY3" fmla="*/ 1588036 h 5825419"/>
            </a:gdLst>
            <a:ahLst/>
            <a:cxnLst>
              <a:cxn ang="0">
                <a:pos x="connsiteX0" y="connsiteY0"/>
              </a:cxn>
              <a:cxn ang="0">
                <a:pos x="connsiteX1" y="connsiteY1"/>
              </a:cxn>
              <a:cxn ang="0">
                <a:pos x="connsiteX2" y="connsiteY2"/>
              </a:cxn>
              <a:cxn ang="0">
                <a:pos x="connsiteX3" y="connsiteY3"/>
              </a:cxn>
            </a:cxnLst>
            <a:rect l="l" t="t" r="r" b="b"/>
            <a:pathLst>
              <a:path w="5919758" h="5825419">
                <a:moveTo>
                  <a:pt x="5919758" y="0"/>
                </a:moveTo>
                <a:lnTo>
                  <a:pt x="5919758" y="5825419"/>
                </a:lnTo>
                <a:lnTo>
                  <a:pt x="1120273" y="5825419"/>
                </a:lnTo>
                <a:lnTo>
                  <a:pt x="0" y="1588036"/>
                </a:lnTo>
                <a:close/>
              </a:path>
            </a:pathLst>
          </a:custGeom>
          <a:blipFill>
            <a:blip r:embed="rId2" cstate="screen">
              <a:extLst>
                <a:ext uri="{28A0092B-C50C-407E-A947-70E740481C1C}">
                  <a14:useLocalDpi xmlns:a14="http://schemas.microsoft.com/office/drawing/2010/main"/>
                </a:ext>
              </a:extLst>
            </a:blip>
            <a:stretch>
              <a:fillRect/>
            </a:stretch>
          </a:blipFill>
        </p:spPr>
        <p:txBody>
          <a:bodyPr wrap="square" lIns="360000" tIns="360000" rIns="360000" bIns="360000">
            <a:noAutofit/>
          </a:bodyPr>
          <a:lstStyle>
            <a:lvl1pPr algn="r">
              <a:defRPr sz="1600">
                <a:solidFill>
                  <a:schemeClr val="tx1">
                    <a:lumMod val="50000"/>
                    <a:lumOff val="50000"/>
                  </a:schemeClr>
                </a:solidFill>
              </a:defRPr>
            </a:lvl1pPr>
          </a:lstStyle>
          <a:p>
            <a:r>
              <a:rPr lang="en-AU" noProof="0"/>
              <a:t>  </a:t>
            </a:r>
          </a:p>
        </p:txBody>
      </p:sp>
      <p:sp>
        <p:nvSpPr>
          <p:cNvPr id="140" name="Subtitle 139">
            <a:extLst>
              <a:ext uri="{FF2B5EF4-FFF2-40B4-BE49-F238E27FC236}">
                <a16:creationId xmlns:a16="http://schemas.microsoft.com/office/drawing/2014/main" xmlns="" id="{1D7D280A-8F97-4666-B32E-23950B31DB3C}"/>
              </a:ext>
            </a:extLst>
          </p:cNvPr>
          <p:cNvSpPr>
            <a:spLocks noGrp="1"/>
          </p:cNvSpPr>
          <p:nvPr>
            <p:ph type="subTitle" idx="1" hasCustomPrompt="1"/>
          </p:nvPr>
        </p:nvSpPr>
        <p:spPr>
          <a:xfrm>
            <a:off x="500063" y="3522183"/>
            <a:ext cx="4772203" cy="1227635"/>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Bef>
                <a:spcPts val="500"/>
              </a:spcBef>
              <a:spcAft>
                <a:spcPts val="0"/>
              </a:spcAft>
              <a:buNone/>
              <a:defRPr sz="2000" b="1">
                <a:solidFill>
                  <a:schemeClr val="accent2"/>
                </a:solidFill>
                <a:latin typeface="+mn-lt"/>
              </a:defRPr>
            </a:lvl1pPr>
            <a:lvl2pPr marL="0" indent="0" algn="l">
              <a:spcBef>
                <a:spcPts val="500"/>
              </a:spcBef>
              <a:buNone/>
              <a:defRPr sz="2000" b="0">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subtitle</a:t>
            </a:r>
          </a:p>
          <a:p>
            <a:pPr lvl="1"/>
            <a:r>
              <a:rPr lang="en-AU" noProof="0" dirty="0"/>
              <a:t>Two</a:t>
            </a:r>
          </a:p>
          <a:p>
            <a:pPr lvl="2"/>
            <a:r>
              <a:rPr lang="en-AU" noProof="0" dirty="0"/>
              <a:t>Three</a:t>
            </a:r>
          </a:p>
          <a:p>
            <a:pPr lvl="8"/>
            <a:r>
              <a:rPr lang="en-AU" noProof="0" dirty="0"/>
              <a:t>four</a:t>
            </a:r>
          </a:p>
        </p:txBody>
      </p:sp>
      <p:sp>
        <p:nvSpPr>
          <p:cNvPr id="2" name="TextBox 1">
            <a:extLst>
              <a:ext uri="{FF2B5EF4-FFF2-40B4-BE49-F238E27FC236}">
                <a16:creationId xmlns:a16="http://schemas.microsoft.com/office/drawing/2014/main" xmlns="" id="{B196D528-3F8C-4131-B8C8-D41C96117732}"/>
              </a:ext>
            </a:extLst>
          </p:cNvPr>
          <p:cNvSpPr txBox="1"/>
          <p:nvPr userDrawn="1"/>
        </p:nvSpPr>
        <p:spPr>
          <a:xfrm>
            <a:off x="514871" y="2525876"/>
            <a:ext cx="3164224" cy="677108"/>
          </a:xfrm>
          <a:prstGeom prst="rect">
            <a:avLst/>
          </a:prstGeom>
          <a:noFill/>
        </p:spPr>
        <p:txBody>
          <a:bodyPr wrap="square" rtlCol="0">
            <a:spAutoFit/>
          </a:bodyPr>
          <a:lstStyle/>
          <a:p>
            <a:r>
              <a:rPr lang="en-AU" sz="3800" b="1" kern="1200" dirty="0">
                <a:solidFill>
                  <a:schemeClr val="bg1"/>
                </a:solidFill>
                <a:latin typeface="+mj-lt"/>
                <a:ea typeface="+mn-ea"/>
                <a:cs typeface="+mn-cs"/>
              </a:rPr>
              <a:t>Thank you</a:t>
            </a:r>
          </a:p>
        </p:txBody>
      </p:sp>
      <p:sp>
        <p:nvSpPr>
          <p:cNvPr id="68" name="Text Placeholder 140">
            <a:extLst>
              <a:ext uri="{FF2B5EF4-FFF2-40B4-BE49-F238E27FC236}">
                <a16:creationId xmlns:a16="http://schemas.microsoft.com/office/drawing/2014/main" xmlns="" id="{0240AC5B-4C6A-426A-B2D7-877F8935F418}"/>
              </a:ext>
            </a:extLst>
          </p:cNvPr>
          <p:cNvSpPr>
            <a:spLocks noGrp="1"/>
          </p:cNvSpPr>
          <p:nvPr>
            <p:ph type="body" sz="quarter" idx="17" hasCustomPrompt="1"/>
          </p:nvPr>
        </p:nvSpPr>
        <p:spPr>
          <a:xfrm>
            <a:off x="500063" y="5394937"/>
            <a:ext cx="4772202" cy="707231"/>
          </a:xfrm>
        </p:spPr>
        <p:txBody>
          <a:bodyPr>
            <a:normAutofit/>
          </a:bodyPr>
          <a:lstStyle>
            <a:lvl1pPr>
              <a:spcBef>
                <a:spcPts val="0"/>
              </a:spcBef>
              <a:spcAft>
                <a:spcPts val="600"/>
              </a:spcAft>
              <a:defRPr sz="1600" b="1">
                <a:solidFill>
                  <a:schemeClr val="bg1"/>
                </a:solidFill>
              </a:defRPr>
            </a:lvl1pPr>
            <a:lvl2pPr marL="0" indent="0">
              <a:spcBef>
                <a:spcPts val="0"/>
              </a:spcBef>
              <a:buNone/>
              <a:defRPr sz="1600">
                <a:solidFill>
                  <a:schemeClr val="bg1"/>
                </a:solidFill>
              </a:defRPr>
            </a:lvl2pPr>
            <a:lvl3pPr marL="0" indent="0">
              <a:spcBef>
                <a:spcPts val="0"/>
              </a:spcBef>
              <a:buNone/>
              <a:defRPr sz="1600" b="0">
                <a:solidFill>
                  <a:schemeClr val="bg1"/>
                </a:solidFill>
              </a:defRPr>
            </a:lvl3pPr>
            <a:lvl4pPr>
              <a:spcBef>
                <a:spcPts val="0"/>
              </a:spcBef>
              <a:defRPr sz="1600" b="0">
                <a:solidFill>
                  <a:schemeClr val="bg1"/>
                </a:solidFill>
              </a:defRPr>
            </a:lvl4pPr>
            <a:lvl5pPr>
              <a:spcBef>
                <a:spcPts val="0"/>
              </a:spcBef>
              <a:defRPr sz="1600" b="0">
                <a:solidFill>
                  <a:schemeClr val="bg1"/>
                </a:solidFill>
              </a:defRPr>
            </a:lvl5pPr>
            <a:lvl6pPr>
              <a:spcBef>
                <a:spcPts val="0"/>
              </a:spcBef>
              <a:defRPr sz="1600" b="0">
                <a:solidFill>
                  <a:schemeClr val="bg1"/>
                </a:solidFill>
              </a:defRPr>
            </a:lvl6pPr>
            <a:lvl7pPr>
              <a:spcBef>
                <a:spcPts val="0"/>
              </a:spcBef>
              <a:defRPr sz="1600" b="0">
                <a:solidFill>
                  <a:schemeClr val="bg1"/>
                </a:solidFill>
              </a:defRPr>
            </a:lvl7pPr>
            <a:lvl8pPr>
              <a:spcBef>
                <a:spcPts val="0"/>
              </a:spcBef>
              <a:defRPr sz="1600">
                <a:solidFill>
                  <a:schemeClr val="bg1"/>
                </a:solidFill>
              </a:defRPr>
            </a:lvl8pPr>
            <a:lvl9pPr>
              <a:spcBef>
                <a:spcPts val="0"/>
              </a:spcBef>
              <a:defRPr sz="1600">
                <a:solidFill>
                  <a:schemeClr val="bg1"/>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69" name="Text Placeholder 135">
            <a:extLst>
              <a:ext uri="{FF2B5EF4-FFF2-40B4-BE49-F238E27FC236}">
                <a16:creationId xmlns:a16="http://schemas.microsoft.com/office/drawing/2014/main" xmlns="" id="{E5A84B8F-F202-4882-842F-83827F0172A4}"/>
              </a:ext>
            </a:extLst>
          </p:cNvPr>
          <p:cNvSpPr>
            <a:spLocks noGrp="1"/>
          </p:cNvSpPr>
          <p:nvPr>
            <p:ph type="body" sz="quarter" idx="16" hasCustomPrompt="1"/>
          </p:nvPr>
        </p:nvSpPr>
        <p:spPr>
          <a:xfrm>
            <a:off x="607255" y="5338960"/>
            <a:ext cx="288000" cy="10800"/>
          </a:xfrm>
          <a:solidFill>
            <a:schemeClr val="bg1"/>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grpSp>
        <p:nvGrpSpPr>
          <p:cNvPr id="70" name="Group 4">
            <a:extLst>
              <a:ext uri="{FF2B5EF4-FFF2-40B4-BE49-F238E27FC236}">
                <a16:creationId xmlns:a16="http://schemas.microsoft.com/office/drawing/2014/main" xmlns="" id="{EC37A7B2-975C-4770-92F5-8992CA55725E}"/>
              </a:ext>
            </a:extLst>
          </p:cNvPr>
          <p:cNvGrpSpPr>
            <a:grpSpLocks noChangeAspect="1"/>
          </p:cNvGrpSpPr>
          <p:nvPr userDrawn="1"/>
        </p:nvGrpSpPr>
        <p:grpSpPr bwMode="auto">
          <a:xfrm>
            <a:off x="421066" y="453777"/>
            <a:ext cx="1662286" cy="1666547"/>
            <a:chOff x="2864" y="1181"/>
            <a:chExt cx="1952" cy="1957"/>
          </a:xfrm>
          <a:blipFill>
            <a:blip r:embed="rId3"/>
            <a:stretch>
              <a:fillRect/>
            </a:stretch>
          </a:blipFill>
        </p:grpSpPr>
        <p:sp>
          <p:nvSpPr>
            <p:cNvPr id="71" name="AutoShape 3">
              <a:extLst>
                <a:ext uri="{FF2B5EF4-FFF2-40B4-BE49-F238E27FC236}">
                  <a16:creationId xmlns:a16="http://schemas.microsoft.com/office/drawing/2014/main" xmlns="" id="{54F552E3-D38D-41BC-82E3-60C997948365}"/>
                </a:ext>
              </a:extLst>
            </p:cNvPr>
            <p:cNvSpPr>
              <a:spLocks noChangeAspect="1" noChangeArrowheads="1" noTextEdit="1"/>
            </p:cNvSpPr>
            <p:nvPr userDrawn="1"/>
          </p:nvSpPr>
          <p:spPr bwMode="auto">
            <a:xfrm>
              <a:off x="2864" y="1182"/>
              <a:ext cx="1952" cy="195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2" name="Rectangle 5">
              <a:extLst>
                <a:ext uri="{FF2B5EF4-FFF2-40B4-BE49-F238E27FC236}">
                  <a16:creationId xmlns:a16="http://schemas.microsoft.com/office/drawing/2014/main" xmlns="" id="{569FA1AE-C9C3-462F-A77A-B6BBCF918C9E}"/>
                </a:ext>
              </a:extLst>
            </p:cNvPr>
            <p:cNvSpPr>
              <a:spLocks noChangeArrowheads="1"/>
            </p:cNvSpPr>
            <p:nvPr userDrawn="1"/>
          </p:nvSpPr>
          <p:spPr bwMode="auto">
            <a:xfrm>
              <a:off x="2865" y="1181"/>
              <a:ext cx="1950" cy="19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3" name="Freeform 6">
              <a:extLst>
                <a:ext uri="{FF2B5EF4-FFF2-40B4-BE49-F238E27FC236}">
                  <a16:creationId xmlns:a16="http://schemas.microsoft.com/office/drawing/2014/main" xmlns="" id="{6DB2EA32-9261-498B-830E-2FBDFA157F56}"/>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4" name="Freeform 7">
              <a:extLst>
                <a:ext uri="{FF2B5EF4-FFF2-40B4-BE49-F238E27FC236}">
                  <a16:creationId xmlns:a16="http://schemas.microsoft.com/office/drawing/2014/main" xmlns="" id="{EFF73E3A-06C3-4974-93E2-696040A89754}"/>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5" name="Freeform 8">
              <a:extLst>
                <a:ext uri="{FF2B5EF4-FFF2-40B4-BE49-F238E27FC236}">
                  <a16:creationId xmlns:a16="http://schemas.microsoft.com/office/drawing/2014/main" xmlns="" id="{C4DC2C60-02AB-49AD-B3DD-BBCF7166C835}"/>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6" name="Freeform 9">
              <a:extLst>
                <a:ext uri="{FF2B5EF4-FFF2-40B4-BE49-F238E27FC236}">
                  <a16:creationId xmlns:a16="http://schemas.microsoft.com/office/drawing/2014/main" xmlns="" id="{30961497-8835-4080-AFE2-534351DE2631}"/>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7" name="Freeform 10">
              <a:extLst>
                <a:ext uri="{FF2B5EF4-FFF2-40B4-BE49-F238E27FC236}">
                  <a16:creationId xmlns:a16="http://schemas.microsoft.com/office/drawing/2014/main" xmlns="" id="{E68F9C23-752D-42BE-A4E5-9B68536CDFD8}"/>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8" name="Freeform 11">
              <a:extLst>
                <a:ext uri="{FF2B5EF4-FFF2-40B4-BE49-F238E27FC236}">
                  <a16:creationId xmlns:a16="http://schemas.microsoft.com/office/drawing/2014/main" xmlns="" id="{13FC5098-8507-4098-93FB-F2624FFC64E3}"/>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37" name="Freeform 12">
              <a:extLst>
                <a:ext uri="{FF2B5EF4-FFF2-40B4-BE49-F238E27FC236}">
                  <a16:creationId xmlns:a16="http://schemas.microsoft.com/office/drawing/2014/main" xmlns="" id="{7E5888E8-4F68-4921-8A2B-AEC299F6A1C2}"/>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1" name="Freeform 13">
              <a:extLst>
                <a:ext uri="{FF2B5EF4-FFF2-40B4-BE49-F238E27FC236}">
                  <a16:creationId xmlns:a16="http://schemas.microsoft.com/office/drawing/2014/main" xmlns="" id="{B67C5942-8CB4-499B-AA8B-12470AC8A79E}"/>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2" name="Freeform 14">
              <a:extLst>
                <a:ext uri="{FF2B5EF4-FFF2-40B4-BE49-F238E27FC236}">
                  <a16:creationId xmlns:a16="http://schemas.microsoft.com/office/drawing/2014/main" xmlns="" id="{7AD189ED-F890-4E02-8D27-6A3CE2648919}"/>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3" name="Freeform 15">
              <a:extLst>
                <a:ext uri="{FF2B5EF4-FFF2-40B4-BE49-F238E27FC236}">
                  <a16:creationId xmlns:a16="http://schemas.microsoft.com/office/drawing/2014/main" xmlns="" id="{A694629D-32D1-4504-B143-297920522C96}"/>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4" name="Freeform 16">
              <a:extLst>
                <a:ext uri="{FF2B5EF4-FFF2-40B4-BE49-F238E27FC236}">
                  <a16:creationId xmlns:a16="http://schemas.microsoft.com/office/drawing/2014/main" xmlns="" id="{2412EA18-A215-4DFD-A0A6-2AD409F4818B}"/>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5" name="Freeform 17">
              <a:extLst>
                <a:ext uri="{FF2B5EF4-FFF2-40B4-BE49-F238E27FC236}">
                  <a16:creationId xmlns:a16="http://schemas.microsoft.com/office/drawing/2014/main" xmlns="" id="{C4E0E6D7-A2DC-410B-9822-C2D716A99AB3}"/>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6" name="Freeform 18">
              <a:extLst>
                <a:ext uri="{FF2B5EF4-FFF2-40B4-BE49-F238E27FC236}">
                  <a16:creationId xmlns:a16="http://schemas.microsoft.com/office/drawing/2014/main" xmlns="" id="{D7B7983B-BA78-4770-8F07-998CF704FD22}"/>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7" name="Freeform 19">
              <a:extLst>
                <a:ext uri="{FF2B5EF4-FFF2-40B4-BE49-F238E27FC236}">
                  <a16:creationId xmlns:a16="http://schemas.microsoft.com/office/drawing/2014/main" xmlns="" id="{A748B14A-0908-4434-A2E9-F3E4992B2044}"/>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8" name="Freeform 20">
              <a:extLst>
                <a:ext uri="{FF2B5EF4-FFF2-40B4-BE49-F238E27FC236}">
                  <a16:creationId xmlns:a16="http://schemas.microsoft.com/office/drawing/2014/main" xmlns="" id="{9A723747-6853-43C4-AAB4-C1C0C93D9934}"/>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9" name="Rectangle 21">
              <a:extLst>
                <a:ext uri="{FF2B5EF4-FFF2-40B4-BE49-F238E27FC236}">
                  <a16:creationId xmlns:a16="http://schemas.microsoft.com/office/drawing/2014/main" xmlns="" id="{135592F9-D2BB-451E-96FF-092A1EE1A3BE}"/>
                </a:ext>
              </a:extLst>
            </p:cNvPr>
            <p:cNvSpPr>
              <a:spLocks noChangeArrowheads="1"/>
            </p:cNvSpPr>
            <p:nvPr userDrawn="1"/>
          </p:nvSpPr>
          <p:spPr bwMode="auto">
            <a:xfrm>
              <a:off x="3108" y="2653"/>
              <a:ext cx="1477" cy="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0" name="Freeform 22">
              <a:extLst>
                <a:ext uri="{FF2B5EF4-FFF2-40B4-BE49-F238E27FC236}">
                  <a16:creationId xmlns:a16="http://schemas.microsoft.com/office/drawing/2014/main" xmlns="" id="{745670F2-51EA-4EA7-A414-FB609C350ED5}"/>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1" name="Freeform 23">
              <a:extLst>
                <a:ext uri="{FF2B5EF4-FFF2-40B4-BE49-F238E27FC236}">
                  <a16:creationId xmlns:a16="http://schemas.microsoft.com/office/drawing/2014/main" xmlns="" id="{99B68E36-21CB-49F9-8DAA-F892BB3F7740}"/>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2" name="Freeform 24">
              <a:extLst>
                <a:ext uri="{FF2B5EF4-FFF2-40B4-BE49-F238E27FC236}">
                  <a16:creationId xmlns:a16="http://schemas.microsoft.com/office/drawing/2014/main" xmlns="" id="{F07D88E7-14BD-4576-AC88-8D241E6B93BF}"/>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3" name="Freeform 25">
              <a:extLst>
                <a:ext uri="{FF2B5EF4-FFF2-40B4-BE49-F238E27FC236}">
                  <a16:creationId xmlns:a16="http://schemas.microsoft.com/office/drawing/2014/main" xmlns="" id="{BCAAAD9F-0A1F-49A6-A4DE-A5A523C54625}"/>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4" name="Freeform 26">
              <a:extLst>
                <a:ext uri="{FF2B5EF4-FFF2-40B4-BE49-F238E27FC236}">
                  <a16:creationId xmlns:a16="http://schemas.microsoft.com/office/drawing/2014/main" xmlns="" id="{DA1B6F50-51ED-4149-9C09-11E800897768}"/>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5" name="Freeform 27">
              <a:extLst>
                <a:ext uri="{FF2B5EF4-FFF2-40B4-BE49-F238E27FC236}">
                  <a16:creationId xmlns:a16="http://schemas.microsoft.com/office/drawing/2014/main" xmlns="" id="{0AC74EF2-F419-4368-912E-71A0EA81D8ED}"/>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6" name="Freeform 28">
              <a:extLst>
                <a:ext uri="{FF2B5EF4-FFF2-40B4-BE49-F238E27FC236}">
                  <a16:creationId xmlns:a16="http://schemas.microsoft.com/office/drawing/2014/main" xmlns="" id="{1C171149-6E4E-4D78-AB93-8E367FDD9F43}"/>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7" name="Freeform 29">
              <a:extLst>
                <a:ext uri="{FF2B5EF4-FFF2-40B4-BE49-F238E27FC236}">
                  <a16:creationId xmlns:a16="http://schemas.microsoft.com/office/drawing/2014/main" xmlns="" id="{A815DF7B-E424-42AB-A6AB-634DA40688E4}"/>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8" name="Freeform 30">
              <a:extLst>
                <a:ext uri="{FF2B5EF4-FFF2-40B4-BE49-F238E27FC236}">
                  <a16:creationId xmlns:a16="http://schemas.microsoft.com/office/drawing/2014/main" xmlns="" id="{66BD8C37-8BC5-45CD-B87D-5AFE1A70DC26}"/>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9" name="Freeform 31">
              <a:extLst>
                <a:ext uri="{FF2B5EF4-FFF2-40B4-BE49-F238E27FC236}">
                  <a16:creationId xmlns:a16="http://schemas.microsoft.com/office/drawing/2014/main" xmlns="" id="{2CEB33A3-B63A-4808-96DD-C5F24BF9ACFD}"/>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0" name="Freeform 32">
              <a:extLst>
                <a:ext uri="{FF2B5EF4-FFF2-40B4-BE49-F238E27FC236}">
                  <a16:creationId xmlns:a16="http://schemas.microsoft.com/office/drawing/2014/main" xmlns="" id="{C313A88E-E4EB-47A3-9504-3CBEC9DA2963}"/>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1" name="Freeform 34">
              <a:extLst>
                <a:ext uri="{FF2B5EF4-FFF2-40B4-BE49-F238E27FC236}">
                  <a16:creationId xmlns:a16="http://schemas.microsoft.com/office/drawing/2014/main" xmlns="" id="{56F05306-E858-4AD6-9044-0829EB27D9AA}"/>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2" name="Freeform 35">
              <a:extLst>
                <a:ext uri="{FF2B5EF4-FFF2-40B4-BE49-F238E27FC236}">
                  <a16:creationId xmlns:a16="http://schemas.microsoft.com/office/drawing/2014/main" xmlns="" id="{32901447-608B-4121-B7E4-6FCEAEA2508A}"/>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3" name="Freeform 36">
              <a:extLst>
                <a:ext uri="{FF2B5EF4-FFF2-40B4-BE49-F238E27FC236}">
                  <a16:creationId xmlns:a16="http://schemas.microsoft.com/office/drawing/2014/main" xmlns="" id="{39190006-5196-47DB-99AE-94D3B7F04592}"/>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4" name="Freeform 37">
              <a:extLst>
                <a:ext uri="{FF2B5EF4-FFF2-40B4-BE49-F238E27FC236}">
                  <a16:creationId xmlns:a16="http://schemas.microsoft.com/office/drawing/2014/main" xmlns="" id="{8604054B-C93B-45A8-AB0E-E4348614520B}"/>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5" name="Freeform 38">
              <a:extLst>
                <a:ext uri="{FF2B5EF4-FFF2-40B4-BE49-F238E27FC236}">
                  <a16:creationId xmlns:a16="http://schemas.microsoft.com/office/drawing/2014/main" xmlns="" id="{D0EFF960-9F83-4FFE-BF82-B52577442D33}"/>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6" name="Freeform 39">
              <a:extLst>
                <a:ext uri="{FF2B5EF4-FFF2-40B4-BE49-F238E27FC236}">
                  <a16:creationId xmlns:a16="http://schemas.microsoft.com/office/drawing/2014/main" xmlns="" id="{99D3D888-B3BA-4D97-B256-1108E2C3F2E3}"/>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7" name="Freeform 40">
              <a:extLst>
                <a:ext uri="{FF2B5EF4-FFF2-40B4-BE49-F238E27FC236}">
                  <a16:creationId xmlns:a16="http://schemas.microsoft.com/office/drawing/2014/main" xmlns="" id="{7F59FA3C-1276-422B-80A8-04EF5B7FFB3B}"/>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8" name="Freeform 41">
              <a:extLst>
                <a:ext uri="{FF2B5EF4-FFF2-40B4-BE49-F238E27FC236}">
                  <a16:creationId xmlns:a16="http://schemas.microsoft.com/office/drawing/2014/main" xmlns="" id="{0F1A5475-0A1C-4B1A-97EC-5E3CD806750C}"/>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9" name="Freeform 42">
              <a:extLst>
                <a:ext uri="{FF2B5EF4-FFF2-40B4-BE49-F238E27FC236}">
                  <a16:creationId xmlns:a16="http://schemas.microsoft.com/office/drawing/2014/main" xmlns="" id="{A3DDBAEE-DF7C-4EC8-94DD-05D69B1CDE43}"/>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0" name="Freeform 43">
              <a:extLst>
                <a:ext uri="{FF2B5EF4-FFF2-40B4-BE49-F238E27FC236}">
                  <a16:creationId xmlns:a16="http://schemas.microsoft.com/office/drawing/2014/main" xmlns="" id="{D5F93DF4-E313-489C-8E2A-B483A92DEDD8}"/>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1" name="Freeform 44">
              <a:extLst>
                <a:ext uri="{FF2B5EF4-FFF2-40B4-BE49-F238E27FC236}">
                  <a16:creationId xmlns:a16="http://schemas.microsoft.com/office/drawing/2014/main" xmlns="" id="{4DC15CBD-9941-4E37-A8B4-F231D3B3151B}"/>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2" name="Freeform 45">
              <a:extLst>
                <a:ext uri="{FF2B5EF4-FFF2-40B4-BE49-F238E27FC236}">
                  <a16:creationId xmlns:a16="http://schemas.microsoft.com/office/drawing/2014/main" xmlns="" id="{9ADB481C-21A1-49F8-ACE4-4CD0729D9208}"/>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3" name="Freeform 46">
              <a:extLst>
                <a:ext uri="{FF2B5EF4-FFF2-40B4-BE49-F238E27FC236}">
                  <a16:creationId xmlns:a16="http://schemas.microsoft.com/office/drawing/2014/main" xmlns="" id="{E4D2031E-0A6F-4C49-9ED4-AB51D06F0F14}"/>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4" name="Freeform 47">
              <a:extLst>
                <a:ext uri="{FF2B5EF4-FFF2-40B4-BE49-F238E27FC236}">
                  <a16:creationId xmlns:a16="http://schemas.microsoft.com/office/drawing/2014/main" xmlns="" id="{C44C9E42-3F3B-4C13-A2DA-02F22BA28A8F}"/>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5" name="Freeform 48">
              <a:extLst>
                <a:ext uri="{FF2B5EF4-FFF2-40B4-BE49-F238E27FC236}">
                  <a16:creationId xmlns:a16="http://schemas.microsoft.com/office/drawing/2014/main" xmlns="" id="{01353E56-76A6-4F6D-B228-D349DD153DAB}"/>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6" name="Freeform 49">
              <a:extLst>
                <a:ext uri="{FF2B5EF4-FFF2-40B4-BE49-F238E27FC236}">
                  <a16:creationId xmlns:a16="http://schemas.microsoft.com/office/drawing/2014/main" xmlns="" id="{61622A06-0465-4E80-BE10-ABA3B3FE3DEF}"/>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7" name="Freeform 50">
              <a:extLst>
                <a:ext uri="{FF2B5EF4-FFF2-40B4-BE49-F238E27FC236}">
                  <a16:creationId xmlns:a16="http://schemas.microsoft.com/office/drawing/2014/main" xmlns="" id="{87927BE2-A3FC-4F6C-B8B1-028431DC64BC}"/>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8" name="Freeform 51">
              <a:extLst>
                <a:ext uri="{FF2B5EF4-FFF2-40B4-BE49-F238E27FC236}">
                  <a16:creationId xmlns:a16="http://schemas.microsoft.com/office/drawing/2014/main" xmlns="" id="{9AB4F4C4-EA49-4CC5-B240-860DE380C319}"/>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9" name="Freeform 52">
              <a:extLst>
                <a:ext uri="{FF2B5EF4-FFF2-40B4-BE49-F238E27FC236}">
                  <a16:creationId xmlns:a16="http://schemas.microsoft.com/office/drawing/2014/main" xmlns="" id="{357BA5D2-76BC-4D95-9315-2DE8D62D55B7}"/>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0" name="Freeform 53">
              <a:extLst>
                <a:ext uri="{FF2B5EF4-FFF2-40B4-BE49-F238E27FC236}">
                  <a16:creationId xmlns:a16="http://schemas.microsoft.com/office/drawing/2014/main" xmlns="" id="{DCED355D-42FD-4686-B0EF-0E3062E19ED4}"/>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1" name="Freeform 54">
              <a:extLst>
                <a:ext uri="{FF2B5EF4-FFF2-40B4-BE49-F238E27FC236}">
                  <a16:creationId xmlns:a16="http://schemas.microsoft.com/office/drawing/2014/main" xmlns="" id="{0958AEB7-DBAD-45AC-9AB2-48F0F1765950}"/>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2" name="Freeform 55">
              <a:extLst>
                <a:ext uri="{FF2B5EF4-FFF2-40B4-BE49-F238E27FC236}">
                  <a16:creationId xmlns:a16="http://schemas.microsoft.com/office/drawing/2014/main" xmlns="" id="{D21079D7-F09E-4BC4-907F-AB73704555F7}"/>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3" name="Freeform 56">
              <a:extLst>
                <a:ext uri="{FF2B5EF4-FFF2-40B4-BE49-F238E27FC236}">
                  <a16:creationId xmlns:a16="http://schemas.microsoft.com/office/drawing/2014/main" xmlns="" id="{A704AF6D-383A-461D-9A8E-803EB90DE594}"/>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4" name="Freeform 57">
              <a:extLst>
                <a:ext uri="{FF2B5EF4-FFF2-40B4-BE49-F238E27FC236}">
                  <a16:creationId xmlns:a16="http://schemas.microsoft.com/office/drawing/2014/main" xmlns="" id="{FC012E4A-28D8-454A-A556-8AC6B0EB0B6A}"/>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5" name="Freeform 58">
              <a:extLst>
                <a:ext uri="{FF2B5EF4-FFF2-40B4-BE49-F238E27FC236}">
                  <a16:creationId xmlns:a16="http://schemas.microsoft.com/office/drawing/2014/main" xmlns="" id="{905E96C3-CEAF-465F-98F7-C346C851D7CA}"/>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6" name="Freeform 59">
              <a:extLst>
                <a:ext uri="{FF2B5EF4-FFF2-40B4-BE49-F238E27FC236}">
                  <a16:creationId xmlns:a16="http://schemas.microsoft.com/office/drawing/2014/main" xmlns="" id="{B96BC9E4-E5E9-4941-BC5B-77E75A08F211}"/>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7" name="Freeform 60">
              <a:extLst>
                <a:ext uri="{FF2B5EF4-FFF2-40B4-BE49-F238E27FC236}">
                  <a16:creationId xmlns:a16="http://schemas.microsoft.com/office/drawing/2014/main" xmlns="" id="{094DCF66-2169-4747-B305-D494F1D1B5D7}"/>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8" name="Freeform 61">
              <a:extLst>
                <a:ext uri="{FF2B5EF4-FFF2-40B4-BE49-F238E27FC236}">
                  <a16:creationId xmlns:a16="http://schemas.microsoft.com/office/drawing/2014/main" xmlns="" id="{4AEC03C8-5E0C-4AFF-AE73-885A440478E9}"/>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9" name="Freeform 62">
              <a:extLst>
                <a:ext uri="{FF2B5EF4-FFF2-40B4-BE49-F238E27FC236}">
                  <a16:creationId xmlns:a16="http://schemas.microsoft.com/office/drawing/2014/main" xmlns="" id="{2F0EA371-30C6-42A1-8D7F-5F691CCF4E27}"/>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grpSp>
    </p:spTree>
    <p:extLst>
      <p:ext uri="{BB962C8B-B14F-4D97-AF65-F5344CB8AC3E}">
        <p14:creationId xmlns:p14="http://schemas.microsoft.com/office/powerpoint/2010/main" val="1177613832"/>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Title Slide B">
    <p:spTree>
      <p:nvGrpSpPr>
        <p:cNvPr id="1" name=""/>
        <p:cNvGrpSpPr/>
        <p:nvPr/>
      </p:nvGrpSpPr>
      <p:grpSpPr>
        <a:xfrm>
          <a:off x="0" y="0"/>
          <a:ext cx="0" cy="0"/>
          <a:chOff x="0" y="0"/>
          <a:chExt cx="0" cy="0"/>
        </a:xfrm>
      </p:grpSpPr>
      <p:sp>
        <p:nvSpPr>
          <p:cNvPr id="71" name="Rectangle 70">
            <a:extLst>
              <a:ext uri="{FF2B5EF4-FFF2-40B4-BE49-F238E27FC236}">
                <a16:creationId xmlns:a16="http://schemas.microsoft.com/office/drawing/2014/main" xmlns="" id="{890DF213-662F-4F0F-AF3A-12E90D6AB403}"/>
              </a:ext>
            </a:extLst>
          </p:cNvPr>
          <p:cNvSpPr/>
          <p:nvPr userDrawn="1"/>
        </p:nvSpPr>
        <p:spPr>
          <a:xfrm>
            <a:off x="-1" y="-1"/>
            <a:ext cx="12204001" cy="685800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xmlns="" id="{1D7D280A-8F97-4666-B32E-23950B31DB3C}"/>
              </a:ext>
            </a:extLst>
          </p:cNvPr>
          <p:cNvSpPr>
            <a:spLocks noGrp="1"/>
          </p:cNvSpPr>
          <p:nvPr>
            <p:ph type="subTitle" idx="1" hasCustomPrompt="1"/>
          </p:nvPr>
        </p:nvSpPr>
        <p:spPr>
          <a:xfrm>
            <a:off x="500063" y="2487775"/>
            <a:ext cx="4772203"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600"/>
              </a:spcAft>
              <a:buNone/>
              <a:defRPr sz="3800" b="1">
                <a:solidFill>
                  <a:schemeClr val="tx2"/>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title</a:t>
            </a:r>
          </a:p>
          <a:p>
            <a:pPr lvl="1"/>
            <a:r>
              <a:rPr lang="en-AU" noProof="0" dirty="0"/>
              <a:t>Two</a:t>
            </a:r>
          </a:p>
          <a:p>
            <a:pPr lvl="2"/>
            <a:r>
              <a:rPr lang="en-AU" noProof="0" dirty="0"/>
              <a:t>Three</a:t>
            </a:r>
          </a:p>
          <a:p>
            <a:pPr lvl="8"/>
            <a:r>
              <a:rPr lang="en-AU" noProof="0" dirty="0"/>
              <a:t>four</a:t>
            </a:r>
          </a:p>
        </p:txBody>
      </p:sp>
      <p:sp>
        <p:nvSpPr>
          <p:cNvPr id="75" name="Text Placeholder 140">
            <a:extLst>
              <a:ext uri="{FF2B5EF4-FFF2-40B4-BE49-F238E27FC236}">
                <a16:creationId xmlns:a16="http://schemas.microsoft.com/office/drawing/2014/main" xmlns="" id="{F8C9875D-6ED4-4691-B4EE-6BE289CEFD87}"/>
              </a:ext>
            </a:extLst>
          </p:cNvPr>
          <p:cNvSpPr>
            <a:spLocks noGrp="1"/>
          </p:cNvSpPr>
          <p:nvPr>
            <p:ph type="body" sz="quarter" idx="17" hasCustomPrompt="1"/>
          </p:nvPr>
        </p:nvSpPr>
        <p:spPr>
          <a:xfrm>
            <a:off x="500062" y="5394937"/>
            <a:ext cx="4772203" cy="707231"/>
          </a:xfrm>
        </p:spPr>
        <p:txBody>
          <a:bodyPr>
            <a:normAutofit/>
          </a:bodyPr>
          <a:lstStyle>
            <a:lvl1pPr>
              <a:spcBef>
                <a:spcPts val="0"/>
              </a:spcBef>
              <a:spcAft>
                <a:spcPts val="600"/>
              </a:spcAft>
              <a:defRPr sz="1600" b="1">
                <a:solidFill>
                  <a:schemeClr val="tx2"/>
                </a:solidFill>
              </a:defRPr>
            </a:lvl1pPr>
            <a:lvl2pPr marL="0" indent="0">
              <a:spcBef>
                <a:spcPts val="0"/>
              </a:spcBef>
              <a:buNone/>
              <a:defRPr sz="1600">
                <a:solidFill>
                  <a:schemeClr val="tx2"/>
                </a:solidFill>
              </a:defRPr>
            </a:lvl2pPr>
            <a:lvl3pPr marL="0" indent="0">
              <a:spcBef>
                <a:spcPts val="0"/>
              </a:spcBef>
              <a:buNone/>
              <a:defRPr sz="1600" b="0">
                <a:solidFill>
                  <a:schemeClr val="tx2"/>
                </a:solidFill>
              </a:defRPr>
            </a:lvl3pPr>
            <a:lvl4pPr>
              <a:spcBef>
                <a:spcPts val="0"/>
              </a:spcBef>
              <a:defRPr sz="1600" b="0">
                <a:solidFill>
                  <a:schemeClr val="tx2"/>
                </a:solidFill>
              </a:defRPr>
            </a:lvl4pPr>
            <a:lvl5pPr>
              <a:spcBef>
                <a:spcPts val="0"/>
              </a:spcBef>
              <a:defRPr sz="1600" b="0">
                <a:solidFill>
                  <a:schemeClr val="tx2"/>
                </a:solidFill>
              </a:defRPr>
            </a:lvl5pPr>
            <a:lvl6pPr>
              <a:spcBef>
                <a:spcPts val="0"/>
              </a:spcBef>
              <a:defRPr sz="1600" b="0">
                <a:solidFill>
                  <a:schemeClr val="tx2"/>
                </a:solidFill>
              </a:defRPr>
            </a:lvl6pPr>
            <a:lvl7pPr>
              <a:spcBef>
                <a:spcPts val="0"/>
              </a:spcBef>
              <a:defRPr sz="1600" b="0">
                <a:solidFill>
                  <a:schemeClr val="tx2"/>
                </a:solidFill>
              </a:defRPr>
            </a:lvl7pPr>
            <a:lvl8pPr>
              <a:spcBef>
                <a:spcPts val="0"/>
              </a:spcBef>
              <a:defRPr sz="1600">
                <a:solidFill>
                  <a:schemeClr val="tx2"/>
                </a:solidFill>
              </a:defRPr>
            </a:lvl8pPr>
            <a:lvl9pPr>
              <a:spcBef>
                <a:spcPts val="0"/>
              </a:spcBef>
              <a:defRPr sz="1600">
                <a:solidFill>
                  <a:schemeClr val="tx2"/>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10" name="Picture Placeholder 138">
            <a:extLst>
              <a:ext uri="{FF2B5EF4-FFF2-40B4-BE49-F238E27FC236}">
                <a16:creationId xmlns:a16="http://schemas.microsoft.com/office/drawing/2014/main" xmlns="" id="{D91BA0D4-62CE-4418-96F2-0B48EF32B9D3}"/>
              </a:ext>
            </a:extLst>
          </p:cNvPr>
          <p:cNvSpPr>
            <a:spLocks noGrp="1"/>
          </p:cNvSpPr>
          <p:nvPr>
            <p:ph type="pic" sz="quarter" idx="13" hasCustomPrompt="1"/>
          </p:nvPr>
        </p:nvSpPr>
        <p:spPr>
          <a:xfrm>
            <a:off x="6272241" y="1030147"/>
            <a:ext cx="5919758" cy="5825419"/>
          </a:xfrm>
          <a:custGeom>
            <a:avLst/>
            <a:gdLst>
              <a:gd name="connsiteX0" fmla="*/ 5919758 w 5919758"/>
              <a:gd name="connsiteY0" fmla="*/ 0 h 5825419"/>
              <a:gd name="connsiteX1" fmla="*/ 5919758 w 5919758"/>
              <a:gd name="connsiteY1" fmla="*/ 5825419 h 5825419"/>
              <a:gd name="connsiteX2" fmla="*/ 1120273 w 5919758"/>
              <a:gd name="connsiteY2" fmla="*/ 5825419 h 5825419"/>
              <a:gd name="connsiteX3" fmla="*/ 0 w 5919758"/>
              <a:gd name="connsiteY3" fmla="*/ 1588036 h 5825419"/>
            </a:gdLst>
            <a:ahLst/>
            <a:cxnLst>
              <a:cxn ang="0">
                <a:pos x="connsiteX0" y="connsiteY0"/>
              </a:cxn>
              <a:cxn ang="0">
                <a:pos x="connsiteX1" y="connsiteY1"/>
              </a:cxn>
              <a:cxn ang="0">
                <a:pos x="connsiteX2" y="connsiteY2"/>
              </a:cxn>
              <a:cxn ang="0">
                <a:pos x="connsiteX3" y="connsiteY3"/>
              </a:cxn>
            </a:cxnLst>
            <a:rect l="l" t="t" r="r" b="b"/>
            <a:pathLst>
              <a:path w="5919758" h="5825419">
                <a:moveTo>
                  <a:pt x="5919758" y="0"/>
                </a:moveTo>
                <a:lnTo>
                  <a:pt x="5919758" y="5825419"/>
                </a:lnTo>
                <a:lnTo>
                  <a:pt x="1120273" y="5825419"/>
                </a:lnTo>
                <a:lnTo>
                  <a:pt x="0" y="1588036"/>
                </a:lnTo>
                <a:close/>
              </a:path>
            </a:pathLst>
          </a:custGeom>
          <a:noFill/>
        </p:spPr>
        <p:txBody>
          <a:bodyPr wrap="square" lIns="576000" tIns="1728000" rIns="360000" bIns="360000">
            <a:noAutofit/>
          </a:bodyPr>
          <a:lstStyle>
            <a:lvl1pPr algn="l">
              <a:defRPr sz="1600">
                <a:solidFill>
                  <a:schemeClr val="tx1">
                    <a:lumMod val="50000"/>
                    <a:lumOff val="50000"/>
                  </a:schemeClr>
                </a:solidFill>
              </a:defRPr>
            </a:lvl1pPr>
          </a:lstStyle>
          <a:p>
            <a:r>
              <a:rPr lang="en-AU" noProof="0" dirty="0"/>
              <a:t>Click central icon to add picture or pattern</a:t>
            </a:r>
          </a:p>
        </p:txBody>
      </p:sp>
      <p:grpSp>
        <p:nvGrpSpPr>
          <p:cNvPr id="70" name="Group 4">
            <a:extLst>
              <a:ext uri="{FF2B5EF4-FFF2-40B4-BE49-F238E27FC236}">
                <a16:creationId xmlns:a16="http://schemas.microsoft.com/office/drawing/2014/main" xmlns="" id="{3AFBB0F5-5EB0-405F-9812-3F6111C207C6}"/>
              </a:ext>
            </a:extLst>
          </p:cNvPr>
          <p:cNvGrpSpPr>
            <a:grpSpLocks noChangeAspect="1"/>
          </p:cNvGrpSpPr>
          <p:nvPr userDrawn="1"/>
        </p:nvGrpSpPr>
        <p:grpSpPr bwMode="auto">
          <a:xfrm>
            <a:off x="607255" y="616633"/>
            <a:ext cx="1440000" cy="1443689"/>
            <a:chOff x="2864" y="1181"/>
            <a:chExt cx="1952" cy="1957"/>
          </a:xfrm>
          <a:blipFill>
            <a:blip r:embed="rId2"/>
            <a:stretch>
              <a:fillRect/>
            </a:stretch>
          </a:blipFill>
        </p:grpSpPr>
        <p:sp>
          <p:nvSpPr>
            <p:cNvPr id="72" name="AutoShape 3">
              <a:extLst>
                <a:ext uri="{FF2B5EF4-FFF2-40B4-BE49-F238E27FC236}">
                  <a16:creationId xmlns:a16="http://schemas.microsoft.com/office/drawing/2014/main" xmlns="" id="{EE348DCA-F65E-472C-8E94-01A3FE818BC6}"/>
                </a:ext>
              </a:extLst>
            </p:cNvPr>
            <p:cNvSpPr>
              <a:spLocks noChangeAspect="1" noChangeArrowheads="1" noTextEdit="1"/>
            </p:cNvSpPr>
            <p:nvPr userDrawn="1"/>
          </p:nvSpPr>
          <p:spPr bwMode="auto">
            <a:xfrm>
              <a:off x="2864" y="1182"/>
              <a:ext cx="1952" cy="195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3" name="Rectangle 5">
              <a:extLst>
                <a:ext uri="{FF2B5EF4-FFF2-40B4-BE49-F238E27FC236}">
                  <a16:creationId xmlns:a16="http://schemas.microsoft.com/office/drawing/2014/main" xmlns="" id="{43ED83A1-CC4D-42EA-8ABE-37ED66A6485E}"/>
                </a:ext>
              </a:extLst>
            </p:cNvPr>
            <p:cNvSpPr>
              <a:spLocks noChangeArrowheads="1"/>
            </p:cNvSpPr>
            <p:nvPr userDrawn="1"/>
          </p:nvSpPr>
          <p:spPr bwMode="auto">
            <a:xfrm>
              <a:off x="2865" y="1181"/>
              <a:ext cx="1950" cy="19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6" name="Freeform 6">
              <a:extLst>
                <a:ext uri="{FF2B5EF4-FFF2-40B4-BE49-F238E27FC236}">
                  <a16:creationId xmlns:a16="http://schemas.microsoft.com/office/drawing/2014/main" xmlns="" id="{C14D3AFF-4015-4ADB-AB21-B4EADD0CA395}"/>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7" name="Freeform 7">
              <a:extLst>
                <a:ext uri="{FF2B5EF4-FFF2-40B4-BE49-F238E27FC236}">
                  <a16:creationId xmlns:a16="http://schemas.microsoft.com/office/drawing/2014/main" xmlns="" id="{338B28A6-DBB6-499A-9175-D30CDBFB65D5}"/>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8" name="Freeform 8">
              <a:extLst>
                <a:ext uri="{FF2B5EF4-FFF2-40B4-BE49-F238E27FC236}">
                  <a16:creationId xmlns:a16="http://schemas.microsoft.com/office/drawing/2014/main" xmlns="" id="{B4F42473-3AD2-48CF-9DF2-688A050792D6}"/>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9" name="Freeform 9">
              <a:extLst>
                <a:ext uri="{FF2B5EF4-FFF2-40B4-BE49-F238E27FC236}">
                  <a16:creationId xmlns:a16="http://schemas.microsoft.com/office/drawing/2014/main" xmlns="" id="{4CFCC169-6EE2-4286-8FE4-D99450A4434D}"/>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0" name="Freeform 10">
              <a:extLst>
                <a:ext uri="{FF2B5EF4-FFF2-40B4-BE49-F238E27FC236}">
                  <a16:creationId xmlns:a16="http://schemas.microsoft.com/office/drawing/2014/main" xmlns="" id="{9D240A6C-65D8-4404-BD21-34BFC830B98A}"/>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1" name="Freeform 11">
              <a:extLst>
                <a:ext uri="{FF2B5EF4-FFF2-40B4-BE49-F238E27FC236}">
                  <a16:creationId xmlns:a16="http://schemas.microsoft.com/office/drawing/2014/main" xmlns="" id="{D2693798-E801-4A01-899D-3526F4E67924}"/>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2" name="Freeform 12">
              <a:extLst>
                <a:ext uri="{FF2B5EF4-FFF2-40B4-BE49-F238E27FC236}">
                  <a16:creationId xmlns:a16="http://schemas.microsoft.com/office/drawing/2014/main" xmlns="" id="{285079AC-870B-48A5-93B9-BCEBA2C1494A}"/>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3" name="Freeform 13">
              <a:extLst>
                <a:ext uri="{FF2B5EF4-FFF2-40B4-BE49-F238E27FC236}">
                  <a16:creationId xmlns:a16="http://schemas.microsoft.com/office/drawing/2014/main" xmlns="" id="{999F3F9A-C895-4189-8520-0793CCCD0BFA}"/>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4" name="Freeform 14">
              <a:extLst>
                <a:ext uri="{FF2B5EF4-FFF2-40B4-BE49-F238E27FC236}">
                  <a16:creationId xmlns:a16="http://schemas.microsoft.com/office/drawing/2014/main" xmlns="" id="{5161D696-7B40-4240-8A0E-23B94BADBCDC}"/>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5" name="Freeform 15">
              <a:extLst>
                <a:ext uri="{FF2B5EF4-FFF2-40B4-BE49-F238E27FC236}">
                  <a16:creationId xmlns:a16="http://schemas.microsoft.com/office/drawing/2014/main" xmlns="" id="{4C75893E-D358-44AC-A3CF-2EED9778A456}"/>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6" name="Freeform 16">
              <a:extLst>
                <a:ext uri="{FF2B5EF4-FFF2-40B4-BE49-F238E27FC236}">
                  <a16:creationId xmlns:a16="http://schemas.microsoft.com/office/drawing/2014/main" xmlns="" id="{7637E8F0-D81C-476F-8F8E-D9920CB899EE}"/>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7" name="Freeform 17">
              <a:extLst>
                <a:ext uri="{FF2B5EF4-FFF2-40B4-BE49-F238E27FC236}">
                  <a16:creationId xmlns:a16="http://schemas.microsoft.com/office/drawing/2014/main" xmlns="" id="{871A423F-334B-41DD-AB12-69F4222E2B48}"/>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8" name="Freeform 18">
              <a:extLst>
                <a:ext uri="{FF2B5EF4-FFF2-40B4-BE49-F238E27FC236}">
                  <a16:creationId xmlns:a16="http://schemas.microsoft.com/office/drawing/2014/main" xmlns="" id="{F58C111E-E1E0-495A-B19E-19C23BC04A4D}"/>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9" name="Freeform 19">
              <a:extLst>
                <a:ext uri="{FF2B5EF4-FFF2-40B4-BE49-F238E27FC236}">
                  <a16:creationId xmlns:a16="http://schemas.microsoft.com/office/drawing/2014/main" xmlns="" id="{C13C60D4-33A1-4116-A310-C2D5DDC4EEC0}"/>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0" name="Freeform 20">
              <a:extLst>
                <a:ext uri="{FF2B5EF4-FFF2-40B4-BE49-F238E27FC236}">
                  <a16:creationId xmlns:a16="http://schemas.microsoft.com/office/drawing/2014/main" xmlns="" id="{A48538EB-0D4D-49B9-BDCF-9D922353F70E}"/>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1" name="Rectangle 21">
              <a:extLst>
                <a:ext uri="{FF2B5EF4-FFF2-40B4-BE49-F238E27FC236}">
                  <a16:creationId xmlns:a16="http://schemas.microsoft.com/office/drawing/2014/main" xmlns="" id="{1487FAD7-88D3-4A87-99A7-7B072B555F45}"/>
                </a:ext>
              </a:extLst>
            </p:cNvPr>
            <p:cNvSpPr>
              <a:spLocks noChangeArrowheads="1"/>
            </p:cNvSpPr>
            <p:nvPr userDrawn="1"/>
          </p:nvSpPr>
          <p:spPr bwMode="auto">
            <a:xfrm>
              <a:off x="3108" y="2653"/>
              <a:ext cx="1477" cy="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2" name="Freeform 22">
              <a:extLst>
                <a:ext uri="{FF2B5EF4-FFF2-40B4-BE49-F238E27FC236}">
                  <a16:creationId xmlns:a16="http://schemas.microsoft.com/office/drawing/2014/main" xmlns="" id="{8914B577-98F3-43EF-BC4A-E7588E200C3D}"/>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3" name="Freeform 23">
              <a:extLst>
                <a:ext uri="{FF2B5EF4-FFF2-40B4-BE49-F238E27FC236}">
                  <a16:creationId xmlns:a16="http://schemas.microsoft.com/office/drawing/2014/main" xmlns="" id="{B5308D54-22FE-4DA7-BC01-ED460072EFA8}"/>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4" name="Freeform 24">
              <a:extLst>
                <a:ext uri="{FF2B5EF4-FFF2-40B4-BE49-F238E27FC236}">
                  <a16:creationId xmlns:a16="http://schemas.microsoft.com/office/drawing/2014/main" xmlns="" id="{3A60EE4F-D706-499A-8872-B156049D5B97}"/>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5" name="Freeform 25">
              <a:extLst>
                <a:ext uri="{FF2B5EF4-FFF2-40B4-BE49-F238E27FC236}">
                  <a16:creationId xmlns:a16="http://schemas.microsoft.com/office/drawing/2014/main" xmlns="" id="{3EAF6B99-79B4-43B1-842F-B1AFF0CC1E67}"/>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6" name="Freeform 26">
              <a:extLst>
                <a:ext uri="{FF2B5EF4-FFF2-40B4-BE49-F238E27FC236}">
                  <a16:creationId xmlns:a16="http://schemas.microsoft.com/office/drawing/2014/main" xmlns="" id="{6C79F926-94C7-4522-9614-397593F62EAC}"/>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7" name="Freeform 27">
              <a:extLst>
                <a:ext uri="{FF2B5EF4-FFF2-40B4-BE49-F238E27FC236}">
                  <a16:creationId xmlns:a16="http://schemas.microsoft.com/office/drawing/2014/main" xmlns="" id="{FDD151CA-6BF4-4036-98ED-05B831B530FD}"/>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8" name="Freeform 28">
              <a:extLst>
                <a:ext uri="{FF2B5EF4-FFF2-40B4-BE49-F238E27FC236}">
                  <a16:creationId xmlns:a16="http://schemas.microsoft.com/office/drawing/2014/main" xmlns="" id="{AB448DEB-E490-4038-8414-1A68B9109CC0}"/>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9" name="Freeform 29">
              <a:extLst>
                <a:ext uri="{FF2B5EF4-FFF2-40B4-BE49-F238E27FC236}">
                  <a16:creationId xmlns:a16="http://schemas.microsoft.com/office/drawing/2014/main" xmlns="" id="{524059C3-D356-4C34-9C06-DD896588BF75}"/>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0" name="Freeform 30">
              <a:extLst>
                <a:ext uri="{FF2B5EF4-FFF2-40B4-BE49-F238E27FC236}">
                  <a16:creationId xmlns:a16="http://schemas.microsoft.com/office/drawing/2014/main" xmlns="" id="{247D07C2-EC7B-4730-92FA-6B8D84B80D42}"/>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1" name="Freeform 31">
              <a:extLst>
                <a:ext uri="{FF2B5EF4-FFF2-40B4-BE49-F238E27FC236}">
                  <a16:creationId xmlns:a16="http://schemas.microsoft.com/office/drawing/2014/main" xmlns="" id="{5D6F08FA-2532-4558-9602-AF1744F99F15}"/>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2" name="Freeform 32">
              <a:extLst>
                <a:ext uri="{FF2B5EF4-FFF2-40B4-BE49-F238E27FC236}">
                  <a16:creationId xmlns:a16="http://schemas.microsoft.com/office/drawing/2014/main" xmlns="" id="{E685EBE7-869E-41B0-BCD8-FF537CBD5C59}"/>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3" name="Freeform 34">
              <a:extLst>
                <a:ext uri="{FF2B5EF4-FFF2-40B4-BE49-F238E27FC236}">
                  <a16:creationId xmlns:a16="http://schemas.microsoft.com/office/drawing/2014/main" xmlns="" id="{C3AB8B41-7BD9-44AA-B986-74D53C9AF3C3}"/>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4" name="Freeform 35">
              <a:extLst>
                <a:ext uri="{FF2B5EF4-FFF2-40B4-BE49-F238E27FC236}">
                  <a16:creationId xmlns:a16="http://schemas.microsoft.com/office/drawing/2014/main" xmlns="" id="{EDE8817E-73C2-4561-8428-03CCAFF40CF8}"/>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5" name="Freeform 36">
              <a:extLst>
                <a:ext uri="{FF2B5EF4-FFF2-40B4-BE49-F238E27FC236}">
                  <a16:creationId xmlns:a16="http://schemas.microsoft.com/office/drawing/2014/main" xmlns="" id="{AF8224B5-9A1C-4DFC-9A81-E5FD62FB5640}"/>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6" name="Freeform 37">
              <a:extLst>
                <a:ext uri="{FF2B5EF4-FFF2-40B4-BE49-F238E27FC236}">
                  <a16:creationId xmlns:a16="http://schemas.microsoft.com/office/drawing/2014/main" xmlns="" id="{1C2A9587-67A6-4716-977B-862BFA82E668}"/>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7" name="Freeform 38">
              <a:extLst>
                <a:ext uri="{FF2B5EF4-FFF2-40B4-BE49-F238E27FC236}">
                  <a16:creationId xmlns:a16="http://schemas.microsoft.com/office/drawing/2014/main" xmlns="" id="{495A0897-65A5-4410-A4A7-BD794D83CDC3}"/>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8" name="Freeform 39">
              <a:extLst>
                <a:ext uri="{FF2B5EF4-FFF2-40B4-BE49-F238E27FC236}">
                  <a16:creationId xmlns:a16="http://schemas.microsoft.com/office/drawing/2014/main" xmlns="" id="{7E97296E-EB49-46E9-8E93-4AA5F3E541C7}"/>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9" name="Freeform 40">
              <a:extLst>
                <a:ext uri="{FF2B5EF4-FFF2-40B4-BE49-F238E27FC236}">
                  <a16:creationId xmlns:a16="http://schemas.microsoft.com/office/drawing/2014/main" xmlns="" id="{2F3461FC-DD4F-4CA4-B2A8-7F4F566F61F9}"/>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0" name="Freeform 41">
              <a:extLst>
                <a:ext uri="{FF2B5EF4-FFF2-40B4-BE49-F238E27FC236}">
                  <a16:creationId xmlns:a16="http://schemas.microsoft.com/office/drawing/2014/main" xmlns="" id="{8908A0F4-A93F-4BE5-8463-B36A8039B586}"/>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1" name="Freeform 42">
              <a:extLst>
                <a:ext uri="{FF2B5EF4-FFF2-40B4-BE49-F238E27FC236}">
                  <a16:creationId xmlns:a16="http://schemas.microsoft.com/office/drawing/2014/main" xmlns="" id="{24D30A92-E7FF-424A-B0A9-AC7FE32E7708}"/>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2" name="Freeform 43">
              <a:extLst>
                <a:ext uri="{FF2B5EF4-FFF2-40B4-BE49-F238E27FC236}">
                  <a16:creationId xmlns:a16="http://schemas.microsoft.com/office/drawing/2014/main" xmlns="" id="{B2A95380-ABEE-40CA-BBE5-1E3411D8CDED}"/>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3" name="Freeform 44">
              <a:extLst>
                <a:ext uri="{FF2B5EF4-FFF2-40B4-BE49-F238E27FC236}">
                  <a16:creationId xmlns:a16="http://schemas.microsoft.com/office/drawing/2014/main" xmlns="" id="{25364CF1-47E1-42AA-B408-1241E63E8C4D}"/>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4" name="Freeform 45">
              <a:extLst>
                <a:ext uri="{FF2B5EF4-FFF2-40B4-BE49-F238E27FC236}">
                  <a16:creationId xmlns:a16="http://schemas.microsoft.com/office/drawing/2014/main" xmlns="" id="{722A9A6F-E73A-4E34-A53F-A559E043C3E1}"/>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5" name="Freeform 46">
              <a:extLst>
                <a:ext uri="{FF2B5EF4-FFF2-40B4-BE49-F238E27FC236}">
                  <a16:creationId xmlns:a16="http://schemas.microsoft.com/office/drawing/2014/main" xmlns="" id="{7DC776F1-D1BF-4756-9B11-A3922DD28A59}"/>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6" name="Freeform 47">
              <a:extLst>
                <a:ext uri="{FF2B5EF4-FFF2-40B4-BE49-F238E27FC236}">
                  <a16:creationId xmlns:a16="http://schemas.microsoft.com/office/drawing/2014/main" xmlns="" id="{F702349C-C6E4-46A5-8802-BB88DD4BE29E}"/>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7" name="Freeform 48">
              <a:extLst>
                <a:ext uri="{FF2B5EF4-FFF2-40B4-BE49-F238E27FC236}">
                  <a16:creationId xmlns:a16="http://schemas.microsoft.com/office/drawing/2014/main" xmlns="" id="{346BC6D5-9E5A-4B92-9611-F9D07EF48525}"/>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8" name="Freeform 49">
              <a:extLst>
                <a:ext uri="{FF2B5EF4-FFF2-40B4-BE49-F238E27FC236}">
                  <a16:creationId xmlns:a16="http://schemas.microsoft.com/office/drawing/2014/main" xmlns="" id="{2A9DF814-73D8-4894-8B96-23B40E6E9089}"/>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9" name="Freeform 50">
              <a:extLst>
                <a:ext uri="{FF2B5EF4-FFF2-40B4-BE49-F238E27FC236}">
                  <a16:creationId xmlns:a16="http://schemas.microsoft.com/office/drawing/2014/main" xmlns="" id="{58C1703B-88EC-4C9F-B827-837D126B61D6}"/>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0" name="Freeform 51">
              <a:extLst>
                <a:ext uri="{FF2B5EF4-FFF2-40B4-BE49-F238E27FC236}">
                  <a16:creationId xmlns:a16="http://schemas.microsoft.com/office/drawing/2014/main" xmlns="" id="{7589E396-ADCF-4596-8DE4-4379AFCE7E22}"/>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1" name="Freeform 52">
              <a:extLst>
                <a:ext uri="{FF2B5EF4-FFF2-40B4-BE49-F238E27FC236}">
                  <a16:creationId xmlns:a16="http://schemas.microsoft.com/office/drawing/2014/main" xmlns="" id="{C49FDA79-CF20-4CA4-9EC3-273E88B10C6B}"/>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2" name="Freeform 53">
              <a:extLst>
                <a:ext uri="{FF2B5EF4-FFF2-40B4-BE49-F238E27FC236}">
                  <a16:creationId xmlns:a16="http://schemas.microsoft.com/office/drawing/2014/main" xmlns="" id="{EAF66CB7-8F32-4F0C-B5A2-11A6143DA74B}"/>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3" name="Freeform 54">
              <a:extLst>
                <a:ext uri="{FF2B5EF4-FFF2-40B4-BE49-F238E27FC236}">
                  <a16:creationId xmlns:a16="http://schemas.microsoft.com/office/drawing/2014/main" xmlns="" id="{DD4F44F0-927E-4351-9C37-2EE63B71F04A}"/>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4" name="Freeform 55">
              <a:extLst>
                <a:ext uri="{FF2B5EF4-FFF2-40B4-BE49-F238E27FC236}">
                  <a16:creationId xmlns:a16="http://schemas.microsoft.com/office/drawing/2014/main" xmlns="" id="{92AC303A-678D-4707-A16F-2DA1A07D9D64}"/>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5" name="Freeform 56">
              <a:extLst>
                <a:ext uri="{FF2B5EF4-FFF2-40B4-BE49-F238E27FC236}">
                  <a16:creationId xmlns:a16="http://schemas.microsoft.com/office/drawing/2014/main" xmlns="" id="{4BCFC9F6-3BBE-4394-851E-3738C7D6EB4E}"/>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6" name="Freeform 57">
              <a:extLst>
                <a:ext uri="{FF2B5EF4-FFF2-40B4-BE49-F238E27FC236}">
                  <a16:creationId xmlns:a16="http://schemas.microsoft.com/office/drawing/2014/main" xmlns="" id="{D4997C90-4986-45C1-9DAC-A5D26B02F3BD}"/>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7" name="Freeform 58">
              <a:extLst>
                <a:ext uri="{FF2B5EF4-FFF2-40B4-BE49-F238E27FC236}">
                  <a16:creationId xmlns:a16="http://schemas.microsoft.com/office/drawing/2014/main" xmlns="" id="{ACC13E25-4EE3-4A63-B0AF-2162BB78ECBF}"/>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8" name="Freeform 59">
              <a:extLst>
                <a:ext uri="{FF2B5EF4-FFF2-40B4-BE49-F238E27FC236}">
                  <a16:creationId xmlns:a16="http://schemas.microsoft.com/office/drawing/2014/main" xmlns="" id="{87AA0A80-577E-43A6-B738-0BAFE7F7B4EA}"/>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9" name="Freeform 60">
              <a:extLst>
                <a:ext uri="{FF2B5EF4-FFF2-40B4-BE49-F238E27FC236}">
                  <a16:creationId xmlns:a16="http://schemas.microsoft.com/office/drawing/2014/main" xmlns="" id="{3DBFF628-46A4-41BD-9FA9-3D4418E866E5}"/>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0" name="Freeform 61">
              <a:extLst>
                <a:ext uri="{FF2B5EF4-FFF2-40B4-BE49-F238E27FC236}">
                  <a16:creationId xmlns:a16="http://schemas.microsoft.com/office/drawing/2014/main" xmlns="" id="{D6413240-42B4-45DB-BBA2-56A1CDBD3C5B}"/>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1" name="Freeform 62">
              <a:extLst>
                <a:ext uri="{FF2B5EF4-FFF2-40B4-BE49-F238E27FC236}">
                  <a16:creationId xmlns:a16="http://schemas.microsoft.com/office/drawing/2014/main" xmlns="" id="{8AAB2B20-3978-4858-9836-C1351201A6F9}"/>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grpSp>
      <p:sp>
        <p:nvSpPr>
          <p:cNvPr id="66" name="Text Placeholder 135">
            <a:extLst>
              <a:ext uri="{FF2B5EF4-FFF2-40B4-BE49-F238E27FC236}">
                <a16:creationId xmlns:a16="http://schemas.microsoft.com/office/drawing/2014/main" xmlns="" id="{601F3602-2361-40F0-A995-ABA050961AB0}"/>
              </a:ext>
            </a:extLst>
          </p:cNvPr>
          <p:cNvSpPr>
            <a:spLocks noGrp="1"/>
          </p:cNvSpPr>
          <p:nvPr>
            <p:ph type="body" sz="quarter" idx="16" hasCustomPrompt="1"/>
          </p:nvPr>
        </p:nvSpPr>
        <p:spPr>
          <a:xfrm>
            <a:off x="607255" y="5338960"/>
            <a:ext cx="288000" cy="10800"/>
          </a:xfrm>
          <a:solidFill>
            <a:schemeClr val="tx2"/>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Tree>
    <p:extLst>
      <p:ext uri="{BB962C8B-B14F-4D97-AF65-F5344CB8AC3E}">
        <p14:creationId xmlns:p14="http://schemas.microsoft.com/office/powerpoint/2010/main" val="2268021966"/>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xmlns="" id="{7C6C5FD4-26B4-4C9F-9FC8-80D375B3C3A3}"/>
              </a:ext>
            </a:extLst>
          </p:cNvPr>
          <p:cNvSpPr>
            <a:spLocks noGrp="1"/>
          </p:cNvSpPr>
          <p:nvPr>
            <p:ph type="sldNum" sz="quarter" idx="12"/>
          </p:nvPr>
        </p:nvSpPr>
        <p:spPr/>
        <p:txBody>
          <a:bodyPr/>
          <a:lstStyle/>
          <a:p>
            <a:fld id="{DC22DD25-61AE-413C-B4D2-EF2365C9B2E1}" type="slidenum">
              <a:rPr lang="en-AU" smtClean="0"/>
              <a:t>‹#›</a:t>
            </a:fld>
            <a:endParaRPr lang="en-AU"/>
          </a:p>
        </p:txBody>
      </p:sp>
      <p:sp>
        <p:nvSpPr>
          <p:cNvPr id="64" name="Title 63">
            <a:extLst>
              <a:ext uri="{FF2B5EF4-FFF2-40B4-BE49-F238E27FC236}">
                <a16:creationId xmlns:a16="http://schemas.microsoft.com/office/drawing/2014/main" xmlns="" id="{6588F683-12EB-403B-8215-D3E833481636}"/>
              </a:ext>
            </a:extLst>
          </p:cNvPr>
          <p:cNvSpPr>
            <a:spLocks noGrp="1"/>
          </p:cNvSpPr>
          <p:nvPr>
            <p:ph type="title"/>
          </p:nvPr>
        </p:nvSpPr>
        <p:spPr/>
        <p:txBody>
          <a:bodyPr/>
          <a:lstStyle/>
          <a:p>
            <a:r>
              <a:rPr lang="en-US"/>
              <a:t>Click to edit Master title style</a:t>
            </a:r>
            <a:endParaRPr lang="en-AU"/>
          </a:p>
        </p:txBody>
      </p:sp>
    </p:spTree>
    <p:extLst>
      <p:ext uri="{BB962C8B-B14F-4D97-AF65-F5344CB8AC3E}">
        <p14:creationId xmlns:p14="http://schemas.microsoft.com/office/powerpoint/2010/main" val="2417721253"/>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Title Slide-Discovery">
    <p:spTree>
      <p:nvGrpSpPr>
        <p:cNvPr id="1" name=""/>
        <p:cNvGrpSpPr/>
        <p:nvPr/>
      </p:nvGrpSpPr>
      <p:grpSpPr>
        <a:xfrm>
          <a:off x="0" y="0"/>
          <a:ext cx="0" cy="0"/>
          <a:chOff x="0" y="0"/>
          <a:chExt cx="0" cy="0"/>
        </a:xfrm>
      </p:grpSpPr>
      <p:sp>
        <p:nvSpPr>
          <p:cNvPr id="12" name="Rectangle 11">
            <a:extLst>
              <a:ext uri="{FF2B5EF4-FFF2-40B4-BE49-F238E27FC236}">
                <a16:creationId xmlns:a16="http://schemas.microsoft.com/office/drawing/2014/main" xmlns="" id="{4A3F1C04-3200-4425-86D0-2F9E2EAC9EF4}"/>
              </a:ext>
            </a:extLst>
          </p:cNvPr>
          <p:cNvSpPr/>
          <p:nvPr userDrawn="1"/>
        </p:nvSpPr>
        <p:spPr>
          <a:xfrm>
            <a:off x="-1" y="-1"/>
            <a:ext cx="12204001" cy="685800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xmlns="" id="{1D7D280A-8F97-4666-B32E-23950B31DB3C}"/>
              </a:ext>
            </a:extLst>
          </p:cNvPr>
          <p:cNvSpPr>
            <a:spLocks noGrp="1"/>
          </p:cNvSpPr>
          <p:nvPr>
            <p:ph type="subTitle" idx="1" hasCustomPrompt="1"/>
          </p:nvPr>
        </p:nvSpPr>
        <p:spPr>
          <a:xfrm>
            <a:off x="500063" y="2487775"/>
            <a:ext cx="4772203"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1200"/>
              </a:spcAft>
              <a:buNone/>
              <a:defRPr sz="3800" b="1">
                <a:solidFill>
                  <a:schemeClr val="bg1"/>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title</a:t>
            </a:r>
          </a:p>
          <a:p>
            <a:pPr lvl="1"/>
            <a:r>
              <a:rPr lang="en-AU" noProof="0" dirty="0"/>
              <a:t>Two</a:t>
            </a:r>
          </a:p>
          <a:p>
            <a:pPr lvl="2"/>
            <a:r>
              <a:rPr lang="en-AU" noProof="0" dirty="0"/>
              <a:t>Three</a:t>
            </a:r>
          </a:p>
          <a:p>
            <a:pPr lvl="8"/>
            <a:r>
              <a:rPr lang="en-AU" noProof="0" dirty="0"/>
              <a:t>four</a:t>
            </a:r>
          </a:p>
        </p:txBody>
      </p:sp>
      <p:grpSp>
        <p:nvGrpSpPr>
          <p:cNvPr id="67" name="Group 4">
            <a:extLst>
              <a:ext uri="{FF2B5EF4-FFF2-40B4-BE49-F238E27FC236}">
                <a16:creationId xmlns:a16="http://schemas.microsoft.com/office/drawing/2014/main" xmlns="" id="{17413FA8-B926-4F79-BE67-4D826E059498}"/>
              </a:ext>
            </a:extLst>
          </p:cNvPr>
          <p:cNvGrpSpPr>
            <a:grpSpLocks noChangeAspect="1"/>
          </p:cNvGrpSpPr>
          <p:nvPr userDrawn="1"/>
        </p:nvGrpSpPr>
        <p:grpSpPr bwMode="auto">
          <a:xfrm>
            <a:off x="421066" y="453777"/>
            <a:ext cx="1662286" cy="1666547"/>
            <a:chOff x="2864" y="1181"/>
            <a:chExt cx="1952" cy="1957"/>
          </a:xfrm>
          <a:blipFill>
            <a:blip r:embed="rId2"/>
            <a:stretch>
              <a:fillRect/>
            </a:stretch>
          </a:blipFill>
        </p:grpSpPr>
        <p:sp>
          <p:nvSpPr>
            <p:cNvPr id="68" name="AutoShape 3">
              <a:extLst>
                <a:ext uri="{FF2B5EF4-FFF2-40B4-BE49-F238E27FC236}">
                  <a16:creationId xmlns:a16="http://schemas.microsoft.com/office/drawing/2014/main" xmlns="" id="{67A0898D-5E9C-4ECA-8716-B27BD4E303A7}"/>
                </a:ext>
              </a:extLst>
            </p:cNvPr>
            <p:cNvSpPr>
              <a:spLocks noChangeAspect="1" noChangeArrowheads="1" noTextEdit="1"/>
            </p:cNvSpPr>
            <p:nvPr userDrawn="1"/>
          </p:nvSpPr>
          <p:spPr bwMode="auto">
            <a:xfrm>
              <a:off x="2864" y="1182"/>
              <a:ext cx="1952" cy="195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69" name="Rectangle 5">
              <a:extLst>
                <a:ext uri="{FF2B5EF4-FFF2-40B4-BE49-F238E27FC236}">
                  <a16:creationId xmlns:a16="http://schemas.microsoft.com/office/drawing/2014/main" xmlns="" id="{239A1E07-3A1C-41F5-92ED-8B3567E0FF12}"/>
                </a:ext>
              </a:extLst>
            </p:cNvPr>
            <p:cNvSpPr>
              <a:spLocks noChangeArrowheads="1"/>
            </p:cNvSpPr>
            <p:nvPr userDrawn="1"/>
          </p:nvSpPr>
          <p:spPr bwMode="auto">
            <a:xfrm>
              <a:off x="2865" y="1181"/>
              <a:ext cx="1950" cy="19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0" name="Freeform 6">
              <a:extLst>
                <a:ext uri="{FF2B5EF4-FFF2-40B4-BE49-F238E27FC236}">
                  <a16:creationId xmlns:a16="http://schemas.microsoft.com/office/drawing/2014/main" xmlns="" id="{E9D6C4A4-2B67-4288-817E-9A4BFFCA3065}"/>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1" name="Freeform 7">
              <a:extLst>
                <a:ext uri="{FF2B5EF4-FFF2-40B4-BE49-F238E27FC236}">
                  <a16:creationId xmlns:a16="http://schemas.microsoft.com/office/drawing/2014/main" xmlns="" id="{6B8D6F90-2C6B-4628-AE61-C65FEE487816}"/>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2" name="Freeform 8">
              <a:extLst>
                <a:ext uri="{FF2B5EF4-FFF2-40B4-BE49-F238E27FC236}">
                  <a16:creationId xmlns:a16="http://schemas.microsoft.com/office/drawing/2014/main" xmlns="" id="{C0E4DAA6-41BC-4FB2-8CF3-65E9131F42E1}"/>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3" name="Freeform 9">
              <a:extLst>
                <a:ext uri="{FF2B5EF4-FFF2-40B4-BE49-F238E27FC236}">
                  <a16:creationId xmlns:a16="http://schemas.microsoft.com/office/drawing/2014/main" xmlns="" id="{2474DAF8-D7A5-411C-A001-70D5A07D88EE}"/>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4" name="Freeform 10">
              <a:extLst>
                <a:ext uri="{FF2B5EF4-FFF2-40B4-BE49-F238E27FC236}">
                  <a16:creationId xmlns:a16="http://schemas.microsoft.com/office/drawing/2014/main" xmlns="" id="{06B8E519-0572-4B3F-9254-9C405ADACCDA}"/>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5" name="Freeform 11">
              <a:extLst>
                <a:ext uri="{FF2B5EF4-FFF2-40B4-BE49-F238E27FC236}">
                  <a16:creationId xmlns:a16="http://schemas.microsoft.com/office/drawing/2014/main" xmlns="" id="{4DA47499-7EFA-44C7-93C9-40237E640F5E}"/>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6" name="Freeform 12">
              <a:extLst>
                <a:ext uri="{FF2B5EF4-FFF2-40B4-BE49-F238E27FC236}">
                  <a16:creationId xmlns:a16="http://schemas.microsoft.com/office/drawing/2014/main" xmlns="" id="{C8EA471D-6FAF-4C4F-B21D-814C5991B985}"/>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7" name="Freeform 13">
              <a:extLst>
                <a:ext uri="{FF2B5EF4-FFF2-40B4-BE49-F238E27FC236}">
                  <a16:creationId xmlns:a16="http://schemas.microsoft.com/office/drawing/2014/main" xmlns="" id="{BEC055FD-07C4-4F86-A926-EFFCD0E7041A}"/>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8" name="Freeform 14">
              <a:extLst>
                <a:ext uri="{FF2B5EF4-FFF2-40B4-BE49-F238E27FC236}">
                  <a16:creationId xmlns:a16="http://schemas.microsoft.com/office/drawing/2014/main" xmlns="" id="{DBC8C3F1-E782-4E33-8648-C0D9005D2F29}"/>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37" name="Freeform 15">
              <a:extLst>
                <a:ext uri="{FF2B5EF4-FFF2-40B4-BE49-F238E27FC236}">
                  <a16:creationId xmlns:a16="http://schemas.microsoft.com/office/drawing/2014/main" xmlns="" id="{511543D3-2D83-4FA7-A510-0D59ED4DFDA1}"/>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1" name="Freeform 16">
              <a:extLst>
                <a:ext uri="{FF2B5EF4-FFF2-40B4-BE49-F238E27FC236}">
                  <a16:creationId xmlns:a16="http://schemas.microsoft.com/office/drawing/2014/main" xmlns="" id="{5C99A006-6A36-4318-A0F6-FC763AF1FDD6}"/>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2" name="Freeform 17">
              <a:extLst>
                <a:ext uri="{FF2B5EF4-FFF2-40B4-BE49-F238E27FC236}">
                  <a16:creationId xmlns:a16="http://schemas.microsoft.com/office/drawing/2014/main" xmlns="" id="{D65C69B5-F055-4C41-976C-E6733BC98A10}"/>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3" name="Freeform 18">
              <a:extLst>
                <a:ext uri="{FF2B5EF4-FFF2-40B4-BE49-F238E27FC236}">
                  <a16:creationId xmlns:a16="http://schemas.microsoft.com/office/drawing/2014/main" xmlns="" id="{1A3177FB-A0BD-4B08-B181-14A829DF1BFF}"/>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4" name="Freeform 19">
              <a:extLst>
                <a:ext uri="{FF2B5EF4-FFF2-40B4-BE49-F238E27FC236}">
                  <a16:creationId xmlns:a16="http://schemas.microsoft.com/office/drawing/2014/main" xmlns="" id="{3528B336-8FBC-4C1E-B4B2-C99449F8E8B5}"/>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5" name="Freeform 20">
              <a:extLst>
                <a:ext uri="{FF2B5EF4-FFF2-40B4-BE49-F238E27FC236}">
                  <a16:creationId xmlns:a16="http://schemas.microsoft.com/office/drawing/2014/main" xmlns="" id="{BD4F46C1-2FE6-44C8-A55E-45E98246F6D5}"/>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8" name="Rectangle 21">
              <a:extLst>
                <a:ext uri="{FF2B5EF4-FFF2-40B4-BE49-F238E27FC236}">
                  <a16:creationId xmlns:a16="http://schemas.microsoft.com/office/drawing/2014/main" xmlns="" id="{09DD4248-B5EF-40DF-AEE7-8BD9A8A7418A}"/>
                </a:ext>
              </a:extLst>
            </p:cNvPr>
            <p:cNvSpPr>
              <a:spLocks noChangeArrowheads="1"/>
            </p:cNvSpPr>
            <p:nvPr userDrawn="1"/>
          </p:nvSpPr>
          <p:spPr bwMode="auto">
            <a:xfrm>
              <a:off x="3108" y="2653"/>
              <a:ext cx="1477" cy="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9" name="Freeform 22">
              <a:extLst>
                <a:ext uri="{FF2B5EF4-FFF2-40B4-BE49-F238E27FC236}">
                  <a16:creationId xmlns:a16="http://schemas.microsoft.com/office/drawing/2014/main" xmlns="" id="{0EF4CE3A-3112-407D-B00C-337ACD7FDA2F}"/>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0" name="Freeform 23">
              <a:extLst>
                <a:ext uri="{FF2B5EF4-FFF2-40B4-BE49-F238E27FC236}">
                  <a16:creationId xmlns:a16="http://schemas.microsoft.com/office/drawing/2014/main" xmlns="" id="{EEE8532D-E6E7-4BD0-9A45-58E8A1A93DCA}"/>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1" name="Freeform 24">
              <a:extLst>
                <a:ext uri="{FF2B5EF4-FFF2-40B4-BE49-F238E27FC236}">
                  <a16:creationId xmlns:a16="http://schemas.microsoft.com/office/drawing/2014/main" xmlns="" id="{2B2B85B8-C753-425A-ACC5-3B2B2268FEA5}"/>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2" name="Freeform 25">
              <a:extLst>
                <a:ext uri="{FF2B5EF4-FFF2-40B4-BE49-F238E27FC236}">
                  <a16:creationId xmlns:a16="http://schemas.microsoft.com/office/drawing/2014/main" xmlns="" id="{023916B4-1AD7-4055-9353-DB438003EFC6}"/>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3" name="Freeform 26">
              <a:extLst>
                <a:ext uri="{FF2B5EF4-FFF2-40B4-BE49-F238E27FC236}">
                  <a16:creationId xmlns:a16="http://schemas.microsoft.com/office/drawing/2014/main" xmlns="" id="{6D2086AF-BC95-4BE8-AB84-A66F4C80A6D8}"/>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4" name="Freeform 27">
              <a:extLst>
                <a:ext uri="{FF2B5EF4-FFF2-40B4-BE49-F238E27FC236}">
                  <a16:creationId xmlns:a16="http://schemas.microsoft.com/office/drawing/2014/main" xmlns="" id="{E7A147C6-9FDA-4D95-A42A-92861D17D69A}"/>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5" name="Freeform 28">
              <a:extLst>
                <a:ext uri="{FF2B5EF4-FFF2-40B4-BE49-F238E27FC236}">
                  <a16:creationId xmlns:a16="http://schemas.microsoft.com/office/drawing/2014/main" xmlns="" id="{45D5BF2A-EF85-417C-B03F-30CEAE118D7D}"/>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6" name="Freeform 29">
              <a:extLst>
                <a:ext uri="{FF2B5EF4-FFF2-40B4-BE49-F238E27FC236}">
                  <a16:creationId xmlns:a16="http://schemas.microsoft.com/office/drawing/2014/main" xmlns="" id="{795098EC-2ACB-4C39-AA2D-A12FF06BA72A}"/>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7" name="Freeform 30">
              <a:extLst>
                <a:ext uri="{FF2B5EF4-FFF2-40B4-BE49-F238E27FC236}">
                  <a16:creationId xmlns:a16="http://schemas.microsoft.com/office/drawing/2014/main" xmlns="" id="{447048D5-71A3-4A33-9E51-0388E2EC900F}"/>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8" name="Freeform 31">
              <a:extLst>
                <a:ext uri="{FF2B5EF4-FFF2-40B4-BE49-F238E27FC236}">
                  <a16:creationId xmlns:a16="http://schemas.microsoft.com/office/drawing/2014/main" xmlns="" id="{5866A8C0-C096-47DA-9C8E-D82E74E47906}"/>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9" name="Freeform 32">
              <a:extLst>
                <a:ext uri="{FF2B5EF4-FFF2-40B4-BE49-F238E27FC236}">
                  <a16:creationId xmlns:a16="http://schemas.microsoft.com/office/drawing/2014/main" xmlns="" id="{4B91E936-1F6C-4BAE-9F8C-2A198926D735}"/>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0" name="Freeform 34">
              <a:extLst>
                <a:ext uri="{FF2B5EF4-FFF2-40B4-BE49-F238E27FC236}">
                  <a16:creationId xmlns:a16="http://schemas.microsoft.com/office/drawing/2014/main" xmlns="" id="{88823701-A9F3-4323-AD0C-A2AD4BE0B93E}"/>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1" name="Freeform 35">
              <a:extLst>
                <a:ext uri="{FF2B5EF4-FFF2-40B4-BE49-F238E27FC236}">
                  <a16:creationId xmlns:a16="http://schemas.microsoft.com/office/drawing/2014/main" xmlns="" id="{C495104A-F915-4B0C-961E-EF42EEA3C8FB}"/>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2" name="Freeform 36">
              <a:extLst>
                <a:ext uri="{FF2B5EF4-FFF2-40B4-BE49-F238E27FC236}">
                  <a16:creationId xmlns:a16="http://schemas.microsoft.com/office/drawing/2014/main" xmlns="" id="{6A51DB3B-303A-4D1F-A5E4-A76D700245E2}"/>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3" name="Freeform 37">
              <a:extLst>
                <a:ext uri="{FF2B5EF4-FFF2-40B4-BE49-F238E27FC236}">
                  <a16:creationId xmlns:a16="http://schemas.microsoft.com/office/drawing/2014/main" xmlns="" id="{E2E2D34A-EEA4-4A9C-81F3-B794F5CEFE15}"/>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4" name="Freeform 38">
              <a:extLst>
                <a:ext uri="{FF2B5EF4-FFF2-40B4-BE49-F238E27FC236}">
                  <a16:creationId xmlns:a16="http://schemas.microsoft.com/office/drawing/2014/main" xmlns="" id="{8B3BECFC-710D-46F1-96FF-B5371F927C1D}"/>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5" name="Freeform 39">
              <a:extLst>
                <a:ext uri="{FF2B5EF4-FFF2-40B4-BE49-F238E27FC236}">
                  <a16:creationId xmlns:a16="http://schemas.microsoft.com/office/drawing/2014/main" xmlns="" id="{90665531-8DF2-4759-B8DB-FEF6D91D48E2}"/>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6" name="Freeform 40">
              <a:extLst>
                <a:ext uri="{FF2B5EF4-FFF2-40B4-BE49-F238E27FC236}">
                  <a16:creationId xmlns:a16="http://schemas.microsoft.com/office/drawing/2014/main" xmlns="" id="{26F566F5-E589-4F94-81DD-DD2CA39F8557}"/>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7" name="Freeform 41">
              <a:extLst>
                <a:ext uri="{FF2B5EF4-FFF2-40B4-BE49-F238E27FC236}">
                  <a16:creationId xmlns:a16="http://schemas.microsoft.com/office/drawing/2014/main" xmlns="" id="{AD2F1B90-FBA5-468A-ADE5-6AF4A8487097}"/>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8" name="Freeform 42">
              <a:extLst>
                <a:ext uri="{FF2B5EF4-FFF2-40B4-BE49-F238E27FC236}">
                  <a16:creationId xmlns:a16="http://schemas.microsoft.com/office/drawing/2014/main" xmlns="" id="{2FD588FF-B434-4865-9645-F295045E86D6}"/>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9" name="Freeform 43">
              <a:extLst>
                <a:ext uri="{FF2B5EF4-FFF2-40B4-BE49-F238E27FC236}">
                  <a16:creationId xmlns:a16="http://schemas.microsoft.com/office/drawing/2014/main" xmlns="" id="{19302DA6-B22F-4EF5-A69A-ABD9063A84FF}"/>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0" name="Freeform 44">
              <a:extLst>
                <a:ext uri="{FF2B5EF4-FFF2-40B4-BE49-F238E27FC236}">
                  <a16:creationId xmlns:a16="http://schemas.microsoft.com/office/drawing/2014/main" xmlns="" id="{FE7EC85F-4555-4FCA-8CCD-19C42F488E4D}"/>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1" name="Freeform 45">
              <a:extLst>
                <a:ext uri="{FF2B5EF4-FFF2-40B4-BE49-F238E27FC236}">
                  <a16:creationId xmlns:a16="http://schemas.microsoft.com/office/drawing/2014/main" xmlns="" id="{1962168F-4DE0-46A6-8EFD-C4A1BA3751FC}"/>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2" name="Freeform 46">
              <a:extLst>
                <a:ext uri="{FF2B5EF4-FFF2-40B4-BE49-F238E27FC236}">
                  <a16:creationId xmlns:a16="http://schemas.microsoft.com/office/drawing/2014/main" xmlns="" id="{7B9E10B1-1CAA-4E4C-B256-1BA034A29264}"/>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3" name="Freeform 47">
              <a:extLst>
                <a:ext uri="{FF2B5EF4-FFF2-40B4-BE49-F238E27FC236}">
                  <a16:creationId xmlns:a16="http://schemas.microsoft.com/office/drawing/2014/main" xmlns="" id="{A8D8148A-C053-4A37-844E-75EF04169079}"/>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4" name="Freeform 48">
              <a:extLst>
                <a:ext uri="{FF2B5EF4-FFF2-40B4-BE49-F238E27FC236}">
                  <a16:creationId xmlns:a16="http://schemas.microsoft.com/office/drawing/2014/main" xmlns="" id="{A20CEF9E-743B-4F98-9FF0-EBBBC4FEB207}"/>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5" name="Freeform 49">
              <a:extLst>
                <a:ext uri="{FF2B5EF4-FFF2-40B4-BE49-F238E27FC236}">
                  <a16:creationId xmlns:a16="http://schemas.microsoft.com/office/drawing/2014/main" xmlns="" id="{B790B20E-FD43-462D-8007-EC2B15D8FCFA}"/>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6" name="Freeform 50">
              <a:extLst>
                <a:ext uri="{FF2B5EF4-FFF2-40B4-BE49-F238E27FC236}">
                  <a16:creationId xmlns:a16="http://schemas.microsoft.com/office/drawing/2014/main" xmlns="" id="{3DCCF01C-7444-4B23-BDF1-D8027642EA28}"/>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7" name="Freeform 51">
              <a:extLst>
                <a:ext uri="{FF2B5EF4-FFF2-40B4-BE49-F238E27FC236}">
                  <a16:creationId xmlns:a16="http://schemas.microsoft.com/office/drawing/2014/main" xmlns="" id="{9C1F7A58-7A43-4EF6-8310-FC2223E34915}"/>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8" name="Freeform 52">
              <a:extLst>
                <a:ext uri="{FF2B5EF4-FFF2-40B4-BE49-F238E27FC236}">
                  <a16:creationId xmlns:a16="http://schemas.microsoft.com/office/drawing/2014/main" xmlns="" id="{CFADC32E-9FC7-4E6E-842D-E7A407A371B4}"/>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9" name="Freeform 53">
              <a:extLst>
                <a:ext uri="{FF2B5EF4-FFF2-40B4-BE49-F238E27FC236}">
                  <a16:creationId xmlns:a16="http://schemas.microsoft.com/office/drawing/2014/main" xmlns="" id="{D5B27FA2-8D3C-408A-9480-A049E6D384DF}"/>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0" name="Freeform 54">
              <a:extLst>
                <a:ext uri="{FF2B5EF4-FFF2-40B4-BE49-F238E27FC236}">
                  <a16:creationId xmlns:a16="http://schemas.microsoft.com/office/drawing/2014/main" xmlns="" id="{1FE7A3D8-FB06-4617-BFC5-9D2DCCA8ABFD}"/>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1" name="Freeform 55">
              <a:extLst>
                <a:ext uri="{FF2B5EF4-FFF2-40B4-BE49-F238E27FC236}">
                  <a16:creationId xmlns:a16="http://schemas.microsoft.com/office/drawing/2014/main" xmlns="" id="{465E4A38-A19E-4A38-8E8A-A82D12FA566B}"/>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2" name="Freeform 56">
              <a:extLst>
                <a:ext uri="{FF2B5EF4-FFF2-40B4-BE49-F238E27FC236}">
                  <a16:creationId xmlns:a16="http://schemas.microsoft.com/office/drawing/2014/main" xmlns="" id="{A1F24538-62EE-43F6-AFF0-9E5AC6235F23}"/>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3" name="Freeform 57">
              <a:extLst>
                <a:ext uri="{FF2B5EF4-FFF2-40B4-BE49-F238E27FC236}">
                  <a16:creationId xmlns:a16="http://schemas.microsoft.com/office/drawing/2014/main" xmlns="" id="{E45D68DF-3FB9-4397-9E42-B8F0FD2CBC41}"/>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4" name="Freeform 58">
              <a:extLst>
                <a:ext uri="{FF2B5EF4-FFF2-40B4-BE49-F238E27FC236}">
                  <a16:creationId xmlns:a16="http://schemas.microsoft.com/office/drawing/2014/main" xmlns="" id="{A559BEA7-D8F9-48FE-8B9C-D2CC236311E5}"/>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5" name="Freeform 59">
              <a:extLst>
                <a:ext uri="{FF2B5EF4-FFF2-40B4-BE49-F238E27FC236}">
                  <a16:creationId xmlns:a16="http://schemas.microsoft.com/office/drawing/2014/main" xmlns="" id="{00C3857F-D388-4662-B791-624CEA2D4E48}"/>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6" name="Freeform 60">
              <a:extLst>
                <a:ext uri="{FF2B5EF4-FFF2-40B4-BE49-F238E27FC236}">
                  <a16:creationId xmlns:a16="http://schemas.microsoft.com/office/drawing/2014/main" xmlns="" id="{509EDC47-72F4-4A73-A0DC-EFEEA7F78BF5}"/>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7" name="Freeform 61">
              <a:extLst>
                <a:ext uri="{FF2B5EF4-FFF2-40B4-BE49-F238E27FC236}">
                  <a16:creationId xmlns:a16="http://schemas.microsoft.com/office/drawing/2014/main" xmlns="" id="{82FD3E03-FA3C-47B4-A46E-1FDBD51C45CF}"/>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8" name="Freeform 62">
              <a:extLst>
                <a:ext uri="{FF2B5EF4-FFF2-40B4-BE49-F238E27FC236}">
                  <a16:creationId xmlns:a16="http://schemas.microsoft.com/office/drawing/2014/main" xmlns="" id="{B71695B0-B6B0-40D5-8FAF-58EC726C64E7}"/>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grpSp>
      <p:sp>
        <p:nvSpPr>
          <p:cNvPr id="79" name="Freeform: Shape 78">
            <a:extLst>
              <a:ext uri="{FF2B5EF4-FFF2-40B4-BE49-F238E27FC236}">
                <a16:creationId xmlns:a16="http://schemas.microsoft.com/office/drawing/2014/main" xmlns="" id="{9821C742-34A7-4634-ABFF-1A8C76DB814E}"/>
              </a:ext>
            </a:extLst>
          </p:cNvPr>
          <p:cNvSpPr/>
          <p:nvPr userDrawn="1"/>
        </p:nvSpPr>
        <p:spPr>
          <a:xfrm>
            <a:off x="6272240" y="1030147"/>
            <a:ext cx="5919758" cy="5825419"/>
          </a:xfrm>
          <a:custGeom>
            <a:avLst/>
            <a:gdLst>
              <a:gd name="connsiteX0" fmla="*/ 5919758 w 5919758"/>
              <a:gd name="connsiteY0" fmla="*/ 0 h 5825419"/>
              <a:gd name="connsiteX1" fmla="*/ 5919758 w 5919758"/>
              <a:gd name="connsiteY1" fmla="*/ 5825419 h 5825419"/>
              <a:gd name="connsiteX2" fmla="*/ 1120273 w 5919758"/>
              <a:gd name="connsiteY2" fmla="*/ 5825419 h 5825419"/>
              <a:gd name="connsiteX3" fmla="*/ 0 w 5919758"/>
              <a:gd name="connsiteY3" fmla="*/ 1588036 h 5825419"/>
            </a:gdLst>
            <a:ahLst/>
            <a:cxnLst>
              <a:cxn ang="0">
                <a:pos x="connsiteX0" y="connsiteY0"/>
              </a:cxn>
              <a:cxn ang="0">
                <a:pos x="connsiteX1" y="connsiteY1"/>
              </a:cxn>
              <a:cxn ang="0">
                <a:pos x="connsiteX2" y="connsiteY2"/>
              </a:cxn>
              <a:cxn ang="0">
                <a:pos x="connsiteX3" y="connsiteY3"/>
              </a:cxn>
            </a:cxnLst>
            <a:rect l="l" t="t" r="r" b="b"/>
            <a:pathLst>
              <a:path w="5919758" h="5825419">
                <a:moveTo>
                  <a:pt x="5919758" y="0"/>
                </a:moveTo>
                <a:lnTo>
                  <a:pt x="5919758" y="5825419"/>
                </a:lnTo>
                <a:lnTo>
                  <a:pt x="1120273" y="5825419"/>
                </a:lnTo>
                <a:lnTo>
                  <a:pt x="0" y="1588036"/>
                </a:lnTo>
                <a:close/>
              </a:path>
            </a:pathLst>
          </a:custGeom>
          <a:blipFill dpi="0" rotWithShape="1">
            <a:blip r:embed="rId3" cstate="screen">
              <a:extLst>
                <a:ext uri="{28A0092B-C50C-407E-A947-70E740481C1C}">
                  <a14:useLocalDpi xmlns:a14="http://schemas.microsoft.com/office/drawing/2010/main"/>
                </a:ext>
              </a:extLst>
            </a:blip>
            <a:srcRect/>
            <a:stretch>
              <a:fillRect l="-79808" t="-43218" r="-79808" b="-43218"/>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81" name="Text Placeholder 140">
            <a:extLst>
              <a:ext uri="{FF2B5EF4-FFF2-40B4-BE49-F238E27FC236}">
                <a16:creationId xmlns:a16="http://schemas.microsoft.com/office/drawing/2014/main" xmlns="" id="{E2C11A33-E2C2-4ED9-A0FF-F9E78469F2CE}"/>
              </a:ext>
            </a:extLst>
          </p:cNvPr>
          <p:cNvSpPr>
            <a:spLocks noGrp="1"/>
          </p:cNvSpPr>
          <p:nvPr>
            <p:ph type="body" sz="quarter" idx="17" hasCustomPrompt="1"/>
          </p:nvPr>
        </p:nvSpPr>
        <p:spPr>
          <a:xfrm>
            <a:off x="500063" y="5394937"/>
            <a:ext cx="4772202" cy="707231"/>
          </a:xfrm>
        </p:spPr>
        <p:txBody>
          <a:bodyPr>
            <a:normAutofit/>
          </a:bodyPr>
          <a:lstStyle>
            <a:lvl1pPr>
              <a:spcBef>
                <a:spcPts val="0"/>
              </a:spcBef>
              <a:spcAft>
                <a:spcPts val="600"/>
              </a:spcAft>
              <a:defRPr sz="1600" b="1">
                <a:solidFill>
                  <a:schemeClr val="bg1"/>
                </a:solidFill>
              </a:defRPr>
            </a:lvl1pPr>
            <a:lvl2pPr marL="0" indent="0">
              <a:spcBef>
                <a:spcPts val="0"/>
              </a:spcBef>
              <a:buNone/>
              <a:defRPr sz="1600">
                <a:solidFill>
                  <a:schemeClr val="bg1"/>
                </a:solidFill>
              </a:defRPr>
            </a:lvl2pPr>
            <a:lvl3pPr marL="0" indent="0">
              <a:spcBef>
                <a:spcPts val="0"/>
              </a:spcBef>
              <a:buNone/>
              <a:defRPr sz="1600" b="0">
                <a:solidFill>
                  <a:schemeClr val="bg1"/>
                </a:solidFill>
              </a:defRPr>
            </a:lvl3pPr>
            <a:lvl4pPr>
              <a:spcBef>
                <a:spcPts val="0"/>
              </a:spcBef>
              <a:defRPr sz="1600" b="0">
                <a:solidFill>
                  <a:schemeClr val="bg1"/>
                </a:solidFill>
              </a:defRPr>
            </a:lvl4pPr>
            <a:lvl5pPr>
              <a:spcBef>
                <a:spcPts val="0"/>
              </a:spcBef>
              <a:defRPr sz="1600" b="0">
                <a:solidFill>
                  <a:schemeClr val="bg1"/>
                </a:solidFill>
              </a:defRPr>
            </a:lvl5pPr>
            <a:lvl6pPr>
              <a:spcBef>
                <a:spcPts val="0"/>
              </a:spcBef>
              <a:defRPr sz="1600" b="0">
                <a:solidFill>
                  <a:schemeClr val="bg1"/>
                </a:solidFill>
              </a:defRPr>
            </a:lvl6pPr>
            <a:lvl7pPr>
              <a:spcBef>
                <a:spcPts val="0"/>
              </a:spcBef>
              <a:defRPr sz="1600" b="0">
                <a:solidFill>
                  <a:schemeClr val="bg1"/>
                </a:solidFill>
              </a:defRPr>
            </a:lvl7pPr>
            <a:lvl8pPr>
              <a:spcBef>
                <a:spcPts val="0"/>
              </a:spcBef>
              <a:defRPr sz="1600">
                <a:solidFill>
                  <a:schemeClr val="bg1"/>
                </a:solidFill>
              </a:defRPr>
            </a:lvl8pPr>
            <a:lvl9pPr>
              <a:spcBef>
                <a:spcPts val="0"/>
              </a:spcBef>
              <a:defRPr sz="1600">
                <a:solidFill>
                  <a:schemeClr val="bg1"/>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66" name="Text Placeholder 135">
            <a:extLst>
              <a:ext uri="{FF2B5EF4-FFF2-40B4-BE49-F238E27FC236}">
                <a16:creationId xmlns:a16="http://schemas.microsoft.com/office/drawing/2014/main" xmlns="" id="{CFA768B8-D2D1-447E-9F0E-47C681CCC996}"/>
              </a:ext>
            </a:extLst>
          </p:cNvPr>
          <p:cNvSpPr>
            <a:spLocks noGrp="1"/>
          </p:cNvSpPr>
          <p:nvPr>
            <p:ph type="body" sz="quarter" idx="16" hasCustomPrompt="1"/>
          </p:nvPr>
        </p:nvSpPr>
        <p:spPr>
          <a:xfrm>
            <a:off x="607255" y="5338960"/>
            <a:ext cx="288000" cy="10800"/>
          </a:xfrm>
          <a:solidFill>
            <a:schemeClr val="bg1"/>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Tree>
    <p:extLst>
      <p:ext uri="{BB962C8B-B14F-4D97-AF65-F5344CB8AC3E}">
        <p14:creationId xmlns:p14="http://schemas.microsoft.com/office/powerpoint/2010/main" val="578477162"/>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Title Slide-Fluidity">
    <p:spTree>
      <p:nvGrpSpPr>
        <p:cNvPr id="1" name=""/>
        <p:cNvGrpSpPr/>
        <p:nvPr/>
      </p:nvGrpSpPr>
      <p:grpSpPr>
        <a:xfrm>
          <a:off x="0" y="0"/>
          <a:ext cx="0" cy="0"/>
          <a:chOff x="0" y="0"/>
          <a:chExt cx="0" cy="0"/>
        </a:xfrm>
      </p:grpSpPr>
      <p:sp>
        <p:nvSpPr>
          <p:cNvPr id="12" name="Rectangle 11">
            <a:extLst>
              <a:ext uri="{FF2B5EF4-FFF2-40B4-BE49-F238E27FC236}">
                <a16:creationId xmlns:a16="http://schemas.microsoft.com/office/drawing/2014/main" xmlns="" id="{4A3F1C04-3200-4425-86D0-2F9E2EAC9EF4}"/>
              </a:ext>
            </a:extLst>
          </p:cNvPr>
          <p:cNvSpPr/>
          <p:nvPr userDrawn="1"/>
        </p:nvSpPr>
        <p:spPr>
          <a:xfrm>
            <a:off x="-1" y="-1"/>
            <a:ext cx="12204001" cy="685800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xmlns="" id="{1D7D280A-8F97-4666-B32E-23950B31DB3C}"/>
              </a:ext>
            </a:extLst>
          </p:cNvPr>
          <p:cNvSpPr>
            <a:spLocks noGrp="1"/>
          </p:cNvSpPr>
          <p:nvPr>
            <p:ph type="subTitle" idx="1" hasCustomPrompt="1"/>
          </p:nvPr>
        </p:nvSpPr>
        <p:spPr>
          <a:xfrm>
            <a:off x="500063" y="2487775"/>
            <a:ext cx="4772203"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1200"/>
              </a:spcAft>
              <a:buNone/>
              <a:defRPr sz="3800" b="1">
                <a:solidFill>
                  <a:schemeClr val="bg1"/>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title</a:t>
            </a:r>
          </a:p>
          <a:p>
            <a:pPr lvl="1"/>
            <a:r>
              <a:rPr lang="en-AU" noProof="0" dirty="0"/>
              <a:t>Two</a:t>
            </a:r>
          </a:p>
          <a:p>
            <a:pPr lvl="2"/>
            <a:r>
              <a:rPr lang="en-AU" noProof="0" dirty="0"/>
              <a:t>Three</a:t>
            </a:r>
          </a:p>
          <a:p>
            <a:pPr lvl="8"/>
            <a:r>
              <a:rPr lang="en-AU" noProof="0" dirty="0"/>
              <a:t>four</a:t>
            </a:r>
          </a:p>
        </p:txBody>
      </p:sp>
      <p:grpSp>
        <p:nvGrpSpPr>
          <p:cNvPr id="67" name="Group 4">
            <a:extLst>
              <a:ext uri="{FF2B5EF4-FFF2-40B4-BE49-F238E27FC236}">
                <a16:creationId xmlns:a16="http://schemas.microsoft.com/office/drawing/2014/main" xmlns="" id="{17413FA8-B926-4F79-BE67-4D826E059498}"/>
              </a:ext>
            </a:extLst>
          </p:cNvPr>
          <p:cNvGrpSpPr>
            <a:grpSpLocks noChangeAspect="1"/>
          </p:cNvGrpSpPr>
          <p:nvPr userDrawn="1"/>
        </p:nvGrpSpPr>
        <p:grpSpPr bwMode="auto">
          <a:xfrm>
            <a:off x="421066" y="453777"/>
            <a:ext cx="1662286" cy="1666547"/>
            <a:chOff x="2864" y="1181"/>
            <a:chExt cx="1952" cy="1957"/>
          </a:xfrm>
          <a:blipFill>
            <a:blip r:embed="rId2"/>
            <a:stretch>
              <a:fillRect/>
            </a:stretch>
          </a:blipFill>
        </p:grpSpPr>
        <p:sp>
          <p:nvSpPr>
            <p:cNvPr id="68" name="AutoShape 3">
              <a:extLst>
                <a:ext uri="{FF2B5EF4-FFF2-40B4-BE49-F238E27FC236}">
                  <a16:creationId xmlns:a16="http://schemas.microsoft.com/office/drawing/2014/main" xmlns="" id="{67A0898D-5E9C-4ECA-8716-B27BD4E303A7}"/>
                </a:ext>
              </a:extLst>
            </p:cNvPr>
            <p:cNvSpPr>
              <a:spLocks noChangeAspect="1" noChangeArrowheads="1" noTextEdit="1"/>
            </p:cNvSpPr>
            <p:nvPr userDrawn="1"/>
          </p:nvSpPr>
          <p:spPr bwMode="auto">
            <a:xfrm>
              <a:off x="2864" y="1182"/>
              <a:ext cx="1952" cy="195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69" name="Rectangle 5">
              <a:extLst>
                <a:ext uri="{FF2B5EF4-FFF2-40B4-BE49-F238E27FC236}">
                  <a16:creationId xmlns:a16="http://schemas.microsoft.com/office/drawing/2014/main" xmlns="" id="{239A1E07-3A1C-41F5-92ED-8B3567E0FF12}"/>
                </a:ext>
              </a:extLst>
            </p:cNvPr>
            <p:cNvSpPr>
              <a:spLocks noChangeArrowheads="1"/>
            </p:cNvSpPr>
            <p:nvPr userDrawn="1"/>
          </p:nvSpPr>
          <p:spPr bwMode="auto">
            <a:xfrm>
              <a:off x="2865" y="1181"/>
              <a:ext cx="1950" cy="19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0" name="Freeform 6">
              <a:extLst>
                <a:ext uri="{FF2B5EF4-FFF2-40B4-BE49-F238E27FC236}">
                  <a16:creationId xmlns:a16="http://schemas.microsoft.com/office/drawing/2014/main" xmlns="" id="{E9D6C4A4-2B67-4288-817E-9A4BFFCA3065}"/>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1" name="Freeform 7">
              <a:extLst>
                <a:ext uri="{FF2B5EF4-FFF2-40B4-BE49-F238E27FC236}">
                  <a16:creationId xmlns:a16="http://schemas.microsoft.com/office/drawing/2014/main" xmlns="" id="{6B8D6F90-2C6B-4628-AE61-C65FEE487816}"/>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2" name="Freeform 8">
              <a:extLst>
                <a:ext uri="{FF2B5EF4-FFF2-40B4-BE49-F238E27FC236}">
                  <a16:creationId xmlns:a16="http://schemas.microsoft.com/office/drawing/2014/main" xmlns="" id="{C0E4DAA6-41BC-4FB2-8CF3-65E9131F42E1}"/>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3" name="Freeform 9">
              <a:extLst>
                <a:ext uri="{FF2B5EF4-FFF2-40B4-BE49-F238E27FC236}">
                  <a16:creationId xmlns:a16="http://schemas.microsoft.com/office/drawing/2014/main" xmlns="" id="{2474DAF8-D7A5-411C-A001-70D5A07D88EE}"/>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4" name="Freeform 10">
              <a:extLst>
                <a:ext uri="{FF2B5EF4-FFF2-40B4-BE49-F238E27FC236}">
                  <a16:creationId xmlns:a16="http://schemas.microsoft.com/office/drawing/2014/main" xmlns="" id="{06B8E519-0572-4B3F-9254-9C405ADACCDA}"/>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5" name="Freeform 11">
              <a:extLst>
                <a:ext uri="{FF2B5EF4-FFF2-40B4-BE49-F238E27FC236}">
                  <a16:creationId xmlns:a16="http://schemas.microsoft.com/office/drawing/2014/main" xmlns="" id="{4DA47499-7EFA-44C7-93C9-40237E640F5E}"/>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6" name="Freeform 12">
              <a:extLst>
                <a:ext uri="{FF2B5EF4-FFF2-40B4-BE49-F238E27FC236}">
                  <a16:creationId xmlns:a16="http://schemas.microsoft.com/office/drawing/2014/main" xmlns="" id="{C8EA471D-6FAF-4C4F-B21D-814C5991B985}"/>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7" name="Freeform 13">
              <a:extLst>
                <a:ext uri="{FF2B5EF4-FFF2-40B4-BE49-F238E27FC236}">
                  <a16:creationId xmlns:a16="http://schemas.microsoft.com/office/drawing/2014/main" xmlns="" id="{BEC055FD-07C4-4F86-A926-EFFCD0E7041A}"/>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8" name="Freeform 14">
              <a:extLst>
                <a:ext uri="{FF2B5EF4-FFF2-40B4-BE49-F238E27FC236}">
                  <a16:creationId xmlns:a16="http://schemas.microsoft.com/office/drawing/2014/main" xmlns="" id="{DBC8C3F1-E782-4E33-8648-C0D9005D2F29}"/>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37" name="Freeform 15">
              <a:extLst>
                <a:ext uri="{FF2B5EF4-FFF2-40B4-BE49-F238E27FC236}">
                  <a16:creationId xmlns:a16="http://schemas.microsoft.com/office/drawing/2014/main" xmlns="" id="{511543D3-2D83-4FA7-A510-0D59ED4DFDA1}"/>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1" name="Freeform 16">
              <a:extLst>
                <a:ext uri="{FF2B5EF4-FFF2-40B4-BE49-F238E27FC236}">
                  <a16:creationId xmlns:a16="http://schemas.microsoft.com/office/drawing/2014/main" xmlns="" id="{5C99A006-6A36-4318-A0F6-FC763AF1FDD6}"/>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2" name="Freeform 17">
              <a:extLst>
                <a:ext uri="{FF2B5EF4-FFF2-40B4-BE49-F238E27FC236}">
                  <a16:creationId xmlns:a16="http://schemas.microsoft.com/office/drawing/2014/main" xmlns="" id="{D65C69B5-F055-4C41-976C-E6733BC98A10}"/>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3" name="Freeform 18">
              <a:extLst>
                <a:ext uri="{FF2B5EF4-FFF2-40B4-BE49-F238E27FC236}">
                  <a16:creationId xmlns:a16="http://schemas.microsoft.com/office/drawing/2014/main" xmlns="" id="{1A3177FB-A0BD-4B08-B181-14A829DF1BFF}"/>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4" name="Freeform 19">
              <a:extLst>
                <a:ext uri="{FF2B5EF4-FFF2-40B4-BE49-F238E27FC236}">
                  <a16:creationId xmlns:a16="http://schemas.microsoft.com/office/drawing/2014/main" xmlns="" id="{3528B336-8FBC-4C1E-B4B2-C99449F8E8B5}"/>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5" name="Freeform 20">
              <a:extLst>
                <a:ext uri="{FF2B5EF4-FFF2-40B4-BE49-F238E27FC236}">
                  <a16:creationId xmlns:a16="http://schemas.microsoft.com/office/drawing/2014/main" xmlns="" id="{BD4F46C1-2FE6-44C8-A55E-45E98246F6D5}"/>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8" name="Rectangle 21">
              <a:extLst>
                <a:ext uri="{FF2B5EF4-FFF2-40B4-BE49-F238E27FC236}">
                  <a16:creationId xmlns:a16="http://schemas.microsoft.com/office/drawing/2014/main" xmlns="" id="{09DD4248-B5EF-40DF-AEE7-8BD9A8A7418A}"/>
                </a:ext>
              </a:extLst>
            </p:cNvPr>
            <p:cNvSpPr>
              <a:spLocks noChangeArrowheads="1"/>
            </p:cNvSpPr>
            <p:nvPr userDrawn="1"/>
          </p:nvSpPr>
          <p:spPr bwMode="auto">
            <a:xfrm>
              <a:off x="3108" y="2653"/>
              <a:ext cx="1477" cy="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9" name="Freeform 22">
              <a:extLst>
                <a:ext uri="{FF2B5EF4-FFF2-40B4-BE49-F238E27FC236}">
                  <a16:creationId xmlns:a16="http://schemas.microsoft.com/office/drawing/2014/main" xmlns="" id="{0EF4CE3A-3112-407D-B00C-337ACD7FDA2F}"/>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0" name="Freeform 23">
              <a:extLst>
                <a:ext uri="{FF2B5EF4-FFF2-40B4-BE49-F238E27FC236}">
                  <a16:creationId xmlns:a16="http://schemas.microsoft.com/office/drawing/2014/main" xmlns="" id="{EEE8532D-E6E7-4BD0-9A45-58E8A1A93DCA}"/>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1" name="Freeform 24">
              <a:extLst>
                <a:ext uri="{FF2B5EF4-FFF2-40B4-BE49-F238E27FC236}">
                  <a16:creationId xmlns:a16="http://schemas.microsoft.com/office/drawing/2014/main" xmlns="" id="{2B2B85B8-C753-425A-ACC5-3B2B2268FEA5}"/>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2" name="Freeform 25">
              <a:extLst>
                <a:ext uri="{FF2B5EF4-FFF2-40B4-BE49-F238E27FC236}">
                  <a16:creationId xmlns:a16="http://schemas.microsoft.com/office/drawing/2014/main" xmlns="" id="{023916B4-1AD7-4055-9353-DB438003EFC6}"/>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3" name="Freeform 26">
              <a:extLst>
                <a:ext uri="{FF2B5EF4-FFF2-40B4-BE49-F238E27FC236}">
                  <a16:creationId xmlns:a16="http://schemas.microsoft.com/office/drawing/2014/main" xmlns="" id="{6D2086AF-BC95-4BE8-AB84-A66F4C80A6D8}"/>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4" name="Freeform 27">
              <a:extLst>
                <a:ext uri="{FF2B5EF4-FFF2-40B4-BE49-F238E27FC236}">
                  <a16:creationId xmlns:a16="http://schemas.microsoft.com/office/drawing/2014/main" xmlns="" id="{E7A147C6-9FDA-4D95-A42A-92861D17D69A}"/>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5" name="Freeform 28">
              <a:extLst>
                <a:ext uri="{FF2B5EF4-FFF2-40B4-BE49-F238E27FC236}">
                  <a16:creationId xmlns:a16="http://schemas.microsoft.com/office/drawing/2014/main" xmlns="" id="{45D5BF2A-EF85-417C-B03F-30CEAE118D7D}"/>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6" name="Freeform 29">
              <a:extLst>
                <a:ext uri="{FF2B5EF4-FFF2-40B4-BE49-F238E27FC236}">
                  <a16:creationId xmlns:a16="http://schemas.microsoft.com/office/drawing/2014/main" xmlns="" id="{795098EC-2ACB-4C39-AA2D-A12FF06BA72A}"/>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7" name="Freeform 30">
              <a:extLst>
                <a:ext uri="{FF2B5EF4-FFF2-40B4-BE49-F238E27FC236}">
                  <a16:creationId xmlns:a16="http://schemas.microsoft.com/office/drawing/2014/main" xmlns="" id="{447048D5-71A3-4A33-9E51-0388E2EC900F}"/>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8" name="Freeform 31">
              <a:extLst>
                <a:ext uri="{FF2B5EF4-FFF2-40B4-BE49-F238E27FC236}">
                  <a16:creationId xmlns:a16="http://schemas.microsoft.com/office/drawing/2014/main" xmlns="" id="{5866A8C0-C096-47DA-9C8E-D82E74E47906}"/>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9" name="Freeform 32">
              <a:extLst>
                <a:ext uri="{FF2B5EF4-FFF2-40B4-BE49-F238E27FC236}">
                  <a16:creationId xmlns:a16="http://schemas.microsoft.com/office/drawing/2014/main" xmlns="" id="{4B91E936-1F6C-4BAE-9F8C-2A198926D735}"/>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0" name="Freeform 34">
              <a:extLst>
                <a:ext uri="{FF2B5EF4-FFF2-40B4-BE49-F238E27FC236}">
                  <a16:creationId xmlns:a16="http://schemas.microsoft.com/office/drawing/2014/main" xmlns="" id="{88823701-A9F3-4323-AD0C-A2AD4BE0B93E}"/>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1" name="Freeform 35">
              <a:extLst>
                <a:ext uri="{FF2B5EF4-FFF2-40B4-BE49-F238E27FC236}">
                  <a16:creationId xmlns:a16="http://schemas.microsoft.com/office/drawing/2014/main" xmlns="" id="{C495104A-F915-4B0C-961E-EF42EEA3C8FB}"/>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2" name="Freeform 36">
              <a:extLst>
                <a:ext uri="{FF2B5EF4-FFF2-40B4-BE49-F238E27FC236}">
                  <a16:creationId xmlns:a16="http://schemas.microsoft.com/office/drawing/2014/main" xmlns="" id="{6A51DB3B-303A-4D1F-A5E4-A76D700245E2}"/>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3" name="Freeform 37">
              <a:extLst>
                <a:ext uri="{FF2B5EF4-FFF2-40B4-BE49-F238E27FC236}">
                  <a16:creationId xmlns:a16="http://schemas.microsoft.com/office/drawing/2014/main" xmlns="" id="{E2E2D34A-EEA4-4A9C-81F3-B794F5CEFE15}"/>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4" name="Freeform 38">
              <a:extLst>
                <a:ext uri="{FF2B5EF4-FFF2-40B4-BE49-F238E27FC236}">
                  <a16:creationId xmlns:a16="http://schemas.microsoft.com/office/drawing/2014/main" xmlns="" id="{8B3BECFC-710D-46F1-96FF-B5371F927C1D}"/>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5" name="Freeform 39">
              <a:extLst>
                <a:ext uri="{FF2B5EF4-FFF2-40B4-BE49-F238E27FC236}">
                  <a16:creationId xmlns:a16="http://schemas.microsoft.com/office/drawing/2014/main" xmlns="" id="{90665531-8DF2-4759-B8DB-FEF6D91D48E2}"/>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6" name="Freeform 40">
              <a:extLst>
                <a:ext uri="{FF2B5EF4-FFF2-40B4-BE49-F238E27FC236}">
                  <a16:creationId xmlns:a16="http://schemas.microsoft.com/office/drawing/2014/main" xmlns="" id="{26F566F5-E589-4F94-81DD-DD2CA39F8557}"/>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7" name="Freeform 41">
              <a:extLst>
                <a:ext uri="{FF2B5EF4-FFF2-40B4-BE49-F238E27FC236}">
                  <a16:creationId xmlns:a16="http://schemas.microsoft.com/office/drawing/2014/main" xmlns="" id="{AD2F1B90-FBA5-468A-ADE5-6AF4A8487097}"/>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8" name="Freeform 42">
              <a:extLst>
                <a:ext uri="{FF2B5EF4-FFF2-40B4-BE49-F238E27FC236}">
                  <a16:creationId xmlns:a16="http://schemas.microsoft.com/office/drawing/2014/main" xmlns="" id="{2FD588FF-B434-4865-9645-F295045E86D6}"/>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9" name="Freeform 43">
              <a:extLst>
                <a:ext uri="{FF2B5EF4-FFF2-40B4-BE49-F238E27FC236}">
                  <a16:creationId xmlns:a16="http://schemas.microsoft.com/office/drawing/2014/main" xmlns="" id="{19302DA6-B22F-4EF5-A69A-ABD9063A84FF}"/>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0" name="Freeform 44">
              <a:extLst>
                <a:ext uri="{FF2B5EF4-FFF2-40B4-BE49-F238E27FC236}">
                  <a16:creationId xmlns:a16="http://schemas.microsoft.com/office/drawing/2014/main" xmlns="" id="{FE7EC85F-4555-4FCA-8CCD-19C42F488E4D}"/>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1" name="Freeform 45">
              <a:extLst>
                <a:ext uri="{FF2B5EF4-FFF2-40B4-BE49-F238E27FC236}">
                  <a16:creationId xmlns:a16="http://schemas.microsoft.com/office/drawing/2014/main" xmlns="" id="{1962168F-4DE0-46A6-8EFD-C4A1BA3751FC}"/>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2" name="Freeform 46">
              <a:extLst>
                <a:ext uri="{FF2B5EF4-FFF2-40B4-BE49-F238E27FC236}">
                  <a16:creationId xmlns:a16="http://schemas.microsoft.com/office/drawing/2014/main" xmlns="" id="{7B9E10B1-1CAA-4E4C-B256-1BA034A29264}"/>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3" name="Freeform 47">
              <a:extLst>
                <a:ext uri="{FF2B5EF4-FFF2-40B4-BE49-F238E27FC236}">
                  <a16:creationId xmlns:a16="http://schemas.microsoft.com/office/drawing/2014/main" xmlns="" id="{A8D8148A-C053-4A37-844E-75EF04169079}"/>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4" name="Freeform 48">
              <a:extLst>
                <a:ext uri="{FF2B5EF4-FFF2-40B4-BE49-F238E27FC236}">
                  <a16:creationId xmlns:a16="http://schemas.microsoft.com/office/drawing/2014/main" xmlns="" id="{A20CEF9E-743B-4F98-9FF0-EBBBC4FEB207}"/>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5" name="Freeform 49">
              <a:extLst>
                <a:ext uri="{FF2B5EF4-FFF2-40B4-BE49-F238E27FC236}">
                  <a16:creationId xmlns:a16="http://schemas.microsoft.com/office/drawing/2014/main" xmlns="" id="{B790B20E-FD43-462D-8007-EC2B15D8FCFA}"/>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6" name="Freeform 50">
              <a:extLst>
                <a:ext uri="{FF2B5EF4-FFF2-40B4-BE49-F238E27FC236}">
                  <a16:creationId xmlns:a16="http://schemas.microsoft.com/office/drawing/2014/main" xmlns="" id="{3DCCF01C-7444-4B23-BDF1-D8027642EA28}"/>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7" name="Freeform 51">
              <a:extLst>
                <a:ext uri="{FF2B5EF4-FFF2-40B4-BE49-F238E27FC236}">
                  <a16:creationId xmlns:a16="http://schemas.microsoft.com/office/drawing/2014/main" xmlns="" id="{9C1F7A58-7A43-4EF6-8310-FC2223E34915}"/>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8" name="Freeform 52">
              <a:extLst>
                <a:ext uri="{FF2B5EF4-FFF2-40B4-BE49-F238E27FC236}">
                  <a16:creationId xmlns:a16="http://schemas.microsoft.com/office/drawing/2014/main" xmlns="" id="{CFADC32E-9FC7-4E6E-842D-E7A407A371B4}"/>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9" name="Freeform 53">
              <a:extLst>
                <a:ext uri="{FF2B5EF4-FFF2-40B4-BE49-F238E27FC236}">
                  <a16:creationId xmlns:a16="http://schemas.microsoft.com/office/drawing/2014/main" xmlns="" id="{D5B27FA2-8D3C-408A-9480-A049E6D384DF}"/>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0" name="Freeform 54">
              <a:extLst>
                <a:ext uri="{FF2B5EF4-FFF2-40B4-BE49-F238E27FC236}">
                  <a16:creationId xmlns:a16="http://schemas.microsoft.com/office/drawing/2014/main" xmlns="" id="{1FE7A3D8-FB06-4617-BFC5-9D2DCCA8ABFD}"/>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1" name="Freeform 55">
              <a:extLst>
                <a:ext uri="{FF2B5EF4-FFF2-40B4-BE49-F238E27FC236}">
                  <a16:creationId xmlns:a16="http://schemas.microsoft.com/office/drawing/2014/main" xmlns="" id="{465E4A38-A19E-4A38-8E8A-A82D12FA566B}"/>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2" name="Freeform 56">
              <a:extLst>
                <a:ext uri="{FF2B5EF4-FFF2-40B4-BE49-F238E27FC236}">
                  <a16:creationId xmlns:a16="http://schemas.microsoft.com/office/drawing/2014/main" xmlns="" id="{A1F24538-62EE-43F6-AFF0-9E5AC6235F23}"/>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3" name="Freeform 57">
              <a:extLst>
                <a:ext uri="{FF2B5EF4-FFF2-40B4-BE49-F238E27FC236}">
                  <a16:creationId xmlns:a16="http://schemas.microsoft.com/office/drawing/2014/main" xmlns="" id="{E45D68DF-3FB9-4397-9E42-B8F0FD2CBC41}"/>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4" name="Freeform 58">
              <a:extLst>
                <a:ext uri="{FF2B5EF4-FFF2-40B4-BE49-F238E27FC236}">
                  <a16:creationId xmlns:a16="http://schemas.microsoft.com/office/drawing/2014/main" xmlns="" id="{A559BEA7-D8F9-48FE-8B9C-D2CC236311E5}"/>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5" name="Freeform 59">
              <a:extLst>
                <a:ext uri="{FF2B5EF4-FFF2-40B4-BE49-F238E27FC236}">
                  <a16:creationId xmlns:a16="http://schemas.microsoft.com/office/drawing/2014/main" xmlns="" id="{00C3857F-D388-4662-B791-624CEA2D4E48}"/>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6" name="Freeform 60">
              <a:extLst>
                <a:ext uri="{FF2B5EF4-FFF2-40B4-BE49-F238E27FC236}">
                  <a16:creationId xmlns:a16="http://schemas.microsoft.com/office/drawing/2014/main" xmlns="" id="{509EDC47-72F4-4A73-A0DC-EFEEA7F78BF5}"/>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7" name="Freeform 61">
              <a:extLst>
                <a:ext uri="{FF2B5EF4-FFF2-40B4-BE49-F238E27FC236}">
                  <a16:creationId xmlns:a16="http://schemas.microsoft.com/office/drawing/2014/main" xmlns="" id="{82FD3E03-FA3C-47B4-A46E-1FDBD51C45CF}"/>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8" name="Freeform 62">
              <a:extLst>
                <a:ext uri="{FF2B5EF4-FFF2-40B4-BE49-F238E27FC236}">
                  <a16:creationId xmlns:a16="http://schemas.microsoft.com/office/drawing/2014/main" xmlns="" id="{B71695B0-B6B0-40D5-8FAF-58EC726C64E7}"/>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grpSp>
      <p:sp>
        <p:nvSpPr>
          <p:cNvPr id="66" name="Freeform: Shape 65">
            <a:extLst>
              <a:ext uri="{FF2B5EF4-FFF2-40B4-BE49-F238E27FC236}">
                <a16:creationId xmlns:a16="http://schemas.microsoft.com/office/drawing/2014/main" xmlns="" id="{E3563E49-DAF7-4206-AAD7-38E789258387}"/>
              </a:ext>
            </a:extLst>
          </p:cNvPr>
          <p:cNvSpPr/>
          <p:nvPr userDrawn="1"/>
        </p:nvSpPr>
        <p:spPr>
          <a:xfrm>
            <a:off x="6272240" y="1030147"/>
            <a:ext cx="5919758" cy="5825419"/>
          </a:xfrm>
          <a:custGeom>
            <a:avLst/>
            <a:gdLst>
              <a:gd name="connsiteX0" fmla="*/ 5919758 w 5919758"/>
              <a:gd name="connsiteY0" fmla="*/ 0 h 5825419"/>
              <a:gd name="connsiteX1" fmla="*/ 5919758 w 5919758"/>
              <a:gd name="connsiteY1" fmla="*/ 5825419 h 5825419"/>
              <a:gd name="connsiteX2" fmla="*/ 1120273 w 5919758"/>
              <a:gd name="connsiteY2" fmla="*/ 5825419 h 5825419"/>
              <a:gd name="connsiteX3" fmla="*/ 0 w 5919758"/>
              <a:gd name="connsiteY3" fmla="*/ 1588036 h 5825419"/>
            </a:gdLst>
            <a:ahLst/>
            <a:cxnLst>
              <a:cxn ang="0">
                <a:pos x="connsiteX0" y="connsiteY0"/>
              </a:cxn>
              <a:cxn ang="0">
                <a:pos x="connsiteX1" y="connsiteY1"/>
              </a:cxn>
              <a:cxn ang="0">
                <a:pos x="connsiteX2" y="connsiteY2"/>
              </a:cxn>
              <a:cxn ang="0">
                <a:pos x="connsiteX3" y="connsiteY3"/>
              </a:cxn>
            </a:cxnLst>
            <a:rect l="l" t="t" r="r" b="b"/>
            <a:pathLst>
              <a:path w="5919758" h="5825419">
                <a:moveTo>
                  <a:pt x="5919758" y="0"/>
                </a:moveTo>
                <a:lnTo>
                  <a:pt x="5919758" y="5825419"/>
                </a:lnTo>
                <a:lnTo>
                  <a:pt x="1120273" y="5825419"/>
                </a:lnTo>
                <a:lnTo>
                  <a:pt x="0" y="1588036"/>
                </a:lnTo>
                <a:close/>
              </a:path>
            </a:pathLst>
          </a:custGeom>
          <a:blipFill dpi="0" rotWithShape="1">
            <a:blip r:embed="rId3" cstate="screen">
              <a:extLst>
                <a:ext uri="{28A0092B-C50C-407E-A947-70E740481C1C}">
                  <a14:useLocalDpi xmlns:a14="http://schemas.microsoft.com/office/drawing/2010/main"/>
                </a:ext>
              </a:extLst>
            </a:blip>
            <a:srcRect/>
            <a:stretch>
              <a:fillRect l="-59425" t="-59426" r="-32309" b="-32306"/>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83" name="Text Placeholder 140">
            <a:extLst>
              <a:ext uri="{FF2B5EF4-FFF2-40B4-BE49-F238E27FC236}">
                <a16:creationId xmlns:a16="http://schemas.microsoft.com/office/drawing/2014/main" xmlns="" id="{0BA02072-FEDB-429A-A4C0-22D59D09BF0A}"/>
              </a:ext>
            </a:extLst>
          </p:cNvPr>
          <p:cNvSpPr>
            <a:spLocks noGrp="1"/>
          </p:cNvSpPr>
          <p:nvPr>
            <p:ph type="body" sz="quarter" idx="17" hasCustomPrompt="1"/>
          </p:nvPr>
        </p:nvSpPr>
        <p:spPr>
          <a:xfrm>
            <a:off x="500063" y="5394937"/>
            <a:ext cx="4772202" cy="707231"/>
          </a:xfrm>
        </p:spPr>
        <p:txBody>
          <a:bodyPr>
            <a:normAutofit/>
          </a:bodyPr>
          <a:lstStyle>
            <a:lvl1pPr>
              <a:spcBef>
                <a:spcPts val="0"/>
              </a:spcBef>
              <a:spcAft>
                <a:spcPts val="600"/>
              </a:spcAft>
              <a:defRPr sz="1600" b="1">
                <a:solidFill>
                  <a:schemeClr val="bg1"/>
                </a:solidFill>
              </a:defRPr>
            </a:lvl1pPr>
            <a:lvl2pPr marL="0" indent="0">
              <a:spcBef>
                <a:spcPts val="0"/>
              </a:spcBef>
              <a:buNone/>
              <a:defRPr sz="1600">
                <a:solidFill>
                  <a:schemeClr val="bg1"/>
                </a:solidFill>
              </a:defRPr>
            </a:lvl2pPr>
            <a:lvl3pPr marL="0" indent="0">
              <a:spcBef>
                <a:spcPts val="0"/>
              </a:spcBef>
              <a:buNone/>
              <a:defRPr sz="1600" b="0">
                <a:solidFill>
                  <a:schemeClr val="bg1"/>
                </a:solidFill>
              </a:defRPr>
            </a:lvl3pPr>
            <a:lvl4pPr>
              <a:spcBef>
                <a:spcPts val="0"/>
              </a:spcBef>
              <a:defRPr sz="1600" b="0">
                <a:solidFill>
                  <a:schemeClr val="bg1"/>
                </a:solidFill>
              </a:defRPr>
            </a:lvl4pPr>
            <a:lvl5pPr>
              <a:spcBef>
                <a:spcPts val="0"/>
              </a:spcBef>
              <a:defRPr sz="1600" b="0">
                <a:solidFill>
                  <a:schemeClr val="bg1"/>
                </a:solidFill>
              </a:defRPr>
            </a:lvl5pPr>
            <a:lvl6pPr>
              <a:spcBef>
                <a:spcPts val="0"/>
              </a:spcBef>
              <a:defRPr sz="1600" b="0">
                <a:solidFill>
                  <a:schemeClr val="bg1"/>
                </a:solidFill>
              </a:defRPr>
            </a:lvl6pPr>
            <a:lvl7pPr>
              <a:spcBef>
                <a:spcPts val="0"/>
              </a:spcBef>
              <a:defRPr sz="1600" b="0">
                <a:solidFill>
                  <a:schemeClr val="bg1"/>
                </a:solidFill>
              </a:defRPr>
            </a:lvl7pPr>
            <a:lvl8pPr>
              <a:spcBef>
                <a:spcPts val="0"/>
              </a:spcBef>
              <a:defRPr sz="1600">
                <a:solidFill>
                  <a:schemeClr val="bg1"/>
                </a:solidFill>
              </a:defRPr>
            </a:lvl8pPr>
            <a:lvl9pPr>
              <a:spcBef>
                <a:spcPts val="0"/>
              </a:spcBef>
              <a:defRPr sz="1600">
                <a:solidFill>
                  <a:schemeClr val="bg1"/>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79" name="Text Placeholder 135">
            <a:extLst>
              <a:ext uri="{FF2B5EF4-FFF2-40B4-BE49-F238E27FC236}">
                <a16:creationId xmlns:a16="http://schemas.microsoft.com/office/drawing/2014/main" xmlns="" id="{0ABA4448-A18D-4663-B455-EAD951F86205}"/>
              </a:ext>
            </a:extLst>
          </p:cNvPr>
          <p:cNvSpPr>
            <a:spLocks noGrp="1"/>
          </p:cNvSpPr>
          <p:nvPr>
            <p:ph type="body" sz="quarter" idx="16" hasCustomPrompt="1"/>
          </p:nvPr>
        </p:nvSpPr>
        <p:spPr>
          <a:xfrm>
            <a:off x="607255" y="5338960"/>
            <a:ext cx="288000" cy="10800"/>
          </a:xfrm>
          <a:solidFill>
            <a:schemeClr val="bg1"/>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Tree>
    <p:extLst>
      <p:ext uri="{BB962C8B-B14F-4D97-AF65-F5344CB8AC3E}">
        <p14:creationId xmlns:p14="http://schemas.microsoft.com/office/powerpoint/2010/main" val="2887653597"/>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userDrawn="1">
  <p:cSld name="Title Slide-Strength">
    <p:spTree>
      <p:nvGrpSpPr>
        <p:cNvPr id="1" name=""/>
        <p:cNvGrpSpPr/>
        <p:nvPr/>
      </p:nvGrpSpPr>
      <p:grpSpPr>
        <a:xfrm>
          <a:off x="0" y="0"/>
          <a:ext cx="0" cy="0"/>
          <a:chOff x="0" y="0"/>
          <a:chExt cx="0" cy="0"/>
        </a:xfrm>
      </p:grpSpPr>
      <p:sp>
        <p:nvSpPr>
          <p:cNvPr id="12" name="Rectangle 11">
            <a:extLst>
              <a:ext uri="{FF2B5EF4-FFF2-40B4-BE49-F238E27FC236}">
                <a16:creationId xmlns:a16="http://schemas.microsoft.com/office/drawing/2014/main" xmlns="" id="{4A3F1C04-3200-4425-86D0-2F9E2EAC9EF4}"/>
              </a:ext>
            </a:extLst>
          </p:cNvPr>
          <p:cNvSpPr/>
          <p:nvPr userDrawn="1"/>
        </p:nvSpPr>
        <p:spPr>
          <a:xfrm>
            <a:off x="-1" y="-1"/>
            <a:ext cx="12204001" cy="685800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xmlns="" id="{1D7D280A-8F97-4666-B32E-23950B31DB3C}"/>
              </a:ext>
            </a:extLst>
          </p:cNvPr>
          <p:cNvSpPr>
            <a:spLocks noGrp="1"/>
          </p:cNvSpPr>
          <p:nvPr>
            <p:ph type="subTitle" idx="1" hasCustomPrompt="1"/>
          </p:nvPr>
        </p:nvSpPr>
        <p:spPr>
          <a:xfrm>
            <a:off x="500063" y="2487775"/>
            <a:ext cx="4772203"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1200"/>
              </a:spcAft>
              <a:buNone/>
              <a:defRPr sz="3800" b="1">
                <a:solidFill>
                  <a:schemeClr val="bg1"/>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title</a:t>
            </a:r>
          </a:p>
          <a:p>
            <a:pPr lvl="1"/>
            <a:r>
              <a:rPr lang="en-AU" noProof="0" dirty="0"/>
              <a:t>Two</a:t>
            </a:r>
          </a:p>
          <a:p>
            <a:pPr lvl="2"/>
            <a:r>
              <a:rPr lang="en-AU" noProof="0" dirty="0"/>
              <a:t>Three</a:t>
            </a:r>
          </a:p>
          <a:p>
            <a:pPr lvl="8"/>
            <a:r>
              <a:rPr lang="en-AU" noProof="0" dirty="0"/>
              <a:t>four</a:t>
            </a:r>
          </a:p>
        </p:txBody>
      </p:sp>
      <p:grpSp>
        <p:nvGrpSpPr>
          <p:cNvPr id="67" name="Group 4">
            <a:extLst>
              <a:ext uri="{FF2B5EF4-FFF2-40B4-BE49-F238E27FC236}">
                <a16:creationId xmlns:a16="http://schemas.microsoft.com/office/drawing/2014/main" xmlns="" id="{17413FA8-B926-4F79-BE67-4D826E059498}"/>
              </a:ext>
            </a:extLst>
          </p:cNvPr>
          <p:cNvGrpSpPr>
            <a:grpSpLocks noChangeAspect="1"/>
          </p:cNvGrpSpPr>
          <p:nvPr userDrawn="1"/>
        </p:nvGrpSpPr>
        <p:grpSpPr bwMode="auto">
          <a:xfrm>
            <a:off x="421066" y="453777"/>
            <a:ext cx="1662286" cy="1666547"/>
            <a:chOff x="2864" y="1181"/>
            <a:chExt cx="1952" cy="1957"/>
          </a:xfrm>
          <a:blipFill>
            <a:blip r:embed="rId2"/>
            <a:stretch>
              <a:fillRect/>
            </a:stretch>
          </a:blipFill>
        </p:grpSpPr>
        <p:sp>
          <p:nvSpPr>
            <p:cNvPr id="68" name="AutoShape 3">
              <a:extLst>
                <a:ext uri="{FF2B5EF4-FFF2-40B4-BE49-F238E27FC236}">
                  <a16:creationId xmlns:a16="http://schemas.microsoft.com/office/drawing/2014/main" xmlns="" id="{67A0898D-5E9C-4ECA-8716-B27BD4E303A7}"/>
                </a:ext>
              </a:extLst>
            </p:cNvPr>
            <p:cNvSpPr>
              <a:spLocks noChangeAspect="1" noChangeArrowheads="1" noTextEdit="1"/>
            </p:cNvSpPr>
            <p:nvPr userDrawn="1"/>
          </p:nvSpPr>
          <p:spPr bwMode="auto">
            <a:xfrm>
              <a:off x="2864" y="1182"/>
              <a:ext cx="1952" cy="195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69" name="Rectangle 5">
              <a:extLst>
                <a:ext uri="{FF2B5EF4-FFF2-40B4-BE49-F238E27FC236}">
                  <a16:creationId xmlns:a16="http://schemas.microsoft.com/office/drawing/2014/main" xmlns="" id="{239A1E07-3A1C-41F5-92ED-8B3567E0FF12}"/>
                </a:ext>
              </a:extLst>
            </p:cNvPr>
            <p:cNvSpPr>
              <a:spLocks noChangeArrowheads="1"/>
            </p:cNvSpPr>
            <p:nvPr userDrawn="1"/>
          </p:nvSpPr>
          <p:spPr bwMode="auto">
            <a:xfrm>
              <a:off x="2865" y="1181"/>
              <a:ext cx="1950" cy="19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0" name="Freeform 6">
              <a:extLst>
                <a:ext uri="{FF2B5EF4-FFF2-40B4-BE49-F238E27FC236}">
                  <a16:creationId xmlns:a16="http://schemas.microsoft.com/office/drawing/2014/main" xmlns="" id="{E9D6C4A4-2B67-4288-817E-9A4BFFCA3065}"/>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1" name="Freeform 7">
              <a:extLst>
                <a:ext uri="{FF2B5EF4-FFF2-40B4-BE49-F238E27FC236}">
                  <a16:creationId xmlns:a16="http://schemas.microsoft.com/office/drawing/2014/main" xmlns="" id="{6B8D6F90-2C6B-4628-AE61-C65FEE487816}"/>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2" name="Freeform 8">
              <a:extLst>
                <a:ext uri="{FF2B5EF4-FFF2-40B4-BE49-F238E27FC236}">
                  <a16:creationId xmlns:a16="http://schemas.microsoft.com/office/drawing/2014/main" xmlns="" id="{C0E4DAA6-41BC-4FB2-8CF3-65E9131F42E1}"/>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3" name="Freeform 9">
              <a:extLst>
                <a:ext uri="{FF2B5EF4-FFF2-40B4-BE49-F238E27FC236}">
                  <a16:creationId xmlns:a16="http://schemas.microsoft.com/office/drawing/2014/main" xmlns="" id="{2474DAF8-D7A5-411C-A001-70D5A07D88EE}"/>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4" name="Freeform 10">
              <a:extLst>
                <a:ext uri="{FF2B5EF4-FFF2-40B4-BE49-F238E27FC236}">
                  <a16:creationId xmlns:a16="http://schemas.microsoft.com/office/drawing/2014/main" xmlns="" id="{06B8E519-0572-4B3F-9254-9C405ADACCDA}"/>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5" name="Freeform 11">
              <a:extLst>
                <a:ext uri="{FF2B5EF4-FFF2-40B4-BE49-F238E27FC236}">
                  <a16:creationId xmlns:a16="http://schemas.microsoft.com/office/drawing/2014/main" xmlns="" id="{4DA47499-7EFA-44C7-93C9-40237E640F5E}"/>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6" name="Freeform 12">
              <a:extLst>
                <a:ext uri="{FF2B5EF4-FFF2-40B4-BE49-F238E27FC236}">
                  <a16:creationId xmlns:a16="http://schemas.microsoft.com/office/drawing/2014/main" xmlns="" id="{C8EA471D-6FAF-4C4F-B21D-814C5991B985}"/>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7" name="Freeform 13">
              <a:extLst>
                <a:ext uri="{FF2B5EF4-FFF2-40B4-BE49-F238E27FC236}">
                  <a16:creationId xmlns:a16="http://schemas.microsoft.com/office/drawing/2014/main" xmlns="" id="{BEC055FD-07C4-4F86-A926-EFFCD0E7041A}"/>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8" name="Freeform 14">
              <a:extLst>
                <a:ext uri="{FF2B5EF4-FFF2-40B4-BE49-F238E27FC236}">
                  <a16:creationId xmlns:a16="http://schemas.microsoft.com/office/drawing/2014/main" xmlns="" id="{DBC8C3F1-E782-4E33-8648-C0D9005D2F29}"/>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37" name="Freeform 15">
              <a:extLst>
                <a:ext uri="{FF2B5EF4-FFF2-40B4-BE49-F238E27FC236}">
                  <a16:creationId xmlns:a16="http://schemas.microsoft.com/office/drawing/2014/main" xmlns="" id="{511543D3-2D83-4FA7-A510-0D59ED4DFDA1}"/>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1" name="Freeform 16">
              <a:extLst>
                <a:ext uri="{FF2B5EF4-FFF2-40B4-BE49-F238E27FC236}">
                  <a16:creationId xmlns:a16="http://schemas.microsoft.com/office/drawing/2014/main" xmlns="" id="{5C99A006-6A36-4318-A0F6-FC763AF1FDD6}"/>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2" name="Freeform 17">
              <a:extLst>
                <a:ext uri="{FF2B5EF4-FFF2-40B4-BE49-F238E27FC236}">
                  <a16:creationId xmlns:a16="http://schemas.microsoft.com/office/drawing/2014/main" xmlns="" id="{D65C69B5-F055-4C41-976C-E6733BC98A10}"/>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3" name="Freeform 18">
              <a:extLst>
                <a:ext uri="{FF2B5EF4-FFF2-40B4-BE49-F238E27FC236}">
                  <a16:creationId xmlns:a16="http://schemas.microsoft.com/office/drawing/2014/main" xmlns="" id="{1A3177FB-A0BD-4B08-B181-14A829DF1BFF}"/>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4" name="Freeform 19">
              <a:extLst>
                <a:ext uri="{FF2B5EF4-FFF2-40B4-BE49-F238E27FC236}">
                  <a16:creationId xmlns:a16="http://schemas.microsoft.com/office/drawing/2014/main" xmlns="" id="{3528B336-8FBC-4C1E-B4B2-C99449F8E8B5}"/>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5" name="Freeform 20">
              <a:extLst>
                <a:ext uri="{FF2B5EF4-FFF2-40B4-BE49-F238E27FC236}">
                  <a16:creationId xmlns:a16="http://schemas.microsoft.com/office/drawing/2014/main" xmlns="" id="{BD4F46C1-2FE6-44C8-A55E-45E98246F6D5}"/>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8" name="Rectangle 21">
              <a:extLst>
                <a:ext uri="{FF2B5EF4-FFF2-40B4-BE49-F238E27FC236}">
                  <a16:creationId xmlns:a16="http://schemas.microsoft.com/office/drawing/2014/main" xmlns="" id="{09DD4248-B5EF-40DF-AEE7-8BD9A8A7418A}"/>
                </a:ext>
              </a:extLst>
            </p:cNvPr>
            <p:cNvSpPr>
              <a:spLocks noChangeArrowheads="1"/>
            </p:cNvSpPr>
            <p:nvPr userDrawn="1"/>
          </p:nvSpPr>
          <p:spPr bwMode="auto">
            <a:xfrm>
              <a:off x="3108" y="2653"/>
              <a:ext cx="1477" cy="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9" name="Freeform 22">
              <a:extLst>
                <a:ext uri="{FF2B5EF4-FFF2-40B4-BE49-F238E27FC236}">
                  <a16:creationId xmlns:a16="http://schemas.microsoft.com/office/drawing/2014/main" xmlns="" id="{0EF4CE3A-3112-407D-B00C-337ACD7FDA2F}"/>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0" name="Freeform 23">
              <a:extLst>
                <a:ext uri="{FF2B5EF4-FFF2-40B4-BE49-F238E27FC236}">
                  <a16:creationId xmlns:a16="http://schemas.microsoft.com/office/drawing/2014/main" xmlns="" id="{EEE8532D-E6E7-4BD0-9A45-58E8A1A93DCA}"/>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1" name="Freeform 24">
              <a:extLst>
                <a:ext uri="{FF2B5EF4-FFF2-40B4-BE49-F238E27FC236}">
                  <a16:creationId xmlns:a16="http://schemas.microsoft.com/office/drawing/2014/main" xmlns="" id="{2B2B85B8-C753-425A-ACC5-3B2B2268FEA5}"/>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2" name="Freeform 25">
              <a:extLst>
                <a:ext uri="{FF2B5EF4-FFF2-40B4-BE49-F238E27FC236}">
                  <a16:creationId xmlns:a16="http://schemas.microsoft.com/office/drawing/2014/main" xmlns="" id="{023916B4-1AD7-4055-9353-DB438003EFC6}"/>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3" name="Freeform 26">
              <a:extLst>
                <a:ext uri="{FF2B5EF4-FFF2-40B4-BE49-F238E27FC236}">
                  <a16:creationId xmlns:a16="http://schemas.microsoft.com/office/drawing/2014/main" xmlns="" id="{6D2086AF-BC95-4BE8-AB84-A66F4C80A6D8}"/>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4" name="Freeform 27">
              <a:extLst>
                <a:ext uri="{FF2B5EF4-FFF2-40B4-BE49-F238E27FC236}">
                  <a16:creationId xmlns:a16="http://schemas.microsoft.com/office/drawing/2014/main" xmlns="" id="{E7A147C6-9FDA-4D95-A42A-92861D17D69A}"/>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5" name="Freeform 28">
              <a:extLst>
                <a:ext uri="{FF2B5EF4-FFF2-40B4-BE49-F238E27FC236}">
                  <a16:creationId xmlns:a16="http://schemas.microsoft.com/office/drawing/2014/main" xmlns="" id="{45D5BF2A-EF85-417C-B03F-30CEAE118D7D}"/>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6" name="Freeform 29">
              <a:extLst>
                <a:ext uri="{FF2B5EF4-FFF2-40B4-BE49-F238E27FC236}">
                  <a16:creationId xmlns:a16="http://schemas.microsoft.com/office/drawing/2014/main" xmlns="" id="{795098EC-2ACB-4C39-AA2D-A12FF06BA72A}"/>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7" name="Freeform 30">
              <a:extLst>
                <a:ext uri="{FF2B5EF4-FFF2-40B4-BE49-F238E27FC236}">
                  <a16:creationId xmlns:a16="http://schemas.microsoft.com/office/drawing/2014/main" xmlns="" id="{447048D5-71A3-4A33-9E51-0388E2EC900F}"/>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8" name="Freeform 31">
              <a:extLst>
                <a:ext uri="{FF2B5EF4-FFF2-40B4-BE49-F238E27FC236}">
                  <a16:creationId xmlns:a16="http://schemas.microsoft.com/office/drawing/2014/main" xmlns="" id="{5866A8C0-C096-47DA-9C8E-D82E74E47906}"/>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9" name="Freeform 32">
              <a:extLst>
                <a:ext uri="{FF2B5EF4-FFF2-40B4-BE49-F238E27FC236}">
                  <a16:creationId xmlns:a16="http://schemas.microsoft.com/office/drawing/2014/main" xmlns="" id="{4B91E936-1F6C-4BAE-9F8C-2A198926D735}"/>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0" name="Freeform 34">
              <a:extLst>
                <a:ext uri="{FF2B5EF4-FFF2-40B4-BE49-F238E27FC236}">
                  <a16:creationId xmlns:a16="http://schemas.microsoft.com/office/drawing/2014/main" xmlns="" id="{88823701-A9F3-4323-AD0C-A2AD4BE0B93E}"/>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1" name="Freeform 35">
              <a:extLst>
                <a:ext uri="{FF2B5EF4-FFF2-40B4-BE49-F238E27FC236}">
                  <a16:creationId xmlns:a16="http://schemas.microsoft.com/office/drawing/2014/main" xmlns="" id="{C495104A-F915-4B0C-961E-EF42EEA3C8FB}"/>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2" name="Freeform 36">
              <a:extLst>
                <a:ext uri="{FF2B5EF4-FFF2-40B4-BE49-F238E27FC236}">
                  <a16:creationId xmlns:a16="http://schemas.microsoft.com/office/drawing/2014/main" xmlns="" id="{6A51DB3B-303A-4D1F-A5E4-A76D700245E2}"/>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3" name="Freeform 37">
              <a:extLst>
                <a:ext uri="{FF2B5EF4-FFF2-40B4-BE49-F238E27FC236}">
                  <a16:creationId xmlns:a16="http://schemas.microsoft.com/office/drawing/2014/main" xmlns="" id="{E2E2D34A-EEA4-4A9C-81F3-B794F5CEFE15}"/>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4" name="Freeform 38">
              <a:extLst>
                <a:ext uri="{FF2B5EF4-FFF2-40B4-BE49-F238E27FC236}">
                  <a16:creationId xmlns:a16="http://schemas.microsoft.com/office/drawing/2014/main" xmlns="" id="{8B3BECFC-710D-46F1-96FF-B5371F927C1D}"/>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5" name="Freeform 39">
              <a:extLst>
                <a:ext uri="{FF2B5EF4-FFF2-40B4-BE49-F238E27FC236}">
                  <a16:creationId xmlns:a16="http://schemas.microsoft.com/office/drawing/2014/main" xmlns="" id="{90665531-8DF2-4759-B8DB-FEF6D91D48E2}"/>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6" name="Freeform 40">
              <a:extLst>
                <a:ext uri="{FF2B5EF4-FFF2-40B4-BE49-F238E27FC236}">
                  <a16:creationId xmlns:a16="http://schemas.microsoft.com/office/drawing/2014/main" xmlns="" id="{26F566F5-E589-4F94-81DD-DD2CA39F8557}"/>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7" name="Freeform 41">
              <a:extLst>
                <a:ext uri="{FF2B5EF4-FFF2-40B4-BE49-F238E27FC236}">
                  <a16:creationId xmlns:a16="http://schemas.microsoft.com/office/drawing/2014/main" xmlns="" id="{AD2F1B90-FBA5-468A-ADE5-6AF4A8487097}"/>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8" name="Freeform 42">
              <a:extLst>
                <a:ext uri="{FF2B5EF4-FFF2-40B4-BE49-F238E27FC236}">
                  <a16:creationId xmlns:a16="http://schemas.microsoft.com/office/drawing/2014/main" xmlns="" id="{2FD588FF-B434-4865-9645-F295045E86D6}"/>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9" name="Freeform 43">
              <a:extLst>
                <a:ext uri="{FF2B5EF4-FFF2-40B4-BE49-F238E27FC236}">
                  <a16:creationId xmlns:a16="http://schemas.microsoft.com/office/drawing/2014/main" xmlns="" id="{19302DA6-B22F-4EF5-A69A-ABD9063A84FF}"/>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0" name="Freeform 44">
              <a:extLst>
                <a:ext uri="{FF2B5EF4-FFF2-40B4-BE49-F238E27FC236}">
                  <a16:creationId xmlns:a16="http://schemas.microsoft.com/office/drawing/2014/main" xmlns="" id="{FE7EC85F-4555-4FCA-8CCD-19C42F488E4D}"/>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1" name="Freeform 45">
              <a:extLst>
                <a:ext uri="{FF2B5EF4-FFF2-40B4-BE49-F238E27FC236}">
                  <a16:creationId xmlns:a16="http://schemas.microsoft.com/office/drawing/2014/main" xmlns="" id="{1962168F-4DE0-46A6-8EFD-C4A1BA3751FC}"/>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2" name="Freeform 46">
              <a:extLst>
                <a:ext uri="{FF2B5EF4-FFF2-40B4-BE49-F238E27FC236}">
                  <a16:creationId xmlns:a16="http://schemas.microsoft.com/office/drawing/2014/main" xmlns="" id="{7B9E10B1-1CAA-4E4C-B256-1BA034A29264}"/>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3" name="Freeform 47">
              <a:extLst>
                <a:ext uri="{FF2B5EF4-FFF2-40B4-BE49-F238E27FC236}">
                  <a16:creationId xmlns:a16="http://schemas.microsoft.com/office/drawing/2014/main" xmlns="" id="{A8D8148A-C053-4A37-844E-75EF04169079}"/>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4" name="Freeform 48">
              <a:extLst>
                <a:ext uri="{FF2B5EF4-FFF2-40B4-BE49-F238E27FC236}">
                  <a16:creationId xmlns:a16="http://schemas.microsoft.com/office/drawing/2014/main" xmlns="" id="{A20CEF9E-743B-4F98-9FF0-EBBBC4FEB207}"/>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5" name="Freeform 49">
              <a:extLst>
                <a:ext uri="{FF2B5EF4-FFF2-40B4-BE49-F238E27FC236}">
                  <a16:creationId xmlns:a16="http://schemas.microsoft.com/office/drawing/2014/main" xmlns="" id="{B790B20E-FD43-462D-8007-EC2B15D8FCFA}"/>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6" name="Freeform 50">
              <a:extLst>
                <a:ext uri="{FF2B5EF4-FFF2-40B4-BE49-F238E27FC236}">
                  <a16:creationId xmlns:a16="http://schemas.microsoft.com/office/drawing/2014/main" xmlns="" id="{3DCCF01C-7444-4B23-BDF1-D8027642EA28}"/>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7" name="Freeform 51">
              <a:extLst>
                <a:ext uri="{FF2B5EF4-FFF2-40B4-BE49-F238E27FC236}">
                  <a16:creationId xmlns:a16="http://schemas.microsoft.com/office/drawing/2014/main" xmlns="" id="{9C1F7A58-7A43-4EF6-8310-FC2223E34915}"/>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8" name="Freeform 52">
              <a:extLst>
                <a:ext uri="{FF2B5EF4-FFF2-40B4-BE49-F238E27FC236}">
                  <a16:creationId xmlns:a16="http://schemas.microsoft.com/office/drawing/2014/main" xmlns="" id="{CFADC32E-9FC7-4E6E-842D-E7A407A371B4}"/>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9" name="Freeform 53">
              <a:extLst>
                <a:ext uri="{FF2B5EF4-FFF2-40B4-BE49-F238E27FC236}">
                  <a16:creationId xmlns:a16="http://schemas.microsoft.com/office/drawing/2014/main" xmlns="" id="{D5B27FA2-8D3C-408A-9480-A049E6D384DF}"/>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0" name="Freeform 54">
              <a:extLst>
                <a:ext uri="{FF2B5EF4-FFF2-40B4-BE49-F238E27FC236}">
                  <a16:creationId xmlns:a16="http://schemas.microsoft.com/office/drawing/2014/main" xmlns="" id="{1FE7A3D8-FB06-4617-BFC5-9D2DCCA8ABFD}"/>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1" name="Freeform 55">
              <a:extLst>
                <a:ext uri="{FF2B5EF4-FFF2-40B4-BE49-F238E27FC236}">
                  <a16:creationId xmlns:a16="http://schemas.microsoft.com/office/drawing/2014/main" xmlns="" id="{465E4A38-A19E-4A38-8E8A-A82D12FA566B}"/>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2" name="Freeform 56">
              <a:extLst>
                <a:ext uri="{FF2B5EF4-FFF2-40B4-BE49-F238E27FC236}">
                  <a16:creationId xmlns:a16="http://schemas.microsoft.com/office/drawing/2014/main" xmlns="" id="{A1F24538-62EE-43F6-AFF0-9E5AC6235F23}"/>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3" name="Freeform 57">
              <a:extLst>
                <a:ext uri="{FF2B5EF4-FFF2-40B4-BE49-F238E27FC236}">
                  <a16:creationId xmlns:a16="http://schemas.microsoft.com/office/drawing/2014/main" xmlns="" id="{E45D68DF-3FB9-4397-9E42-B8F0FD2CBC41}"/>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4" name="Freeform 58">
              <a:extLst>
                <a:ext uri="{FF2B5EF4-FFF2-40B4-BE49-F238E27FC236}">
                  <a16:creationId xmlns:a16="http://schemas.microsoft.com/office/drawing/2014/main" xmlns="" id="{A559BEA7-D8F9-48FE-8B9C-D2CC236311E5}"/>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5" name="Freeform 59">
              <a:extLst>
                <a:ext uri="{FF2B5EF4-FFF2-40B4-BE49-F238E27FC236}">
                  <a16:creationId xmlns:a16="http://schemas.microsoft.com/office/drawing/2014/main" xmlns="" id="{00C3857F-D388-4662-B791-624CEA2D4E48}"/>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6" name="Freeform 60">
              <a:extLst>
                <a:ext uri="{FF2B5EF4-FFF2-40B4-BE49-F238E27FC236}">
                  <a16:creationId xmlns:a16="http://schemas.microsoft.com/office/drawing/2014/main" xmlns="" id="{509EDC47-72F4-4A73-A0DC-EFEEA7F78BF5}"/>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7" name="Freeform 61">
              <a:extLst>
                <a:ext uri="{FF2B5EF4-FFF2-40B4-BE49-F238E27FC236}">
                  <a16:creationId xmlns:a16="http://schemas.microsoft.com/office/drawing/2014/main" xmlns="" id="{82FD3E03-FA3C-47B4-A46E-1FDBD51C45CF}"/>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8" name="Freeform 62">
              <a:extLst>
                <a:ext uri="{FF2B5EF4-FFF2-40B4-BE49-F238E27FC236}">
                  <a16:creationId xmlns:a16="http://schemas.microsoft.com/office/drawing/2014/main" xmlns="" id="{B71695B0-B6B0-40D5-8FAF-58EC726C64E7}"/>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grpSp>
      <p:sp>
        <p:nvSpPr>
          <p:cNvPr id="66" name="Freeform: Shape 65">
            <a:extLst>
              <a:ext uri="{FF2B5EF4-FFF2-40B4-BE49-F238E27FC236}">
                <a16:creationId xmlns:a16="http://schemas.microsoft.com/office/drawing/2014/main" xmlns="" id="{0176FAE9-F8D7-45AD-AA56-97F65AF5C7CF}"/>
              </a:ext>
            </a:extLst>
          </p:cNvPr>
          <p:cNvSpPr/>
          <p:nvPr userDrawn="1"/>
        </p:nvSpPr>
        <p:spPr>
          <a:xfrm>
            <a:off x="6272240" y="1030147"/>
            <a:ext cx="5919758" cy="5825419"/>
          </a:xfrm>
          <a:custGeom>
            <a:avLst/>
            <a:gdLst>
              <a:gd name="connsiteX0" fmla="*/ 5919758 w 5919758"/>
              <a:gd name="connsiteY0" fmla="*/ 0 h 5825419"/>
              <a:gd name="connsiteX1" fmla="*/ 5919758 w 5919758"/>
              <a:gd name="connsiteY1" fmla="*/ 5825419 h 5825419"/>
              <a:gd name="connsiteX2" fmla="*/ 1120273 w 5919758"/>
              <a:gd name="connsiteY2" fmla="*/ 5825419 h 5825419"/>
              <a:gd name="connsiteX3" fmla="*/ 0 w 5919758"/>
              <a:gd name="connsiteY3" fmla="*/ 1588036 h 5825419"/>
            </a:gdLst>
            <a:ahLst/>
            <a:cxnLst>
              <a:cxn ang="0">
                <a:pos x="connsiteX0" y="connsiteY0"/>
              </a:cxn>
              <a:cxn ang="0">
                <a:pos x="connsiteX1" y="connsiteY1"/>
              </a:cxn>
              <a:cxn ang="0">
                <a:pos x="connsiteX2" y="connsiteY2"/>
              </a:cxn>
              <a:cxn ang="0">
                <a:pos x="connsiteX3" y="connsiteY3"/>
              </a:cxn>
            </a:cxnLst>
            <a:rect l="l" t="t" r="r" b="b"/>
            <a:pathLst>
              <a:path w="5919758" h="5825419">
                <a:moveTo>
                  <a:pt x="5919758" y="0"/>
                </a:moveTo>
                <a:lnTo>
                  <a:pt x="5919758" y="5825419"/>
                </a:lnTo>
                <a:lnTo>
                  <a:pt x="1120273" y="5825419"/>
                </a:lnTo>
                <a:lnTo>
                  <a:pt x="0" y="1588036"/>
                </a:lnTo>
                <a:close/>
              </a:path>
            </a:pathLst>
          </a:custGeom>
          <a:blipFill dpi="0" rotWithShape="1">
            <a:blip r:embed="rId3" cstate="screen">
              <a:extLst>
                <a:ext uri="{28A0092B-C50C-407E-A947-70E740481C1C}">
                  <a14:useLocalDpi xmlns:a14="http://schemas.microsoft.com/office/drawing/2010/main"/>
                </a:ext>
              </a:extLst>
            </a:blip>
            <a:srcRect/>
            <a:stretch>
              <a:fillRect l="-32409" t="-42275" r="-52944" b="-43075"/>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83" name="Text Placeholder 140">
            <a:extLst>
              <a:ext uri="{FF2B5EF4-FFF2-40B4-BE49-F238E27FC236}">
                <a16:creationId xmlns:a16="http://schemas.microsoft.com/office/drawing/2014/main" xmlns="" id="{7B87D9FE-C85C-4214-9157-DD7F3ED28A34}"/>
              </a:ext>
            </a:extLst>
          </p:cNvPr>
          <p:cNvSpPr>
            <a:spLocks noGrp="1"/>
          </p:cNvSpPr>
          <p:nvPr>
            <p:ph type="body" sz="quarter" idx="17" hasCustomPrompt="1"/>
          </p:nvPr>
        </p:nvSpPr>
        <p:spPr>
          <a:xfrm>
            <a:off x="500063" y="5394937"/>
            <a:ext cx="4772202" cy="707231"/>
          </a:xfrm>
        </p:spPr>
        <p:txBody>
          <a:bodyPr>
            <a:normAutofit/>
          </a:bodyPr>
          <a:lstStyle>
            <a:lvl1pPr>
              <a:spcBef>
                <a:spcPts val="0"/>
              </a:spcBef>
              <a:spcAft>
                <a:spcPts val="600"/>
              </a:spcAft>
              <a:defRPr sz="1600" b="1">
                <a:solidFill>
                  <a:schemeClr val="bg1"/>
                </a:solidFill>
              </a:defRPr>
            </a:lvl1pPr>
            <a:lvl2pPr marL="0" indent="0">
              <a:spcBef>
                <a:spcPts val="0"/>
              </a:spcBef>
              <a:buNone/>
              <a:defRPr sz="1600">
                <a:solidFill>
                  <a:schemeClr val="bg1"/>
                </a:solidFill>
              </a:defRPr>
            </a:lvl2pPr>
            <a:lvl3pPr marL="0" indent="0">
              <a:spcBef>
                <a:spcPts val="0"/>
              </a:spcBef>
              <a:buNone/>
              <a:defRPr sz="1600" b="0">
                <a:solidFill>
                  <a:schemeClr val="bg1"/>
                </a:solidFill>
              </a:defRPr>
            </a:lvl3pPr>
            <a:lvl4pPr>
              <a:spcBef>
                <a:spcPts val="0"/>
              </a:spcBef>
              <a:defRPr sz="1600" b="0">
                <a:solidFill>
                  <a:schemeClr val="bg1"/>
                </a:solidFill>
              </a:defRPr>
            </a:lvl4pPr>
            <a:lvl5pPr>
              <a:spcBef>
                <a:spcPts val="0"/>
              </a:spcBef>
              <a:defRPr sz="1600" b="0">
                <a:solidFill>
                  <a:schemeClr val="bg1"/>
                </a:solidFill>
              </a:defRPr>
            </a:lvl5pPr>
            <a:lvl6pPr>
              <a:spcBef>
                <a:spcPts val="0"/>
              </a:spcBef>
              <a:defRPr sz="1600" b="0">
                <a:solidFill>
                  <a:schemeClr val="bg1"/>
                </a:solidFill>
              </a:defRPr>
            </a:lvl6pPr>
            <a:lvl7pPr>
              <a:spcBef>
                <a:spcPts val="0"/>
              </a:spcBef>
              <a:defRPr sz="1600" b="0">
                <a:solidFill>
                  <a:schemeClr val="bg1"/>
                </a:solidFill>
              </a:defRPr>
            </a:lvl7pPr>
            <a:lvl8pPr>
              <a:spcBef>
                <a:spcPts val="0"/>
              </a:spcBef>
              <a:defRPr sz="1600">
                <a:solidFill>
                  <a:schemeClr val="bg1"/>
                </a:solidFill>
              </a:defRPr>
            </a:lvl8pPr>
            <a:lvl9pPr>
              <a:spcBef>
                <a:spcPts val="0"/>
              </a:spcBef>
              <a:defRPr sz="1600">
                <a:solidFill>
                  <a:schemeClr val="bg1"/>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79" name="Text Placeholder 135">
            <a:extLst>
              <a:ext uri="{FF2B5EF4-FFF2-40B4-BE49-F238E27FC236}">
                <a16:creationId xmlns:a16="http://schemas.microsoft.com/office/drawing/2014/main" xmlns="" id="{315BBA84-73B3-48DF-B6EE-69867E46B6EF}"/>
              </a:ext>
            </a:extLst>
          </p:cNvPr>
          <p:cNvSpPr>
            <a:spLocks noGrp="1"/>
          </p:cNvSpPr>
          <p:nvPr>
            <p:ph type="body" sz="quarter" idx="16" hasCustomPrompt="1"/>
          </p:nvPr>
        </p:nvSpPr>
        <p:spPr>
          <a:xfrm>
            <a:off x="607255" y="5338960"/>
            <a:ext cx="288000" cy="10800"/>
          </a:xfrm>
          <a:solidFill>
            <a:schemeClr val="bg1"/>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Tree>
    <p:extLst>
      <p:ext uri="{BB962C8B-B14F-4D97-AF65-F5344CB8AC3E}">
        <p14:creationId xmlns:p14="http://schemas.microsoft.com/office/powerpoint/2010/main" val="3387319141"/>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Title Slide-Structure">
    <p:spTree>
      <p:nvGrpSpPr>
        <p:cNvPr id="1" name=""/>
        <p:cNvGrpSpPr/>
        <p:nvPr/>
      </p:nvGrpSpPr>
      <p:grpSpPr>
        <a:xfrm>
          <a:off x="0" y="0"/>
          <a:ext cx="0" cy="0"/>
          <a:chOff x="0" y="0"/>
          <a:chExt cx="0" cy="0"/>
        </a:xfrm>
      </p:grpSpPr>
      <p:sp>
        <p:nvSpPr>
          <p:cNvPr id="12" name="Rectangle 11">
            <a:extLst>
              <a:ext uri="{FF2B5EF4-FFF2-40B4-BE49-F238E27FC236}">
                <a16:creationId xmlns:a16="http://schemas.microsoft.com/office/drawing/2014/main" xmlns="" id="{4A3F1C04-3200-4425-86D0-2F9E2EAC9EF4}"/>
              </a:ext>
            </a:extLst>
          </p:cNvPr>
          <p:cNvSpPr/>
          <p:nvPr userDrawn="1"/>
        </p:nvSpPr>
        <p:spPr>
          <a:xfrm>
            <a:off x="-1" y="-1"/>
            <a:ext cx="12204001" cy="685800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xmlns="" id="{1D7D280A-8F97-4666-B32E-23950B31DB3C}"/>
              </a:ext>
            </a:extLst>
          </p:cNvPr>
          <p:cNvSpPr>
            <a:spLocks noGrp="1"/>
          </p:cNvSpPr>
          <p:nvPr>
            <p:ph type="subTitle" idx="1" hasCustomPrompt="1"/>
          </p:nvPr>
        </p:nvSpPr>
        <p:spPr>
          <a:xfrm>
            <a:off x="500063" y="2487775"/>
            <a:ext cx="4772203"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1200"/>
              </a:spcAft>
              <a:buNone/>
              <a:defRPr sz="3800" b="1">
                <a:solidFill>
                  <a:schemeClr val="bg1"/>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title</a:t>
            </a:r>
          </a:p>
          <a:p>
            <a:pPr lvl="1"/>
            <a:r>
              <a:rPr lang="en-AU" noProof="0" dirty="0"/>
              <a:t>Two</a:t>
            </a:r>
          </a:p>
          <a:p>
            <a:pPr lvl="2"/>
            <a:r>
              <a:rPr lang="en-AU" noProof="0" dirty="0"/>
              <a:t>Three</a:t>
            </a:r>
          </a:p>
          <a:p>
            <a:pPr lvl="8"/>
            <a:r>
              <a:rPr lang="en-AU" noProof="0" dirty="0"/>
              <a:t>four</a:t>
            </a:r>
          </a:p>
        </p:txBody>
      </p:sp>
      <p:grpSp>
        <p:nvGrpSpPr>
          <p:cNvPr id="67" name="Group 4">
            <a:extLst>
              <a:ext uri="{FF2B5EF4-FFF2-40B4-BE49-F238E27FC236}">
                <a16:creationId xmlns:a16="http://schemas.microsoft.com/office/drawing/2014/main" xmlns="" id="{17413FA8-B926-4F79-BE67-4D826E059498}"/>
              </a:ext>
            </a:extLst>
          </p:cNvPr>
          <p:cNvGrpSpPr>
            <a:grpSpLocks noChangeAspect="1"/>
          </p:cNvGrpSpPr>
          <p:nvPr userDrawn="1"/>
        </p:nvGrpSpPr>
        <p:grpSpPr bwMode="auto">
          <a:xfrm>
            <a:off x="421066" y="453777"/>
            <a:ext cx="1662286" cy="1666547"/>
            <a:chOff x="2864" y="1181"/>
            <a:chExt cx="1952" cy="1957"/>
          </a:xfrm>
          <a:blipFill>
            <a:blip r:embed="rId2"/>
            <a:stretch>
              <a:fillRect/>
            </a:stretch>
          </a:blipFill>
        </p:grpSpPr>
        <p:sp>
          <p:nvSpPr>
            <p:cNvPr id="68" name="AutoShape 3">
              <a:extLst>
                <a:ext uri="{FF2B5EF4-FFF2-40B4-BE49-F238E27FC236}">
                  <a16:creationId xmlns:a16="http://schemas.microsoft.com/office/drawing/2014/main" xmlns="" id="{67A0898D-5E9C-4ECA-8716-B27BD4E303A7}"/>
                </a:ext>
              </a:extLst>
            </p:cNvPr>
            <p:cNvSpPr>
              <a:spLocks noChangeAspect="1" noChangeArrowheads="1" noTextEdit="1"/>
            </p:cNvSpPr>
            <p:nvPr userDrawn="1"/>
          </p:nvSpPr>
          <p:spPr bwMode="auto">
            <a:xfrm>
              <a:off x="2864" y="1182"/>
              <a:ext cx="1952" cy="195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69" name="Rectangle 5">
              <a:extLst>
                <a:ext uri="{FF2B5EF4-FFF2-40B4-BE49-F238E27FC236}">
                  <a16:creationId xmlns:a16="http://schemas.microsoft.com/office/drawing/2014/main" xmlns="" id="{239A1E07-3A1C-41F5-92ED-8B3567E0FF12}"/>
                </a:ext>
              </a:extLst>
            </p:cNvPr>
            <p:cNvSpPr>
              <a:spLocks noChangeArrowheads="1"/>
            </p:cNvSpPr>
            <p:nvPr userDrawn="1"/>
          </p:nvSpPr>
          <p:spPr bwMode="auto">
            <a:xfrm>
              <a:off x="2865" y="1181"/>
              <a:ext cx="1950" cy="19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0" name="Freeform 6">
              <a:extLst>
                <a:ext uri="{FF2B5EF4-FFF2-40B4-BE49-F238E27FC236}">
                  <a16:creationId xmlns:a16="http://schemas.microsoft.com/office/drawing/2014/main" xmlns="" id="{E9D6C4A4-2B67-4288-817E-9A4BFFCA3065}"/>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1" name="Freeform 7">
              <a:extLst>
                <a:ext uri="{FF2B5EF4-FFF2-40B4-BE49-F238E27FC236}">
                  <a16:creationId xmlns:a16="http://schemas.microsoft.com/office/drawing/2014/main" xmlns="" id="{6B8D6F90-2C6B-4628-AE61-C65FEE487816}"/>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2" name="Freeform 8">
              <a:extLst>
                <a:ext uri="{FF2B5EF4-FFF2-40B4-BE49-F238E27FC236}">
                  <a16:creationId xmlns:a16="http://schemas.microsoft.com/office/drawing/2014/main" xmlns="" id="{C0E4DAA6-41BC-4FB2-8CF3-65E9131F42E1}"/>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3" name="Freeform 9">
              <a:extLst>
                <a:ext uri="{FF2B5EF4-FFF2-40B4-BE49-F238E27FC236}">
                  <a16:creationId xmlns:a16="http://schemas.microsoft.com/office/drawing/2014/main" xmlns="" id="{2474DAF8-D7A5-411C-A001-70D5A07D88EE}"/>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4" name="Freeform 10">
              <a:extLst>
                <a:ext uri="{FF2B5EF4-FFF2-40B4-BE49-F238E27FC236}">
                  <a16:creationId xmlns:a16="http://schemas.microsoft.com/office/drawing/2014/main" xmlns="" id="{06B8E519-0572-4B3F-9254-9C405ADACCDA}"/>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5" name="Freeform 11">
              <a:extLst>
                <a:ext uri="{FF2B5EF4-FFF2-40B4-BE49-F238E27FC236}">
                  <a16:creationId xmlns:a16="http://schemas.microsoft.com/office/drawing/2014/main" xmlns="" id="{4DA47499-7EFA-44C7-93C9-40237E640F5E}"/>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6" name="Freeform 12">
              <a:extLst>
                <a:ext uri="{FF2B5EF4-FFF2-40B4-BE49-F238E27FC236}">
                  <a16:creationId xmlns:a16="http://schemas.microsoft.com/office/drawing/2014/main" xmlns="" id="{C8EA471D-6FAF-4C4F-B21D-814C5991B985}"/>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7" name="Freeform 13">
              <a:extLst>
                <a:ext uri="{FF2B5EF4-FFF2-40B4-BE49-F238E27FC236}">
                  <a16:creationId xmlns:a16="http://schemas.microsoft.com/office/drawing/2014/main" xmlns="" id="{BEC055FD-07C4-4F86-A926-EFFCD0E7041A}"/>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8" name="Freeform 14">
              <a:extLst>
                <a:ext uri="{FF2B5EF4-FFF2-40B4-BE49-F238E27FC236}">
                  <a16:creationId xmlns:a16="http://schemas.microsoft.com/office/drawing/2014/main" xmlns="" id="{DBC8C3F1-E782-4E33-8648-C0D9005D2F29}"/>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37" name="Freeform 15">
              <a:extLst>
                <a:ext uri="{FF2B5EF4-FFF2-40B4-BE49-F238E27FC236}">
                  <a16:creationId xmlns:a16="http://schemas.microsoft.com/office/drawing/2014/main" xmlns="" id="{511543D3-2D83-4FA7-A510-0D59ED4DFDA1}"/>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1" name="Freeform 16">
              <a:extLst>
                <a:ext uri="{FF2B5EF4-FFF2-40B4-BE49-F238E27FC236}">
                  <a16:creationId xmlns:a16="http://schemas.microsoft.com/office/drawing/2014/main" xmlns="" id="{5C99A006-6A36-4318-A0F6-FC763AF1FDD6}"/>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2" name="Freeform 17">
              <a:extLst>
                <a:ext uri="{FF2B5EF4-FFF2-40B4-BE49-F238E27FC236}">
                  <a16:creationId xmlns:a16="http://schemas.microsoft.com/office/drawing/2014/main" xmlns="" id="{D65C69B5-F055-4C41-976C-E6733BC98A10}"/>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3" name="Freeform 18">
              <a:extLst>
                <a:ext uri="{FF2B5EF4-FFF2-40B4-BE49-F238E27FC236}">
                  <a16:creationId xmlns:a16="http://schemas.microsoft.com/office/drawing/2014/main" xmlns="" id="{1A3177FB-A0BD-4B08-B181-14A829DF1BFF}"/>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4" name="Freeform 19">
              <a:extLst>
                <a:ext uri="{FF2B5EF4-FFF2-40B4-BE49-F238E27FC236}">
                  <a16:creationId xmlns:a16="http://schemas.microsoft.com/office/drawing/2014/main" xmlns="" id="{3528B336-8FBC-4C1E-B4B2-C99449F8E8B5}"/>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5" name="Freeform 20">
              <a:extLst>
                <a:ext uri="{FF2B5EF4-FFF2-40B4-BE49-F238E27FC236}">
                  <a16:creationId xmlns:a16="http://schemas.microsoft.com/office/drawing/2014/main" xmlns="" id="{BD4F46C1-2FE6-44C8-A55E-45E98246F6D5}"/>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8" name="Rectangle 21">
              <a:extLst>
                <a:ext uri="{FF2B5EF4-FFF2-40B4-BE49-F238E27FC236}">
                  <a16:creationId xmlns:a16="http://schemas.microsoft.com/office/drawing/2014/main" xmlns="" id="{09DD4248-B5EF-40DF-AEE7-8BD9A8A7418A}"/>
                </a:ext>
              </a:extLst>
            </p:cNvPr>
            <p:cNvSpPr>
              <a:spLocks noChangeArrowheads="1"/>
            </p:cNvSpPr>
            <p:nvPr userDrawn="1"/>
          </p:nvSpPr>
          <p:spPr bwMode="auto">
            <a:xfrm>
              <a:off x="3108" y="2653"/>
              <a:ext cx="1477" cy="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9" name="Freeform 22">
              <a:extLst>
                <a:ext uri="{FF2B5EF4-FFF2-40B4-BE49-F238E27FC236}">
                  <a16:creationId xmlns:a16="http://schemas.microsoft.com/office/drawing/2014/main" xmlns="" id="{0EF4CE3A-3112-407D-B00C-337ACD7FDA2F}"/>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0" name="Freeform 23">
              <a:extLst>
                <a:ext uri="{FF2B5EF4-FFF2-40B4-BE49-F238E27FC236}">
                  <a16:creationId xmlns:a16="http://schemas.microsoft.com/office/drawing/2014/main" xmlns="" id="{EEE8532D-E6E7-4BD0-9A45-58E8A1A93DCA}"/>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1" name="Freeform 24">
              <a:extLst>
                <a:ext uri="{FF2B5EF4-FFF2-40B4-BE49-F238E27FC236}">
                  <a16:creationId xmlns:a16="http://schemas.microsoft.com/office/drawing/2014/main" xmlns="" id="{2B2B85B8-C753-425A-ACC5-3B2B2268FEA5}"/>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2" name="Freeform 25">
              <a:extLst>
                <a:ext uri="{FF2B5EF4-FFF2-40B4-BE49-F238E27FC236}">
                  <a16:creationId xmlns:a16="http://schemas.microsoft.com/office/drawing/2014/main" xmlns="" id="{023916B4-1AD7-4055-9353-DB438003EFC6}"/>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3" name="Freeform 26">
              <a:extLst>
                <a:ext uri="{FF2B5EF4-FFF2-40B4-BE49-F238E27FC236}">
                  <a16:creationId xmlns:a16="http://schemas.microsoft.com/office/drawing/2014/main" xmlns="" id="{6D2086AF-BC95-4BE8-AB84-A66F4C80A6D8}"/>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4" name="Freeform 27">
              <a:extLst>
                <a:ext uri="{FF2B5EF4-FFF2-40B4-BE49-F238E27FC236}">
                  <a16:creationId xmlns:a16="http://schemas.microsoft.com/office/drawing/2014/main" xmlns="" id="{E7A147C6-9FDA-4D95-A42A-92861D17D69A}"/>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5" name="Freeform 28">
              <a:extLst>
                <a:ext uri="{FF2B5EF4-FFF2-40B4-BE49-F238E27FC236}">
                  <a16:creationId xmlns:a16="http://schemas.microsoft.com/office/drawing/2014/main" xmlns="" id="{45D5BF2A-EF85-417C-B03F-30CEAE118D7D}"/>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6" name="Freeform 29">
              <a:extLst>
                <a:ext uri="{FF2B5EF4-FFF2-40B4-BE49-F238E27FC236}">
                  <a16:creationId xmlns:a16="http://schemas.microsoft.com/office/drawing/2014/main" xmlns="" id="{795098EC-2ACB-4C39-AA2D-A12FF06BA72A}"/>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7" name="Freeform 30">
              <a:extLst>
                <a:ext uri="{FF2B5EF4-FFF2-40B4-BE49-F238E27FC236}">
                  <a16:creationId xmlns:a16="http://schemas.microsoft.com/office/drawing/2014/main" xmlns="" id="{447048D5-71A3-4A33-9E51-0388E2EC900F}"/>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8" name="Freeform 31">
              <a:extLst>
                <a:ext uri="{FF2B5EF4-FFF2-40B4-BE49-F238E27FC236}">
                  <a16:creationId xmlns:a16="http://schemas.microsoft.com/office/drawing/2014/main" xmlns="" id="{5866A8C0-C096-47DA-9C8E-D82E74E47906}"/>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9" name="Freeform 32">
              <a:extLst>
                <a:ext uri="{FF2B5EF4-FFF2-40B4-BE49-F238E27FC236}">
                  <a16:creationId xmlns:a16="http://schemas.microsoft.com/office/drawing/2014/main" xmlns="" id="{4B91E936-1F6C-4BAE-9F8C-2A198926D735}"/>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0" name="Freeform 34">
              <a:extLst>
                <a:ext uri="{FF2B5EF4-FFF2-40B4-BE49-F238E27FC236}">
                  <a16:creationId xmlns:a16="http://schemas.microsoft.com/office/drawing/2014/main" xmlns="" id="{88823701-A9F3-4323-AD0C-A2AD4BE0B93E}"/>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1" name="Freeform 35">
              <a:extLst>
                <a:ext uri="{FF2B5EF4-FFF2-40B4-BE49-F238E27FC236}">
                  <a16:creationId xmlns:a16="http://schemas.microsoft.com/office/drawing/2014/main" xmlns="" id="{C495104A-F915-4B0C-961E-EF42EEA3C8FB}"/>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2" name="Freeform 36">
              <a:extLst>
                <a:ext uri="{FF2B5EF4-FFF2-40B4-BE49-F238E27FC236}">
                  <a16:creationId xmlns:a16="http://schemas.microsoft.com/office/drawing/2014/main" xmlns="" id="{6A51DB3B-303A-4D1F-A5E4-A76D700245E2}"/>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3" name="Freeform 37">
              <a:extLst>
                <a:ext uri="{FF2B5EF4-FFF2-40B4-BE49-F238E27FC236}">
                  <a16:creationId xmlns:a16="http://schemas.microsoft.com/office/drawing/2014/main" xmlns="" id="{E2E2D34A-EEA4-4A9C-81F3-B794F5CEFE15}"/>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4" name="Freeform 38">
              <a:extLst>
                <a:ext uri="{FF2B5EF4-FFF2-40B4-BE49-F238E27FC236}">
                  <a16:creationId xmlns:a16="http://schemas.microsoft.com/office/drawing/2014/main" xmlns="" id="{8B3BECFC-710D-46F1-96FF-B5371F927C1D}"/>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5" name="Freeform 39">
              <a:extLst>
                <a:ext uri="{FF2B5EF4-FFF2-40B4-BE49-F238E27FC236}">
                  <a16:creationId xmlns:a16="http://schemas.microsoft.com/office/drawing/2014/main" xmlns="" id="{90665531-8DF2-4759-B8DB-FEF6D91D48E2}"/>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6" name="Freeform 40">
              <a:extLst>
                <a:ext uri="{FF2B5EF4-FFF2-40B4-BE49-F238E27FC236}">
                  <a16:creationId xmlns:a16="http://schemas.microsoft.com/office/drawing/2014/main" xmlns="" id="{26F566F5-E589-4F94-81DD-DD2CA39F8557}"/>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7" name="Freeform 41">
              <a:extLst>
                <a:ext uri="{FF2B5EF4-FFF2-40B4-BE49-F238E27FC236}">
                  <a16:creationId xmlns:a16="http://schemas.microsoft.com/office/drawing/2014/main" xmlns="" id="{AD2F1B90-FBA5-468A-ADE5-6AF4A8487097}"/>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8" name="Freeform 42">
              <a:extLst>
                <a:ext uri="{FF2B5EF4-FFF2-40B4-BE49-F238E27FC236}">
                  <a16:creationId xmlns:a16="http://schemas.microsoft.com/office/drawing/2014/main" xmlns="" id="{2FD588FF-B434-4865-9645-F295045E86D6}"/>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9" name="Freeform 43">
              <a:extLst>
                <a:ext uri="{FF2B5EF4-FFF2-40B4-BE49-F238E27FC236}">
                  <a16:creationId xmlns:a16="http://schemas.microsoft.com/office/drawing/2014/main" xmlns="" id="{19302DA6-B22F-4EF5-A69A-ABD9063A84FF}"/>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0" name="Freeform 44">
              <a:extLst>
                <a:ext uri="{FF2B5EF4-FFF2-40B4-BE49-F238E27FC236}">
                  <a16:creationId xmlns:a16="http://schemas.microsoft.com/office/drawing/2014/main" xmlns="" id="{FE7EC85F-4555-4FCA-8CCD-19C42F488E4D}"/>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1" name="Freeform 45">
              <a:extLst>
                <a:ext uri="{FF2B5EF4-FFF2-40B4-BE49-F238E27FC236}">
                  <a16:creationId xmlns:a16="http://schemas.microsoft.com/office/drawing/2014/main" xmlns="" id="{1962168F-4DE0-46A6-8EFD-C4A1BA3751FC}"/>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2" name="Freeform 46">
              <a:extLst>
                <a:ext uri="{FF2B5EF4-FFF2-40B4-BE49-F238E27FC236}">
                  <a16:creationId xmlns:a16="http://schemas.microsoft.com/office/drawing/2014/main" xmlns="" id="{7B9E10B1-1CAA-4E4C-B256-1BA034A29264}"/>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3" name="Freeform 47">
              <a:extLst>
                <a:ext uri="{FF2B5EF4-FFF2-40B4-BE49-F238E27FC236}">
                  <a16:creationId xmlns:a16="http://schemas.microsoft.com/office/drawing/2014/main" xmlns="" id="{A8D8148A-C053-4A37-844E-75EF04169079}"/>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4" name="Freeform 48">
              <a:extLst>
                <a:ext uri="{FF2B5EF4-FFF2-40B4-BE49-F238E27FC236}">
                  <a16:creationId xmlns:a16="http://schemas.microsoft.com/office/drawing/2014/main" xmlns="" id="{A20CEF9E-743B-4F98-9FF0-EBBBC4FEB207}"/>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5" name="Freeform 49">
              <a:extLst>
                <a:ext uri="{FF2B5EF4-FFF2-40B4-BE49-F238E27FC236}">
                  <a16:creationId xmlns:a16="http://schemas.microsoft.com/office/drawing/2014/main" xmlns="" id="{B790B20E-FD43-462D-8007-EC2B15D8FCFA}"/>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6" name="Freeform 50">
              <a:extLst>
                <a:ext uri="{FF2B5EF4-FFF2-40B4-BE49-F238E27FC236}">
                  <a16:creationId xmlns:a16="http://schemas.microsoft.com/office/drawing/2014/main" xmlns="" id="{3DCCF01C-7444-4B23-BDF1-D8027642EA28}"/>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7" name="Freeform 51">
              <a:extLst>
                <a:ext uri="{FF2B5EF4-FFF2-40B4-BE49-F238E27FC236}">
                  <a16:creationId xmlns:a16="http://schemas.microsoft.com/office/drawing/2014/main" xmlns="" id="{9C1F7A58-7A43-4EF6-8310-FC2223E34915}"/>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8" name="Freeform 52">
              <a:extLst>
                <a:ext uri="{FF2B5EF4-FFF2-40B4-BE49-F238E27FC236}">
                  <a16:creationId xmlns:a16="http://schemas.microsoft.com/office/drawing/2014/main" xmlns="" id="{CFADC32E-9FC7-4E6E-842D-E7A407A371B4}"/>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9" name="Freeform 53">
              <a:extLst>
                <a:ext uri="{FF2B5EF4-FFF2-40B4-BE49-F238E27FC236}">
                  <a16:creationId xmlns:a16="http://schemas.microsoft.com/office/drawing/2014/main" xmlns="" id="{D5B27FA2-8D3C-408A-9480-A049E6D384DF}"/>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0" name="Freeform 54">
              <a:extLst>
                <a:ext uri="{FF2B5EF4-FFF2-40B4-BE49-F238E27FC236}">
                  <a16:creationId xmlns:a16="http://schemas.microsoft.com/office/drawing/2014/main" xmlns="" id="{1FE7A3D8-FB06-4617-BFC5-9D2DCCA8ABFD}"/>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1" name="Freeform 55">
              <a:extLst>
                <a:ext uri="{FF2B5EF4-FFF2-40B4-BE49-F238E27FC236}">
                  <a16:creationId xmlns:a16="http://schemas.microsoft.com/office/drawing/2014/main" xmlns="" id="{465E4A38-A19E-4A38-8E8A-A82D12FA566B}"/>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2" name="Freeform 56">
              <a:extLst>
                <a:ext uri="{FF2B5EF4-FFF2-40B4-BE49-F238E27FC236}">
                  <a16:creationId xmlns:a16="http://schemas.microsoft.com/office/drawing/2014/main" xmlns="" id="{A1F24538-62EE-43F6-AFF0-9E5AC6235F23}"/>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3" name="Freeform 57">
              <a:extLst>
                <a:ext uri="{FF2B5EF4-FFF2-40B4-BE49-F238E27FC236}">
                  <a16:creationId xmlns:a16="http://schemas.microsoft.com/office/drawing/2014/main" xmlns="" id="{E45D68DF-3FB9-4397-9E42-B8F0FD2CBC41}"/>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4" name="Freeform 58">
              <a:extLst>
                <a:ext uri="{FF2B5EF4-FFF2-40B4-BE49-F238E27FC236}">
                  <a16:creationId xmlns:a16="http://schemas.microsoft.com/office/drawing/2014/main" xmlns="" id="{A559BEA7-D8F9-48FE-8B9C-D2CC236311E5}"/>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5" name="Freeform 59">
              <a:extLst>
                <a:ext uri="{FF2B5EF4-FFF2-40B4-BE49-F238E27FC236}">
                  <a16:creationId xmlns:a16="http://schemas.microsoft.com/office/drawing/2014/main" xmlns="" id="{00C3857F-D388-4662-B791-624CEA2D4E48}"/>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6" name="Freeform 60">
              <a:extLst>
                <a:ext uri="{FF2B5EF4-FFF2-40B4-BE49-F238E27FC236}">
                  <a16:creationId xmlns:a16="http://schemas.microsoft.com/office/drawing/2014/main" xmlns="" id="{509EDC47-72F4-4A73-A0DC-EFEEA7F78BF5}"/>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7" name="Freeform 61">
              <a:extLst>
                <a:ext uri="{FF2B5EF4-FFF2-40B4-BE49-F238E27FC236}">
                  <a16:creationId xmlns:a16="http://schemas.microsoft.com/office/drawing/2014/main" xmlns="" id="{82FD3E03-FA3C-47B4-A46E-1FDBD51C45CF}"/>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8" name="Freeform 62">
              <a:extLst>
                <a:ext uri="{FF2B5EF4-FFF2-40B4-BE49-F238E27FC236}">
                  <a16:creationId xmlns:a16="http://schemas.microsoft.com/office/drawing/2014/main" xmlns="" id="{B71695B0-B6B0-40D5-8FAF-58EC726C64E7}"/>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grpSp>
      <p:sp>
        <p:nvSpPr>
          <p:cNvPr id="66" name="Freeform: Shape 65">
            <a:extLst>
              <a:ext uri="{FF2B5EF4-FFF2-40B4-BE49-F238E27FC236}">
                <a16:creationId xmlns:a16="http://schemas.microsoft.com/office/drawing/2014/main" xmlns="" id="{229705A0-38F7-4A9C-86A4-2F68DE74B02E}"/>
              </a:ext>
            </a:extLst>
          </p:cNvPr>
          <p:cNvSpPr/>
          <p:nvPr userDrawn="1"/>
        </p:nvSpPr>
        <p:spPr>
          <a:xfrm>
            <a:off x="6272240" y="1030147"/>
            <a:ext cx="5919758" cy="5825419"/>
          </a:xfrm>
          <a:custGeom>
            <a:avLst/>
            <a:gdLst>
              <a:gd name="connsiteX0" fmla="*/ 5919758 w 5919758"/>
              <a:gd name="connsiteY0" fmla="*/ 0 h 5825419"/>
              <a:gd name="connsiteX1" fmla="*/ 5919758 w 5919758"/>
              <a:gd name="connsiteY1" fmla="*/ 5825419 h 5825419"/>
              <a:gd name="connsiteX2" fmla="*/ 1120273 w 5919758"/>
              <a:gd name="connsiteY2" fmla="*/ 5825419 h 5825419"/>
              <a:gd name="connsiteX3" fmla="*/ 0 w 5919758"/>
              <a:gd name="connsiteY3" fmla="*/ 1588036 h 5825419"/>
            </a:gdLst>
            <a:ahLst/>
            <a:cxnLst>
              <a:cxn ang="0">
                <a:pos x="connsiteX0" y="connsiteY0"/>
              </a:cxn>
              <a:cxn ang="0">
                <a:pos x="connsiteX1" y="connsiteY1"/>
              </a:cxn>
              <a:cxn ang="0">
                <a:pos x="connsiteX2" y="connsiteY2"/>
              </a:cxn>
              <a:cxn ang="0">
                <a:pos x="connsiteX3" y="connsiteY3"/>
              </a:cxn>
            </a:cxnLst>
            <a:rect l="l" t="t" r="r" b="b"/>
            <a:pathLst>
              <a:path w="5919758" h="5825419">
                <a:moveTo>
                  <a:pt x="5919758" y="0"/>
                </a:moveTo>
                <a:lnTo>
                  <a:pt x="5919758" y="5825419"/>
                </a:lnTo>
                <a:lnTo>
                  <a:pt x="1120273" y="5825419"/>
                </a:lnTo>
                <a:lnTo>
                  <a:pt x="0" y="1588036"/>
                </a:lnTo>
                <a:close/>
              </a:path>
            </a:pathLst>
          </a:custGeom>
          <a:blipFill dpi="0" rotWithShape="1">
            <a:blip r:embed="rId3" cstate="screen">
              <a:extLst>
                <a:ext uri="{28A0092B-C50C-407E-A947-70E740481C1C}">
                  <a14:useLocalDpi xmlns:a14="http://schemas.microsoft.com/office/drawing/2010/main"/>
                </a:ext>
              </a:extLst>
            </a:blip>
            <a:srcRect/>
            <a:stretch>
              <a:fillRect l="-8781" t="-8782" r="-19370" b="-19368"/>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83" name="Text Placeholder 140">
            <a:extLst>
              <a:ext uri="{FF2B5EF4-FFF2-40B4-BE49-F238E27FC236}">
                <a16:creationId xmlns:a16="http://schemas.microsoft.com/office/drawing/2014/main" xmlns="" id="{4D897568-993B-4A02-A134-6722AC6A9865}"/>
              </a:ext>
            </a:extLst>
          </p:cNvPr>
          <p:cNvSpPr>
            <a:spLocks noGrp="1"/>
          </p:cNvSpPr>
          <p:nvPr>
            <p:ph type="body" sz="quarter" idx="17" hasCustomPrompt="1"/>
          </p:nvPr>
        </p:nvSpPr>
        <p:spPr>
          <a:xfrm>
            <a:off x="500063" y="5394937"/>
            <a:ext cx="4772202" cy="707231"/>
          </a:xfrm>
        </p:spPr>
        <p:txBody>
          <a:bodyPr>
            <a:normAutofit/>
          </a:bodyPr>
          <a:lstStyle>
            <a:lvl1pPr>
              <a:spcBef>
                <a:spcPts val="0"/>
              </a:spcBef>
              <a:spcAft>
                <a:spcPts val="600"/>
              </a:spcAft>
              <a:defRPr sz="1600" b="1">
                <a:solidFill>
                  <a:schemeClr val="bg1"/>
                </a:solidFill>
              </a:defRPr>
            </a:lvl1pPr>
            <a:lvl2pPr marL="0" indent="0">
              <a:spcBef>
                <a:spcPts val="0"/>
              </a:spcBef>
              <a:buNone/>
              <a:defRPr sz="1600">
                <a:solidFill>
                  <a:schemeClr val="bg1"/>
                </a:solidFill>
              </a:defRPr>
            </a:lvl2pPr>
            <a:lvl3pPr marL="0" indent="0">
              <a:spcBef>
                <a:spcPts val="0"/>
              </a:spcBef>
              <a:buNone/>
              <a:defRPr sz="1600" b="0">
                <a:solidFill>
                  <a:schemeClr val="bg1"/>
                </a:solidFill>
              </a:defRPr>
            </a:lvl3pPr>
            <a:lvl4pPr>
              <a:spcBef>
                <a:spcPts val="0"/>
              </a:spcBef>
              <a:defRPr sz="1600" b="0">
                <a:solidFill>
                  <a:schemeClr val="bg1"/>
                </a:solidFill>
              </a:defRPr>
            </a:lvl4pPr>
            <a:lvl5pPr>
              <a:spcBef>
                <a:spcPts val="0"/>
              </a:spcBef>
              <a:defRPr sz="1600" b="0">
                <a:solidFill>
                  <a:schemeClr val="bg1"/>
                </a:solidFill>
              </a:defRPr>
            </a:lvl5pPr>
            <a:lvl6pPr>
              <a:spcBef>
                <a:spcPts val="0"/>
              </a:spcBef>
              <a:defRPr sz="1600" b="0">
                <a:solidFill>
                  <a:schemeClr val="bg1"/>
                </a:solidFill>
              </a:defRPr>
            </a:lvl6pPr>
            <a:lvl7pPr>
              <a:spcBef>
                <a:spcPts val="0"/>
              </a:spcBef>
              <a:defRPr sz="1600" b="0">
                <a:solidFill>
                  <a:schemeClr val="bg1"/>
                </a:solidFill>
              </a:defRPr>
            </a:lvl7pPr>
            <a:lvl8pPr>
              <a:spcBef>
                <a:spcPts val="0"/>
              </a:spcBef>
              <a:defRPr sz="1600">
                <a:solidFill>
                  <a:schemeClr val="bg1"/>
                </a:solidFill>
              </a:defRPr>
            </a:lvl8pPr>
            <a:lvl9pPr>
              <a:spcBef>
                <a:spcPts val="0"/>
              </a:spcBef>
              <a:defRPr sz="1600">
                <a:solidFill>
                  <a:schemeClr val="bg1"/>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79" name="Text Placeholder 135">
            <a:extLst>
              <a:ext uri="{FF2B5EF4-FFF2-40B4-BE49-F238E27FC236}">
                <a16:creationId xmlns:a16="http://schemas.microsoft.com/office/drawing/2014/main" xmlns="" id="{CA8F343C-4D99-4A43-995F-05ACA5C64EB1}"/>
              </a:ext>
            </a:extLst>
          </p:cNvPr>
          <p:cNvSpPr>
            <a:spLocks noGrp="1"/>
          </p:cNvSpPr>
          <p:nvPr>
            <p:ph type="body" sz="quarter" idx="16" hasCustomPrompt="1"/>
          </p:nvPr>
        </p:nvSpPr>
        <p:spPr>
          <a:xfrm>
            <a:off x="607255" y="5338960"/>
            <a:ext cx="288000" cy="10800"/>
          </a:xfrm>
          <a:solidFill>
            <a:schemeClr val="bg1"/>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Tree>
    <p:extLst>
      <p:ext uri="{BB962C8B-B14F-4D97-AF65-F5344CB8AC3E}">
        <p14:creationId xmlns:p14="http://schemas.microsoft.com/office/powerpoint/2010/main" val="378246784"/>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Title Slide-Community">
    <p:spTree>
      <p:nvGrpSpPr>
        <p:cNvPr id="1" name=""/>
        <p:cNvGrpSpPr/>
        <p:nvPr/>
      </p:nvGrpSpPr>
      <p:grpSpPr>
        <a:xfrm>
          <a:off x="0" y="0"/>
          <a:ext cx="0" cy="0"/>
          <a:chOff x="0" y="0"/>
          <a:chExt cx="0" cy="0"/>
        </a:xfrm>
      </p:grpSpPr>
      <p:sp>
        <p:nvSpPr>
          <p:cNvPr id="12" name="Rectangle 11">
            <a:extLst>
              <a:ext uri="{FF2B5EF4-FFF2-40B4-BE49-F238E27FC236}">
                <a16:creationId xmlns:a16="http://schemas.microsoft.com/office/drawing/2014/main" xmlns="" id="{4A3F1C04-3200-4425-86D0-2F9E2EAC9EF4}"/>
              </a:ext>
            </a:extLst>
          </p:cNvPr>
          <p:cNvSpPr/>
          <p:nvPr userDrawn="1"/>
        </p:nvSpPr>
        <p:spPr>
          <a:xfrm>
            <a:off x="-1" y="-1"/>
            <a:ext cx="12204001" cy="685800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xmlns="" id="{1D7D280A-8F97-4666-B32E-23950B31DB3C}"/>
              </a:ext>
            </a:extLst>
          </p:cNvPr>
          <p:cNvSpPr>
            <a:spLocks noGrp="1"/>
          </p:cNvSpPr>
          <p:nvPr>
            <p:ph type="subTitle" idx="1" hasCustomPrompt="1"/>
          </p:nvPr>
        </p:nvSpPr>
        <p:spPr>
          <a:xfrm>
            <a:off x="500063" y="2487775"/>
            <a:ext cx="4772203"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1200"/>
              </a:spcAft>
              <a:buNone/>
              <a:defRPr sz="3800" b="1">
                <a:solidFill>
                  <a:schemeClr val="bg1"/>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title</a:t>
            </a:r>
          </a:p>
          <a:p>
            <a:pPr lvl="1"/>
            <a:r>
              <a:rPr lang="en-AU" noProof="0" dirty="0"/>
              <a:t>Two</a:t>
            </a:r>
          </a:p>
          <a:p>
            <a:pPr lvl="2"/>
            <a:r>
              <a:rPr lang="en-AU" noProof="0" dirty="0"/>
              <a:t>Three</a:t>
            </a:r>
          </a:p>
          <a:p>
            <a:pPr lvl="8"/>
            <a:r>
              <a:rPr lang="en-AU" noProof="0" dirty="0"/>
              <a:t>four</a:t>
            </a:r>
          </a:p>
        </p:txBody>
      </p:sp>
      <p:grpSp>
        <p:nvGrpSpPr>
          <p:cNvPr id="67" name="Group 4">
            <a:extLst>
              <a:ext uri="{FF2B5EF4-FFF2-40B4-BE49-F238E27FC236}">
                <a16:creationId xmlns:a16="http://schemas.microsoft.com/office/drawing/2014/main" xmlns="" id="{17413FA8-B926-4F79-BE67-4D826E059498}"/>
              </a:ext>
            </a:extLst>
          </p:cNvPr>
          <p:cNvGrpSpPr>
            <a:grpSpLocks noChangeAspect="1"/>
          </p:cNvGrpSpPr>
          <p:nvPr userDrawn="1"/>
        </p:nvGrpSpPr>
        <p:grpSpPr bwMode="auto">
          <a:xfrm>
            <a:off x="421066" y="453777"/>
            <a:ext cx="1662286" cy="1666547"/>
            <a:chOff x="2864" y="1181"/>
            <a:chExt cx="1952" cy="1957"/>
          </a:xfrm>
          <a:blipFill>
            <a:blip r:embed="rId2"/>
            <a:stretch>
              <a:fillRect/>
            </a:stretch>
          </a:blipFill>
        </p:grpSpPr>
        <p:sp>
          <p:nvSpPr>
            <p:cNvPr id="68" name="AutoShape 3">
              <a:extLst>
                <a:ext uri="{FF2B5EF4-FFF2-40B4-BE49-F238E27FC236}">
                  <a16:creationId xmlns:a16="http://schemas.microsoft.com/office/drawing/2014/main" xmlns="" id="{67A0898D-5E9C-4ECA-8716-B27BD4E303A7}"/>
                </a:ext>
              </a:extLst>
            </p:cNvPr>
            <p:cNvSpPr>
              <a:spLocks noChangeAspect="1" noChangeArrowheads="1" noTextEdit="1"/>
            </p:cNvSpPr>
            <p:nvPr userDrawn="1"/>
          </p:nvSpPr>
          <p:spPr bwMode="auto">
            <a:xfrm>
              <a:off x="2864" y="1182"/>
              <a:ext cx="1952" cy="195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69" name="Rectangle 5">
              <a:extLst>
                <a:ext uri="{FF2B5EF4-FFF2-40B4-BE49-F238E27FC236}">
                  <a16:creationId xmlns:a16="http://schemas.microsoft.com/office/drawing/2014/main" xmlns="" id="{239A1E07-3A1C-41F5-92ED-8B3567E0FF12}"/>
                </a:ext>
              </a:extLst>
            </p:cNvPr>
            <p:cNvSpPr>
              <a:spLocks noChangeArrowheads="1"/>
            </p:cNvSpPr>
            <p:nvPr userDrawn="1"/>
          </p:nvSpPr>
          <p:spPr bwMode="auto">
            <a:xfrm>
              <a:off x="2865" y="1181"/>
              <a:ext cx="1950" cy="19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0" name="Freeform 6">
              <a:extLst>
                <a:ext uri="{FF2B5EF4-FFF2-40B4-BE49-F238E27FC236}">
                  <a16:creationId xmlns:a16="http://schemas.microsoft.com/office/drawing/2014/main" xmlns="" id="{E9D6C4A4-2B67-4288-817E-9A4BFFCA3065}"/>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1" name="Freeform 7">
              <a:extLst>
                <a:ext uri="{FF2B5EF4-FFF2-40B4-BE49-F238E27FC236}">
                  <a16:creationId xmlns:a16="http://schemas.microsoft.com/office/drawing/2014/main" xmlns="" id="{6B8D6F90-2C6B-4628-AE61-C65FEE487816}"/>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2" name="Freeform 8">
              <a:extLst>
                <a:ext uri="{FF2B5EF4-FFF2-40B4-BE49-F238E27FC236}">
                  <a16:creationId xmlns:a16="http://schemas.microsoft.com/office/drawing/2014/main" xmlns="" id="{C0E4DAA6-41BC-4FB2-8CF3-65E9131F42E1}"/>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3" name="Freeform 9">
              <a:extLst>
                <a:ext uri="{FF2B5EF4-FFF2-40B4-BE49-F238E27FC236}">
                  <a16:creationId xmlns:a16="http://schemas.microsoft.com/office/drawing/2014/main" xmlns="" id="{2474DAF8-D7A5-411C-A001-70D5A07D88EE}"/>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4" name="Freeform 10">
              <a:extLst>
                <a:ext uri="{FF2B5EF4-FFF2-40B4-BE49-F238E27FC236}">
                  <a16:creationId xmlns:a16="http://schemas.microsoft.com/office/drawing/2014/main" xmlns="" id="{06B8E519-0572-4B3F-9254-9C405ADACCDA}"/>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5" name="Freeform 11">
              <a:extLst>
                <a:ext uri="{FF2B5EF4-FFF2-40B4-BE49-F238E27FC236}">
                  <a16:creationId xmlns:a16="http://schemas.microsoft.com/office/drawing/2014/main" xmlns="" id="{4DA47499-7EFA-44C7-93C9-40237E640F5E}"/>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6" name="Freeform 12">
              <a:extLst>
                <a:ext uri="{FF2B5EF4-FFF2-40B4-BE49-F238E27FC236}">
                  <a16:creationId xmlns:a16="http://schemas.microsoft.com/office/drawing/2014/main" xmlns="" id="{C8EA471D-6FAF-4C4F-B21D-814C5991B985}"/>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7" name="Freeform 13">
              <a:extLst>
                <a:ext uri="{FF2B5EF4-FFF2-40B4-BE49-F238E27FC236}">
                  <a16:creationId xmlns:a16="http://schemas.microsoft.com/office/drawing/2014/main" xmlns="" id="{BEC055FD-07C4-4F86-A926-EFFCD0E7041A}"/>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8" name="Freeform 14">
              <a:extLst>
                <a:ext uri="{FF2B5EF4-FFF2-40B4-BE49-F238E27FC236}">
                  <a16:creationId xmlns:a16="http://schemas.microsoft.com/office/drawing/2014/main" xmlns="" id="{DBC8C3F1-E782-4E33-8648-C0D9005D2F29}"/>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37" name="Freeform 15">
              <a:extLst>
                <a:ext uri="{FF2B5EF4-FFF2-40B4-BE49-F238E27FC236}">
                  <a16:creationId xmlns:a16="http://schemas.microsoft.com/office/drawing/2014/main" xmlns="" id="{511543D3-2D83-4FA7-A510-0D59ED4DFDA1}"/>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1" name="Freeform 16">
              <a:extLst>
                <a:ext uri="{FF2B5EF4-FFF2-40B4-BE49-F238E27FC236}">
                  <a16:creationId xmlns:a16="http://schemas.microsoft.com/office/drawing/2014/main" xmlns="" id="{5C99A006-6A36-4318-A0F6-FC763AF1FDD6}"/>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2" name="Freeform 17">
              <a:extLst>
                <a:ext uri="{FF2B5EF4-FFF2-40B4-BE49-F238E27FC236}">
                  <a16:creationId xmlns:a16="http://schemas.microsoft.com/office/drawing/2014/main" xmlns="" id="{D65C69B5-F055-4C41-976C-E6733BC98A10}"/>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3" name="Freeform 18">
              <a:extLst>
                <a:ext uri="{FF2B5EF4-FFF2-40B4-BE49-F238E27FC236}">
                  <a16:creationId xmlns:a16="http://schemas.microsoft.com/office/drawing/2014/main" xmlns="" id="{1A3177FB-A0BD-4B08-B181-14A829DF1BFF}"/>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4" name="Freeform 19">
              <a:extLst>
                <a:ext uri="{FF2B5EF4-FFF2-40B4-BE49-F238E27FC236}">
                  <a16:creationId xmlns:a16="http://schemas.microsoft.com/office/drawing/2014/main" xmlns="" id="{3528B336-8FBC-4C1E-B4B2-C99449F8E8B5}"/>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5" name="Freeform 20">
              <a:extLst>
                <a:ext uri="{FF2B5EF4-FFF2-40B4-BE49-F238E27FC236}">
                  <a16:creationId xmlns:a16="http://schemas.microsoft.com/office/drawing/2014/main" xmlns="" id="{BD4F46C1-2FE6-44C8-A55E-45E98246F6D5}"/>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8" name="Rectangle 21">
              <a:extLst>
                <a:ext uri="{FF2B5EF4-FFF2-40B4-BE49-F238E27FC236}">
                  <a16:creationId xmlns:a16="http://schemas.microsoft.com/office/drawing/2014/main" xmlns="" id="{09DD4248-B5EF-40DF-AEE7-8BD9A8A7418A}"/>
                </a:ext>
              </a:extLst>
            </p:cNvPr>
            <p:cNvSpPr>
              <a:spLocks noChangeArrowheads="1"/>
            </p:cNvSpPr>
            <p:nvPr userDrawn="1"/>
          </p:nvSpPr>
          <p:spPr bwMode="auto">
            <a:xfrm>
              <a:off x="3108" y="2653"/>
              <a:ext cx="1477" cy="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9" name="Freeform 22">
              <a:extLst>
                <a:ext uri="{FF2B5EF4-FFF2-40B4-BE49-F238E27FC236}">
                  <a16:creationId xmlns:a16="http://schemas.microsoft.com/office/drawing/2014/main" xmlns="" id="{0EF4CE3A-3112-407D-B00C-337ACD7FDA2F}"/>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0" name="Freeform 23">
              <a:extLst>
                <a:ext uri="{FF2B5EF4-FFF2-40B4-BE49-F238E27FC236}">
                  <a16:creationId xmlns:a16="http://schemas.microsoft.com/office/drawing/2014/main" xmlns="" id="{EEE8532D-E6E7-4BD0-9A45-58E8A1A93DCA}"/>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1" name="Freeform 24">
              <a:extLst>
                <a:ext uri="{FF2B5EF4-FFF2-40B4-BE49-F238E27FC236}">
                  <a16:creationId xmlns:a16="http://schemas.microsoft.com/office/drawing/2014/main" xmlns="" id="{2B2B85B8-C753-425A-ACC5-3B2B2268FEA5}"/>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2" name="Freeform 25">
              <a:extLst>
                <a:ext uri="{FF2B5EF4-FFF2-40B4-BE49-F238E27FC236}">
                  <a16:creationId xmlns:a16="http://schemas.microsoft.com/office/drawing/2014/main" xmlns="" id="{023916B4-1AD7-4055-9353-DB438003EFC6}"/>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3" name="Freeform 26">
              <a:extLst>
                <a:ext uri="{FF2B5EF4-FFF2-40B4-BE49-F238E27FC236}">
                  <a16:creationId xmlns:a16="http://schemas.microsoft.com/office/drawing/2014/main" xmlns="" id="{6D2086AF-BC95-4BE8-AB84-A66F4C80A6D8}"/>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4" name="Freeform 27">
              <a:extLst>
                <a:ext uri="{FF2B5EF4-FFF2-40B4-BE49-F238E27FC236}">
                  <a16:creationId xmlns:a16="http://schemas.microsoft.com/office/drawing/2014/main" xmlns="" id="{E7A147C6-9FDA-4D95-A42A-92861D17D69A}"/>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5" name="Freeform 28">
              <a:extLst>
                <a:ext uri="{FF2B5EF4-FFF2-40B4-BE49-F238E27FC236}">
                  <a16:creationId xmlns:a16="http://schemas.microsoft.com/office/drawing/2014/main" xmlns="" id="{45D5BF2A-EF85-417C-B03F-30CEAE118D7D}"/>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6" name="Freeform 29">
              <a:extLst>
                <a:ext uri="{FF2B5EF4-FFF2-40B4-BE49-F238E27FC236}">
                  <a16:creationId xmlns:a16="http://schemas.microsoft.com/office/drawing/2014/main" xmlns="" id="{795098EC-2ACB-4C39-AA2D-A12FF06BA72A}"/>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7" name="Freeform 30">
              <a:extLst>
                <a:ext uri="{FF2B5EF4-FFF2-40B4-BE49-F238E27FC236}">
                  <a16:creationId xmlns:a16="http://schemas.microsoft.com/office/drawing/2014/main" xmlns="" id="{447048D5-71A3-4A33-9E51-0388E2EC900F}"/>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8" name="Freeform 31">
              <a:extLst>
                <a:ext uri="{FF2B5EF4-FFF2-40B4-BE49-F238E27FC236}">
                  <a16:creationId xmlns:a16="http://schemas.microsoft.com/office/drawing/2014/main" xmlns="" id="{5866A8C0-C096-47DA-9C8E-D82E74E47906}"/>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9" name="Freeform 32">
              <a:extLst>
                <a:ext uri="{FF2B5EF4-FFF2-40B4-BE49-F238E27FC236}">
                  <a16:creationId xmlns:a16="http://schemas.microsoft.com/office/drawing/2014/main" xmlns="" id="{4B91E936-1F6C-4BAE-9F8C-2A198926D735}"/>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0" name="Freeform 34">
              <a:extLst>
                <a:ext uri="{FF2B5EF4-FFF2-40B4-BE49-F238E27FC236}">
                  <a16:creationId xmlns:a16="http://schemas.microsoft.com/office/drawing/2014/main" xmlns="" id="{88823701-A9F3-4323-AD0C-A2AD4BE0B93E}"/>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1" name="Freeform 35">
              <a:extLst>
                <a:ext uri="{FF2B5EF4-FFF2-40B4-BE49-F238E27FC236}">
                  <a16:creationId xmlns:a16="http://schemas.microsoft.com/office/drawing/2014/main" xmlns="" id="{C495104A-F915-4B0C-961E-EF42EEA3C8FB}"/>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2" name="Freeform 36">
              <a:extLst>
                <a:ext uri="{FF2B5EF4-FFF2-40B4-BE49-F238E27FC236}">
                  <a16:creationId xmlns:a16="http://schemas.microsoft.com/office/drawing/2014/main" xmlns="" id="{6A51DB3B-303A-4D1F-A5E4-A76D700245E2}"/>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3" name="Freeform 37">
              <a:extLst>
                <a:ext uri="{FF2B5EF4-FFF2-40B4-BE49-F238E27FC236}">
                  <a16:creationId xmlns:a16="http://schemas.microsoft.com/office/drawing/2014/main" xmlns="" id="{E2E2D34A-EEA4-4A9C-81F3-B794F5CEFE15}"/>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4" name="Freeform 38">
              <a:extLst>
                <a:ext uri="{FF2B5EF4-FFF2-40B4-BE49-F238E27FC236}">
                  <a16:creationId xmlns:a16="http://schemas.microsoft.com/office/drawing/2014/main" xmlns="" id="{8B3BECFC-710D-46F1-96FF-B5371F927C1D}"/>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5" name="Freeform 39">
              <a:extLst>
                <a:ext uri="{FF2B5EF4-FFF2-40B4-BE49-F238E27FC236}">
                  <a16:creationId xmlns:a16="http://schemas.microsoft.com/office/drawing/2014/main" xmlns="" id="{90665531-8DF2-4759-B8DB-FEF6D91D48E2}"/>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6" name="Freeform 40">
              <a:extLst>
                <a:ext uri="{FF2B5EF4-FFF2-40B4-BE49-F238E27FC236}">
                  <a16:creationId xmlns:a16="http://schemas.microsoft.com/office/drawing/2014/main" xmlns="" id="{26F566F5-E589-4F94-81DD-DD2CA39F8557}"/>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7" name="Freeform 41">
              <a:extLst>
                <a:ext uri="{FF2B5EF4-FFF2-40B4-BE49-F238E27FC236}">
                  <a16:creationId xmlns:a16="http://schemas.microsoft.com/office/drawing/2014/main" xmlns="" id="{AD2F1B90-FBA5-468A-ADE5-6AF4A8487097}"/>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8" name="Freeform 42">
              <a:extLst>
                <a:ext uri="{FF2B5EF4-FFF2-40B4-BE49-F238E27FC236}">
                  <a16:creationId xmlns:a16="http://schemas.microsoft.com/office/drawing/2014/main" xmlns="" id="{2FD588FF-B434-4865-9645-F295045E86D6}"/>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9" name="Freeform 43">
              <a:extLst>
                <a:ext uri="{FF2B5EF4-FFF2-40B4-BE49-F238E27FC236}">
                  <a16:creationId xmlns:a16="http://schemas.microsoft.com/office/drawing/2014/main" xmlns="" id="{19302DA6-B22F-4EF5-A69A-ABD9063A84FF}"/>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0" name="Freeform 44">
              <a:extLst>
                <a:ext uri="{FF2B5EF4-FFF2-40B4-BE49-F238E27FC236}">
                  <a16:creationId xmlns:a16="http://schemas.microsoft.com/office/drawing/2014/main" xmlns="" id="{FE7EC85F-4555-4FCA-8CCD-19C42F488E4D}"/>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1" name="Freeform 45">
              <a:extLst>
                <a:ext uri="{FF2B5EF4-FFF2-40B4-BE49-F238E27FC236}">
                  <a16:creationId xmlns:a16="http://schemas.microsoft.com/office/drawing/2014/main" xmlns="" id="{1962168F-4DE0-46A6-8EFD-C4A1BA3751FC}"/>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2" name="Freeform 46">
              <a:extLst>
                <a:ext uri="{FF2B5EF4-FFF2-40B4-BE49-F238E27FC236}">
                  <a16:creationId xmlns:a16="http://schemas.microsoft.com/office/drawing/2014/main" xmlns="" id="{7B9E10B1-1CAA-4E4C-B256-1BA034A29264}"/>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3" name="Freeform 47">
              <a:extLst>
                <a:ext uri="{FF2B5EF4-FFF2-40B4-BE49-F238E27FC236}">
                  <a16:creationId xmlns:a16="http://schemas.microsoft.com/office/drawing/2014/main" xmlns="" id="{A8D8148A-C053-4A37-844E-75EF04169079}"/>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4" name="Freeform 48">
              <a:extLst>
                <a:ext uri="{FF2B5EF4-FFF2-40B4-BE49-F238E27FC236}">
                  <a16:creationId xmlns:a16="http://schemas.microsoft.com/office/drawing/2014/main" xmlns="" id="{A20CEF9E-743B-4F98-9FF0-EBBBC4FEB207}"/>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5" name="Freeform 49">
              <a:extLst>
                <a:ext uri="{FF2B5EF4-FFF2-40B4-BE49-F238E27FC236}">
                  <a16:creationId xmlns:a16="http://schemas.microsoft.com/office/drawing/2014/main" xmlns="" id="{B790B20E-FD43-462D-8007-EC2B15D8FCFA}"/>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6" name="Freeform 50">
              <a:extLst>
                <a:ext uri="{FF2B5EF4-FFF2-40B4-BE49-F238E27FC236}">
                  <a16:creationId xmlns:a16="http://schemas.microsoft.com/office/drawing/2014/main" xmlns="" id="{3DCCF01C-7444-4B23-BDF1-D8027642EA28}"/>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7" name="Freeform 51">
              <a:extLst>
                <a:ext uri="{FF2B5EF4-FFF2-40B4-BE49-F238E27FC236}">
                  <a16:creationId xmlns:a16="http://schemas.microsoft.com/office/drawing/2014/main" xmlns="" id="{9C1F7A58-7A43-4EF6-8310-FC2223E34915}"/>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8" name="Freeform 52">
              <a:extLst>
                <a:ext uri="{FF2B5EF4-FFF2-40B4-BE49-F238E27FC236}">
                  <a16:creationId xmlns:a16="http://schemas.microsoft.com/office/drawing/2014/main" xmlns="" id="{CFADC32E-9FC7-4E6E-842D-E7A407A371B4}"/>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9" name="Freeform 53">
              <a:extLst>
                <a:ext uri="{FF2B5EF4-FFF2-40B4-BE49-F238E27FC236}">
                  <a16:creationId xmlns:a16="http://schemas.microsoft.com/office/drawing/2014/main" xmlns="" id="{D5B27FA2-8D3C-408A-9480-A049E6D384DF}"/>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0" name="Freeform 54">
              <a:extLst>
                <a:ext uri="{FF2B5EF4-FFF2-40B4-BE49-F238E27FC236}">
                  <a16:creationId xmlns:a16="http://schemas.microsoft.com/office/drawing/2014/main" xmlns="" id="{1FE7A3D8-FB06-4617-BFC5-9D2DCCA8ABFD}"/>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1" name="Freeform 55">
              <a:extLst>
                <a:ext uri="{FF2B5EF4-FFF2-40B4-BE49-F238E27FC236}">
                  <a16:creationId xmlns:a16="http://schemas.microsoft.com/office/drawing/2014/main" xmlns="" id="{465E4A38-A19E-4A38-8E8A-A82D12FA566B}"/>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2" name="Freeform 56">
              <a:extLst>
                <a:ext uri="{FF2B5EF4-FFF2-40B4-BE49-F238E27FC236}">
                  <a16:creationId xmlns:a16="http://schemas.microsoft.com/office/drawing/2014/main" xmlns="" id="{A1F24538-62EE-43F6-AFF0-9E5AC6235F23}"/>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3" name="Freeform 57">
              <a:extLst>
                <a:ext uri="{FF2B5EF4-FFF2-40B4-BE49-F238E27FC236}">
                  <a16:creationId xmlns:a16="http://schemas.microsoft.com/office/drawing/2014/main" xmlns="" id="{E45D68DF-3FB9-4397-9E42-B8F0FD2CBC41}"/>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4" name="Freeform 58">
              <a:extLst>
                <a:ext uri="{FF2B5EF4-FFF2-40B4-BE49-F238E27FC236}">
                  <a16:creationId xmlns:a16="http://schemas.microsoft.com/office/drawing/2014/main" xmlns="" id="{A559BEA7-D8F9-48FE-8B9C-D2CC236311E5}"/>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5" name="Freeform 59">
              <a:extLst>
                <a:ext uri="{FF2B5EF4-FFF2-40B4-BE49-F238E27FC236}">
                  <a16:creationId xmlns:a16="http://schemas.microsoft.com/office/drawing/2014/main" xmlns="" id="{00C3857F-D388-4662-B791-624CEA2D4E48}"/>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6" name="Freeform 60">
              <a:extLst>
                <a:ext uri="{FF2B5EF4-FFF2-40B4-BE49-F238E27FC236}">
                  <a16:creationId xmlns:a16="http://schemas.microsoft.com/office/drawing/2014/main" xmlns="" id="{509EDC47-72F4-4A73-A0DC-EFEEA7F78BF5}"/>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7" name="Freeform 61">
              <a:extLst>
                <a:ext uri="{FF2B5EF4-FFF2-40B4-BE49-F238E27FC236}">
                  <a16:creationId xmlns:a16="http://schemas.microsoft.com/office/drawing/2014/main" xmlns="" id="{82FD3E03-FA3C-47B4-A46E-1FDBD51C45CF}"/>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8" name="Freeform 62">
              <a:extLst>
                <a:ext uri="{FF2B5EF4-FFF2-40B4-BE49-F238E27FC236}">
                  <a16:creationId xmlns:a16="http://schemas.microsoft.com/office/drawing/2014/main" xmlns="" id="{B71695B0-B6B0-40D5-8FAF-58EC726C64E7}"/>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grpSp>
      <p:sp>
        <p:nvSpPr>
          <p:cNvPr id="66" name="Freeform: Shape 65">
            <a:extLst>
              <a:ext uri="{FF2B5EF4-FFF2-40B4-BE49-F238E27FC236}">
                <a16:creationId xmlns:a16="http://schemas.microsoft.com/office/drawing/2014/main" xmlns="" id="{0624966D-E4EA-4F50-9BB6-48291DC82572}"/>
              </a:ext>
            </a:extLst>
          </p:cNvPr>
          <p:cNvSpPr/>
          <p:nvPr userDrawn="1"/>
        </p:nvSpPr>
        <p:spPr>
          <a:xfrm>
            <a:off x="6272240" y="1030147"/>
            <a:ext cx="5919758" cy="5825419"/>
          </a:xfrm>
          <a:custGeom>
            <a:avLst/>
            <a:gdLst>
              <a:gd name="connsiteX0" fmla="*/ 5919758 w 5919758"/>
              <a:gd name="connsiteY0" fmla="*/ 0 h 5825419"/>
              <a:gd name="connsiteX1" fmla="*/ 5919758 w 5919758"/>
              <a:gd name="connsiteY1" fmla="*/ 5825419 h 5825419"/>
              <a:gd name="connsiteX2" fmla="*/ 1120273 w 5919758"/>
              <a:gd name="connsiteY2" fmla="*/ 5825419 h 5825419"/>
              <a:gd name="connsiteX3" fmla="*/ 0 w 5919758"/>
              <a:gd name="connsiteY3" fmla="*/ 1588036 h 5825419"/>
            </a:gdLst>
            <a:ahLst/>
            <a:cxnLst>
              <a:cxn ang="0">
                <a:pos x="connsiteX0" y="connsiteY0"/>
              </a:cxn>
              <a:cxn ang="0">
                <a:pos x="connsiteX1" y="connsiteY1"/>
              </a:cxn>
              <a:cxn ang="0">
                <a:pos x="connsiteX2" y="connsiteY2"/>
              </a:cxn>
              <a:cxn ang="0">
                <a:pos x="connsiteX3" y="connsiteY3"/>
              </a:cxn>
            </a:cxnLst>
            <a:rect l="l" t="t" r="r" b="b"/>
            <a:pathLst>
              <a:path w="5919758" h="5825419">
                <a:moveTo>
                  <a:pt x="5919758" y="0"/>
                </a:moveTo>
                <a:lnTo>
                  <a:pt x="5919758" y="5825419"/>
                </a:lnTo>
                <a:lnTo>
                  <a:pt x="1120273" y="5825419"/>
                </a:lnTo>
                <a:lnTo>
                  <a:pt x="0" y="1588036"/>
                </a:lnTo>
                <a:close/>
              </a:path>
            </a:pathLst>
          </a:custGeom>
          <a:blipFill dpi="0" rotWithShape="1">
            <a:blip r:embed="rId3" cstate="screen">
              <a:extLst>
                <a:ext uri="{28A0092B-C50C-407E-A947-70E740481C1C}">
                  <a14:useLocalDpi xmlns:a14="http://schemas.microsoft.com/office/drawing/2010/main"/>
                </a:ext>
              </a:extLst>
            </a:blip>
            <a:srcRect/>
            <a:stretch>
              <a:fillRect l="-28854" t="-32933" r="-6493" b="-2413"/>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83" name="Text Placeholder 140">
            <a:extLst>
              <a:ext uri="{FF2B5EF4-FFF2-40B4-BE49-F238E27FC236}">
                <a16:creationId xmlns:a16="http://schemas.microsoft.com/office/drawing/2014/main" xmlns="" id="{7C435E10-BA07-43CA-946E-F929538E56EE}"/>
              </a:ext>
            </a:extLst>
          </p:cNvPr>
          <p:cNvSpPr>
            <a:spLocks noGrp="1"/>
          </p:cNvSpPr>
          <p:nvPr>
            <p:ph type="body" sz="quarter" idx="17" hasCustomPrompt="1"/>
          </p:nvPr>
        </p:nvSpPr>
        <p:spPr>
          <a:xfrm>
            <a:off x="500063" y="5394937"/>
            <a:ext cx="4772202" cy="707231"/>
          </a:xfrm>
        </p:spPr>
        <p:txBody>
          <a:bodyPr>
            <a:normAutofit/>
          </a:bodyPr>
          <a:lstStyle>
            <a:lvl1pPr>
              <a:spcBef>
                <a:spcPts val="0"/>
              </a:spcBef>
              <a:spcAft>
                <a:spcPts val="600"/>
              </a:spcAft>
              <a:defRPr sz="1600" b="1">
                <a:solidFill>
                  <a:schemeClr val="bg1"/>
                </a:solidFill>
              </a:defRPr>
            </a:lvl1pPr>
            <a:lvl2pPr marL="0" indent="0">
              <a:spcBef>
                <a:spcPts val="0"/>
              </a:spcBef>
              <a:buNone/>
              <a:defRPr sz="1600">
                <a:solidFill>
                  <a:schemeClr val="bg1"/>
                </a:solidFill>
              </a:defRPr>
            </a:lvl2pPr>
            <a:lvl3pPr marL="0" indent="0">
              <a:spcBef>
                <a:spcPts val="0"/>
              </a:spcBef>
              <a:buNone/>
              <a:defRPr sz="1600" b="0">
                <a:solidFill>
                  <a:schemeClr val="bg1"/>
                </a:solidFill>
              </a:defRPr>
            </a:lvl3pPr>
            <a:lvl4pPr>
              <a:spcBef>
                <a:spcPts val="0"/>
              </a:spcBef>
              <a:defRPr sz="1600" b="0">
                <a:solidFill>
                  <a:schemeClr val="bg1"/>
                </a:solidFill>
              </a:defRPr>
            </a:lvl4pPr>
            <a:lvl5pPr>
              <a:spcBef>
                <a:spcPts val="0"/>
              </a:spcBef>
              <a:defRPr sz="1600" b="0">
                <a:solidFill>
                  <a:schemeClr val="bg1"/>
                </a:solidFill>
              </a:defRPr>
            </a:lvl5pPr>
            <a:lvl6pPr>
              <a:spcBef>
                <a:spcPts val="0"/>
              </a:spcBef>
              <a:defRPr sz="1600" b="0">
                <a:solidFill>
                  <a:schemeClr val="bg1"/>
                </a:solidFill>
              </a:defRPr>
            </a:lvl6pPr>
            <a:lvl7pPr>
              <a:spcBef>
                <a:spcPts val="0"/>
              </a:spcBef>
              <a:defRPr sz="1600" b="0">
                <a:solidFill>
                  <a:schemeClr val="bg1"/>
                </a:solidFill>
              </a:defRPr>
            </a:lvl7pPr>
            <a:lvl8pPr>
              <a:spcBef>
                <a:spcPts val="0"/>
              </a:spcBef>
              <a:defRPr sz="1600">
                <a:solidFill>
                  <a:schemeClr val="bg1"/>
                </a:solidFill>
              </a:defRPr>
            </a:lvl8pPr>
            <a:lvl9pPr>
              <a:spcBef>
                <a:spcPts val="0"/>
              </a:spcBef>
              <a:defRPr sz="1600">
                <a:solidFill>
                  <a:schemeClr val="bg1"/>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79" name="Text Placeholder 135">
            <a:extLst>
              <a:ext uri="{FF2B5EF4-FFF2-40B4-BE49-F238E27FC236}">
                <a16:creationId xmlns:a16="http://schemas.microsoft.com/office/drawing/2014/main" xmlns="" id="{8818C800-1FD7-46E3-9513-EDED28C7D419}"/>
              </a:ext>
            </a:extLst>
          </p:cNvPr>
          <p:cNvSpPr>
            <a:spLocks noGrp="1"/>
          </p:cNvSpPr>
          <p:nvPr>
            <p:ph type="body" sz="quarter" idx="16" hasCustomPrompt="1"/>
          </p:nvPr>
        </p:nvSpPr>
        <p:spPr>
          <a:xfrm>
            <a:off x="607255" y="5338960"/>
            <a:ext cx="288000" cy="10800"/>
          </a:xfrm>
          <a:solidFill>
            <a:schemeClr val="bg1"/>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Tree>
    <p:extLst>
      <p:ext uri="{BB962C8B-B14F-4D97-AF65-F5344CB8AC3E}">
        <p14:creationId xmlns:p14="http://schemas.microsoft.com/office/powerpoint/2010/main" val="313176617"/>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userDrawn="1">
  <p:cSld name="Title Slide-Knowledge">
    <p:spTree>
      <p:nvGrpSpPr>
        <p:cNvPr id="1" name=""/>
        <p:cNvGrpSpPr/>
        <p:nvPr/>
      </p:nvGrpSpPr>
      <p:grpSpPr>
        <a:xfrm>
          <a:off x="0" y="0"/>
          <a:ext cx="0" cy="0"/>
          <a:chOff x="0" y="0"/>
          <a:chExt cx="0" cy="0"/>
        </a:xfrm>
      </p:grpSpPr>
      <p:sp>
        <p:nvSpPr>
          <p:cNvPr id="12" name="Rectangle 11">
            <a:extLst>
              <a:ext uri="{FF2B5EF4-FFF2-40B4-BE49-F238E27FC236}">
                <a16:creationId xmlns:a16="http://schemas.microsoft.com/office/drawing/2014/main" xmlns="" id="{4A3F1C04-3200-4425-86D0-2F9E2EAC9EF4}"/>
              </a:ext>
            </a:extLst>
          </p:cNvPr>
          <p:cNvSpPr/>
          <p:nvPr userDrawn="1"/>
        </p:nvSpPr>
        <p:spPr>
          <a:xfrm>
            <a:off x="-1" y="-1"/>
            <a:ext cx="12204001" cy="685800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xmlns="" id="{1D7D280A-8F97-4666-B32E-23950B31DB3C}"/>
              </a:ext>
            </a:extLst>
          </p:cNvPr>
          <p:cNvSpPr>
            <a:spLocks noGrp="1"/>
          </p:cNvSpPr>
          <p:nvPr>
            <p:ph type="subTitle" idx="1" hasCustomPrompt="1"/>
          </p:nvPr>
        </p:nvSpPr>
        <p:spPr>
          <a:xfrm>
            <a:off x="500063" y="2487775"/>
            <a:ext cx="4772203"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1200"/>
              </a:spcAft>
              <a:buNone/>
              <a:defRPr sz="3800" b="1">
                <a:solidFill>
                  <a:schemeClr val="bg1"/>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title</a:t>
            </a:r>
          </a:p>
          <a:p>
            <a:pPr lvl="1"/>
            <a:r>
              <a:rPr lang="en-AU" noProof="0" dirty="0"/>
              <a:t>Two</a:t>
            </a:r>
          </a:p>
          <a:p>
            <a:pPr lvl="2"/>
            <a:r>
              <a:rPr lang="en-AU" noProof="0" dirty="0"/>
              <a:t>Three</a:t>
            </a:r>
          </a:p>
          <a:p>
            <a:pPr lvl="8"/>
            <a:r>
              <a:rPr lang="en-AU" noProof="0" dirty="0"/>
              <a:t>four</a:t>
            </a:r>
          </a:p>
        </p:txBody>
      </p:sp>
      <p:grpSp>
        <p:nvGrpSpPr>
          <p:cNvPr id="67" name="Group 4">
            <a:extLst>
              <a:ext uri="{FF2B5EF4-FFF2-40B4-BE49-F238E27FC236}">
                <a16:creationId xmlns:a16="http://schemas.microsoft.com/office/drawing/2014/main" xmlns="" id="{17413FA8-B926-4F79-BE67-4D826E059498}"/>
              </a:ext>
            </a:extLst>
          </p:cNvPr>
          <p:cNvGrpSpPr>
            <a:grpSpLocks noChangeAspect="1"/>
          </p:cNvGrpSpPr>
          <p:nvPr userDrawn="1"/>
        </p:nvGrpSpPr>
        <p:grpSpPr bwMode="auto">
          <a:xfrm>
            <a:off x="421066" y="453777"/>
            <a:ext cx="1662286" cy="1666547"/>
            <a:chOff x="2864" y="1181"/>
            <a:chExt cx="1952" cy="1957"/>
          </a:xfrm>
          <a:blipFill>
            <a:blip r:embed="rId2"/>
            <a:stretch>
              <a:fillRect/>
            </a:stretch>
          </a:blipFill>
        </p:grpSpPr>
        <p:sp>
          <p:nvSpPr>
            <p:cNvPr id="68" name="AutoShape 3">
              <a:extLst>
                <a:ext uri="{FF2B5EF4-FFF2-40B4-BE49-F238E27FC236}">
                  <a16:creationId xmlns:a16="http://schemas.microsoft.com/office/drawing/2014/main" xmlns="" id="{67A0898D-5E9C-4ECA-8716-B27BD4E303A7}"/>
                </a:ext>
              </a:extLst>
            </p:cNvPr>
            <p:cNvSpPr>
              <a:spLocks noChangeAspect="1" noChangeArrowheads="1" noTextEdit="1"/>
            </p:cNvSpPr>
            <p:nvPr userDrawn="1"/>
          </p:nvSpPr>
          <p:spPr bwMode="auto">
            <a:xfrm>
              <a:off x="2864" y="1182"/>
              <a:ext cx="1952" cy="195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69" name="Rectangle 5">
              <a:extLst>
                <a:ext uri="{FF2B5EF4-FFF2-40B4-BE49-F238E27FC236}">
                  <a16:creationId xmlns:a16="http://schemas.microsoft.com/office/drawing/2014/main" xmlns="" id="{239A1E07-3A1C-41F5-92ED-8B3567E0FF12}"/>
                </a:ext>
              </a:extLst>
            </p:cNvPr>
            <p:cNvSpPr>
              <a:spLocks noChangeArrowheads="1"/>
            </p:cNvSpPr>
            <p:nvPr userDrawn="1"/>
          </p:nvSpPr>
          <p:spPr bwMode="auto">
            <a:xfrm>
              <a:off x="2865" y="1181"/>
              <a:ext cx="1950" cy="19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0" name="Freeform 6">
              <a:extLst>
                <a:ext uri="{FF2B5EF4-FFF2-40B4-BE49-F238E27FC236}">
                  <a16:creationId xmlns:a16="http://schemas.microsoft.com/office/drawing/2014/main" xmlns="" id="{E9D6C4A4-2B67-4288-817E-9A4BFFCA3065}"/>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1" name="Freeform 7">
              <a:extLst>
                <a:ext uri="{FF2B5EF4-FFF2-40B4-BE49-F238E27FC236}">
                  <a16:creationId xmlns:a16="http://schemas.microsoft.com/office/drawing/2014/main" xmlns="" id="{6B8D6F90-2C6B-4628-AE61-C65FEE487816}"/>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2" name="Freeform 8">
              <a:extLst>
                <a:ext uri="{FF2B5EF4-FFF2-40B4-BE49-F238E27FC236}">
                  <a16:creationId xmlns:a16="http://schemas.microsoft.com/office/drawing/2014/main" xmlns="" id="{C0E4DAA6-41BC-4FB2-8CF3-65E9131F42E1}"/>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3" name="Freeform 9">
              <a:extLst>
                <a:ext uri="{FF2B5EF4-FFF2-40B4-BE49-F238E27FC236}">
                  <a16:creationId xmlns:a16="http://schemas.microsoft.com/office/drawing/2014/main" xmlns="" id="{2474DAF8-D7A5-411C-A001-70D5A07D88EE}"/>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4" name="Freeform 10">
              <a:extLst>
                <a:ext uri="{FF2B5EF4-FFF2-40B4-BE49-F238E27FC236}">
                  <a16:creationId xmlns:a16="http://schemas.microsoft.com/office/drawing/2014/main" xmlns="" id="{06B8E519-0572-4B3F-9254-9C405ADACCDA}"/>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5" name="Freeform 11">
              <a:extLst>
                <a:ext uri="{FF2B5EF4-FFF2-40B4-BE49-F238E27FC236}">
                  <a16:creationId xmlns:a16="http://schemas.microsoft.com/office/drawing/2014/main" xmlns="" id="{4DA47499-7EFA-44C7-93C9-40237E640F5E}"/>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6" name="Freeform 12">
              <a:extLst>
                <a:ext uri="{FF2B5EF4-FFF2-40B4-BE49-F238E27FC236}">
                  <a16:creationId xmlns:a16="http://schemas.microsoft.com/office/drawing/2014/main" xmlns="" id="{C8EA471D-6FAF-4C4F-B21D-814C5991B985}"/>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7" name="Freeform 13">
              <a:extLst>
                <a:ext uri="{FF2B5EF4-FFF2-40B4-BE49-F238E27FC236}">
                  <a16:creationId xmlns:a16="http://schemas.microsoft.com/office/drawing/2014/main" xmlns="" id="{BEC055FD-07C4-4F86-A926-EFFCD0E7041A}"/>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8" name="Freeform 14">
              <a:extLst>
                <a:ext uri="{FF2B5EF4-FFF2-40B4-BE49-F238E27FC236}">
                  <a16:creationId xmlns:a16="http://schemas.microsoft.com/office/drawing/2014/main" xmlns="" id="{DBC8C3F1-E782-4E33-8648-C0D9005D2F29}"/>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37" name="Freeform 15">
              <a:extLst>
                <a:ext uri="{FF2B5EF4-FFF2-40B4-BE49-F238E27FC236}">
                  <a16:creationId xmlns:a16="http://schemas.microsoft.com/office/drawing/2014/main" xmlns="" id="{511543D3-2D83-4FA7-A510-0D59ED4DFDA1}"/>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1" name="Freeform 16">
              <a:extLst>
                <a:ext uri="{FF2B5EF4-FFF2-40B4-BE49-F238E27FC236}">
                  <a16:creationId xmlns:a16="http://schemas.microsoft.com/office/drawing/2014/main" xmlns="" id="{5C99A006-6A36-4318-A0F6-FC763AF1FDD6}"/>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2" name="Freeform 17">
              <a:extLst>
                <a:ext uri="{FF2B5EF4-FFF2-40B4-BE49-F238E27FC236}">
                  <a16:creationId xmlns:a16="http://schemas.microsoft.com/office/drawing/2014/main" xmlns="" id="{D65C69B5-F055-4C41-976C-E6733BC98A10}"/>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3" name="Freeform 18">
              <a:extLst>
                <a:ext uri="{FF2B5EF4-FFF2-40B4-BE49-F238E27FC236}">
                  <a16:creationId xmlns:a16="http://schemas.microsoft.com/office/drawing/2014/main" xmlns="" id="{1A3177FB-A0BD-4B08-B181-14A829DF1BFF}"/>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4" name="Freeform 19">
              <a:extLst>
                <a:ext uri="{FF2B5EF4-FFF2-40B4-BE49-F238E27FC236}">
                  <a16:creationId xmlns:a16="http://schemas.microsoft.com/office/drawing/2014/main" xmlns="" id="{3528B336-8FBC-4C1E-B4B2-C99449F8E8B5}"/>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5" name="Freeform 20">
              <a:extLst>
                <a:ext uri="{FF2B5EF4-FFF2-40B4-BE49-F238E27FC236}">
                  <a16:creationId xmlns:a16="http://schemas.microsoft.com/office/drawing/2014/main" xmlns="" id="{BD4F46C1-2FE6-44C8-A55E-45E98246F6D5}"/>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8" name="Rectangle 21">
              <a:extLst>
                <a:ext uri="{FF2B5EF4-FFF2-40B4-BE49-F238E27FC236}">
                  <a16:creationId xmlns:a16="http://schemas.microsoft.com/office/drawing/2014/main" xmlns="" id="{09DD4248-B5EF-40DF-AEE7-8BD9A8A7418A}"/>
                </a:ext>
              </a:extLst>
            </p:cNvPr>
            <p:cNvSpPr>
              <a:spLocks noChangeArrowheads="1"/>
            </p:cNvSpPr>
            <p:nvPr userDrawn="1"/>
          </p:nvSpPr>
          <p:spPr bwMode="auto">
            <a:xfrm>
              <a:off x="3108" y="2653"/>
              <a:ext cx="1477" cy="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9" name="Freeform 22">
              <a:extLst>
                <a:ext uri="{FF2B5EF4-FFF2-40B4-BE49-F238E27FC236}">
                  <a16:creationId xmlns:a16="http://schemas.microsoft.com/office/drawing/2014/main" xmlns="" id="{0EF4CE3A-3112-407D-B00C-337ACD7FDA2F}"/>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0" name="Freeform 23">
              <a:extLst>
                <a:ext uri="{FF2B5EF4-FFF2-40B4-BE49-F238E27FC236}">
                  <a16:creationId xmlns:a16="http://schemas.microsoft.com/office/drawing/2014/main" xmlns="" id="{EEE8532D-E6E7-4BD0-9A45-58E8A1A93DCA}"/>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1" name="Freeform 24">
              <a:extLst>
                <a:ext uri="{FF2B5EF4-FFF2-40B4-BE49-F238E27FC236}">
                  <a16:creationId xmlns:a16="http://schemas.microsoft.com/office/drawing/2014/main" xmlns="" id="{2B2B85B8-C753-425A-ACC5-3B2B2268FEA5}"/>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2" name="Freeform 25">
              <a:extLst>
                <a:ext uri="{FF2B5EF4-FFF2-40B4-BE49-F238E27FC236}">
                  <a16:creationId xmlns:a16="http://schemas.microsoft.com/office/drawing/2014/main" xmlns="" id="{023916B4-1AD7-4055-9353-DB438003EFC6}"/>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3" name="Freeform 26">
              <a:extLst>
                <a:ext uri="{FF2B5EF4-FFF2-40B4-BE49-F238E27FC236}">
                  <a16:creationId xmlns:a16="http://schemas.microsoft.com/office/drawing/2014/main" xmlns="" id="{6D2086AF-BC95-4BE8-AB84-A66F4C80A6D8}"/>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4" name="Freeform 27">
              <a:extLst>
                <a:ext uri="{FF2B5EF4-FFF2-40B4-BE49-F238E27FC236}">
                  <a16:creationId xmlns:a16="http://schemas.microsoft.com/office/drawing/2014/main" xmlns="" id="{E7A147C6-9FDA-4D95-A42A-92861D17D69A}"/>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5" name="Freeform 28">
              <a:extLst>
                <a:ext uri="{FF2B5EF4-FFF2-40B4-BE49-F238E27FC236}">
                  <a16:creationId xmlns:a16="http://schemas.microsoft.com/office/drawing/2014/main" xmlns="" id="{45D5BF2A-EF85-417C-B03F-30CEAE118D7D}"/>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6" name="Freeform 29">
              <a:extLst>
                <a:ext uri="{FF2B5EF4-FFF2-40B4-BE49-F238E27FC236}">
                  <a16:creationId xmlns:a16="http://schemas.microsoft.com/office/drawing/2014/main" xmlns="" id="{795098EC-2ACB-4C39-AA2D-A12FF06BA72A}"/>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7" name="Freeform 30">
              <a:extLst>
                <a:ext uri="{FF2B5EF4-FFF2-40B4-BE49-F238E27FC236}">
                  <a16:creationId xmlns:a16="http://schemas.microsoft.com/office/drawing/2014/main" xmlns="" id="{447048D5-71A3-4A33-9E51-0388E2EC900F}"/>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8" name="Freeform 31">
              <a:extLst>
                <a:ext uri="{FF2B5EF4-FFF2-40B4-BE49-F238E27FC236}">
                  <a16:creationId xmlns:a16="http://schemas.microsoft.com/office/drawing/2014/main" xmlns="" id="{5866A8C0-C096-47DA-9C8E-D82E74E47906}"/>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9" name="Freeform 32">
              <a:extLst>
                <a:ext uri="{FF2B5EF4-FFF2-40B4-BE49-F238E27FC236}">
                  <a16:creationId xmlns:a16="http://schemas.microsoft.com/office/drawing/2014/main" xmlns="" id="{4B91E936-1F6C-4BAE-9F8C-2A198926D735}"/>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0" name="Freeform 34">
              <a:extLst>
                <a:ext uri="{FF2B5EF4-FFF2-40B4-BE49-F238E27FC236}">
                  <a16:creationId xmlns:a16="http://schemas.microsoft.com/office/drawing/2014/main" xmlns="" id="{88823701-A9F3-4323-AD0C-A2AD4BE0B93E}"/>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1" name="Freeform 35">
              <a:extLst>
                <a:ext uri="{FF2B5EF4-FFF2-40B4-BE49-F238E27FC236}">
                  <a16:creationId xmlns:a16="http://schemas.microsoft.com/office/drawing/2014/main" xmlns="" id="{C495104A-F915-4B0C-961E-EF42EEA3C8FB}"/>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2" name="Freeform 36">
              <a:extLst>
                <a:ext uri="{FF2B5EF4-FFF2-40B4-BE49-F238E27FC236}">
                  <a16:creationId xmlns:a16="http://schemas.microsoft.com/office/drawing/2014/main" xmlns="" id="{6A51DB3B-303A-4D1F-A5E4-A76D700245E2}"/>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3" name="Freeform 37">
              <a:extLst>
                <a:ext uri="{FF2B5EF4-FFF2-40B4-BE49-F238E27FC236}">
                  <a16:creationId xmlns:a16="http://schemas.microsoft.com/office/drawing/2014/main" xmlns="" id="{E2E2D34A-EEA4-4A9C-81F3-B794F5CEFE15}"/>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4" name="Freeform 38">
              <a:extLst>
                <a:ext uri="{FF2B5EF4-FFF2-40B4-BE49-F238E27FC236}">
                  <a16:creationId xmlns:a16="http://schemas.microsoft.com/office/drawing/2014/main" xmlns="" id="{8B3BECFC-710D-46F1-96FF-B5371F927C1D}"/>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5" name="Freeform 39">
              <a:extLst>
                <a:ext uri="{FF2B5EF4-FFF2-40B4-BE49-F238E27FC236}">
                  <a16:creationId xmlns:a16="http://schemas.microsoft.com/office/drawing/2014/main" xmlns="" id="{90665531-8DF2-4759-B8DB-FEF6D91D48E2}"/>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6" name="Freeform 40">
              <a:extLst>
                <a:ext uri="{FF2B5EF4-FFF2-40B4-BE49-F238E27FC236}">
                  <a16:creationId xmlns:a16="http://schemas.microsoft.com/office/drawing/2014/main" xmlns="" id="{26F566F5-E589-4F94-81DD-DD2CA39F8557}"/>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7" name="Freeform 41">
              <a:extLst>
                <a:ext uri="{FF2B5EF4-FFF2-40B4-BE49-F238E27FC236}">
                  <a16:creationId xmlns:a16="http://schemas.microsoft.com/office/drawing/2014/main" xmlns="" id="{AD2F1B90-FBA5-468A-ADE5-6AF4A8487097}"/>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8" name="Freeform 42">
              <a:extLst>
                <a:ext uri="{FF2B5EF4-FFF2-40B4-BE49-F238E27FC236}">
                  <a16:creationId xmlns:a16="http://schemas.microsoft.com/office/drawing/2014/main" xmlns="" id="{2FD588FF-B434-4865-9645-F295045E86D6}"/>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9" name="Freeform 43">
              <a:extLst>
                <a:ext uri="{FF2B5EF4-FFF2-40B4-BE49-F238E27FC236}">
                  <a16:creationId xmlns:a16="http://schemas.microsoft.com/office/drawing/2014/main" xmlns="" id="{19302DA6-B22F-4EF5-A69A-ABD9063A84FF}"/>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0" name="Freeform 44">
              <a:extLst>
                <a:ext uri="{FF2B5EF4-FFF2-40B4-BE49-F238E27FC236}">
                  <a16:creationId xmlns:a16="http://schemas.microsoft.com/office/drawing/2014/main" xmlns="" id="{FE7EC85F-4555-4FCA-8CCD-19C42F488E4D}"/>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1" name="Freeform 45">
              <a:extLst>
                <a:ext uri="{FF2B5EF4-FFF2-40B4-BE49-F238E27FC236}">
                  <a16:creationId xmlns:a16="http://schemas.microsoft.com/office/drawing/2014/main" xmlns="" id="{1962168F-4DE0-46A6-8EFD-C4A1BA3751FC}"/>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2" name="Freeform 46">
              <a:extLst>
                <a:ext uri="{FF2B5EF4-FFF2-40B4-BE49-F238E27FC236}">
                  <a16:creationId xmlns:a16="http://schemas.microsoft.com/office/drawing/2014/main" xmlns="" id="{7B9E10B1-1CAA-4E4C-B256-1BA034A29264}"/>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3" name="Freeform 47">
              <a:extLst>
                <a:ext uri="{FF2B5EF4-FFF2-40B4-BE49-F238E27FC236}">
                  <a16:creationId xmlns:a16="http://schemas.microsoft.com/office/drawing/2014/main" xmlns="" id="{A8D8148A-C053-4A37-844E-75EF04169079}"/>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4" name="Freeform 48">
              <a:extLst>
                <a:ext uri="{FF2B5EF4-FFF2-40B4-BE49-F238E27FC236}">
                  <a16:creationId xmlns:a16="http://schemas.microsoft.com/office/drawing/2014/main" xmlns="" id="{A20CEF9E-743B-4F98-9FF0-EBBBC4FEB207}"/>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5" name="Freeform 49">
              <a:extLst>
                <a:ext uri="{FF2B5EF4-FFF2-40B4-BE49-F238E27FC236}">
                  <a16:creationId xmlns:a16="http://schemas.microsoft.com/office/drawing/2014/main" xmlns="" id="{B790B20E-FD43-462D-8007-EC2B15D8FCFA}"/>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6" name="Freeform 50">
              <a:extLst>
                <a:ext uri="{FF2B5EF4-FFF2-40B4-BE49-F238E27FC236}">
                  <a16:creationId xmlns:a16="http://schemas.microsoft.com/office/drawing/2014/main" xmlns="" id="{3DCCF01C-7444-4B23-BDF1-D8027642EA28}"/>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7" name="Freeform 51">
              <a:extLst>
                <a:ext uri="{FF2B5EF4-FFF2-40B4-BE49-F238E27FC236}">
                  <a16:creationId xmlns:a16="http://schemas.microsoft.com/office/drawing/2014/main" xmlns="" id="{9C1F7A58-7A43-4EF6-8310-FC2223E34915}"/>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8" name="Freeform 52">
              <a:extLst>
                <a:ext uri="{FF2B5EF4-FFF2-40B4-BE49-F238E27FC236}">
                  <a16:creationId xmlns:a16="http://schemas.microsoft.com/office/drawing/2014/main" xmlns="" id="{CFADC32E-9FC7-4E6E-842D-E7A407A371B4}"/>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9" name="Freeform 53">
              <a:extLst>
                <a:ext uri="{FF2B5EF4-FFF2-40B4-BE49-F238E27FC236}">
                  <a16:creationId xmlns:a16="http://schemas.microsoft.com/office/drawing/2014/main" xmlns="" id="{D5B27FA2-8D3C-408A-9480-A049E6D384DF}"/>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0" name="Freeform 54">
              <a:extLst>
                <a:ext uri="{FF2B5EF4-FFF2-40B4-BE49-F238E27FC236}">
                  <a16:creationId xmlns:a16="http://schemas.microsoft.com/office/drawing/2014/main" xmlns="" id="{1FE7A3D8-FB06-4617-BFC5-9D2DCCA8ABFD}"/>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1" name="Freeform 55">
              <a:extLst>
                <a:ext uri="{FF2B5EF4-FFF2-40B4-BE49-F238E27FC236}">
                  <a16:creationId xmlns:a16="http://schemas.microsoft.com/office/drawing/2014/main" xmlns="" id="{465E4A38-A19E-4A38-8E8A-A82D12FA566B}"/>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2" name="Freeform 56">
              <a:extLst>
                <a:ext uri="{FF2B5EF4-FFF2-40B4-BE49-F238E27FC236}">
                  <a16:creationId xmlns:a16="http://schemas.microsoft.com/office/drawing/2014/main" xmlns="" id="{A1F24538-62EE-43F6-AFF0-9E5AC6235F23}"/>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3" name="Freeform 57">
              <a:extLst>
                <a:ext uri="{FF2B5EF4-FFF2-40B4-BE49-F238E27FC236}">
                  <a16:creationId xmlns:a16="http://schemas.microsoft.com/office/drawing/2014/main" xmlns="" id="{E45D68DF-3FB9-4397-9E42-B8F0FD2CBC41}"/>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4" name="Freeform 58">
              <a:extLst>
                <a:ext uri="{FF2B5EF4-FFF2-40B4-BE49-F238E27FC236}">
                  <a16:creationId xmlns:a16="http://schemas.microsoft.com/office/drawing/2014/main" xmlns="" id="{A559BEA7-D8F9-48FE-8B9C-D2CC236311E5}"/>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5" name="Freeform 59">
              <a:extLst>
                <a:ext uri="{FF2B5EF4-FFF2-40B4-BE49-F238E27FC236}">
                  <a16:creationId xmlns:a16="http://schemas.microsoft.com/office/drawing/2014/main" xmlns="" id="{00C3857F-D388-4662-B791-624CEA2D4E48}"/>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6" name="Freeform 60">
              <a:extLst>
                <a:ext uri="{FF2B5EF4-FFF2-40B4-BE49-F238E27FC236}">
                  <a16:creationId xmlns:a16="http://schemas.microsoft.com/office/drawing/2014/main" xmlns="" id="{509EDC47-72F4-4A73-A0DC-EFEEA7F78BF5}"/>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7" name="Freeform 61">
              <a:extLst>
                <a:ext uri="{FF2B5EF4-FFF2-40B4-BE49-F238E27FC236}">
                  <a16:creationId xmlns:a16="http://schemas.microsoft.com/office/drawing/2014/main" xmlns="" id="{82FD3E03-FA3C-47B4-A46E-1FDBD51C45CF}"/>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8" name="Freeform 62">
              <a:extLst>
                <a:ext uri="{FF2B5EF4-FFF2-40B4-BE49-F238E27FC236}">
                  <a16:creationId xmlns:a16="http://schemas.microsoft.com/office/drawing/2014/main" xmlns="" id="{B71695B0-B6B0-40D5-8FAF-58EC726C64E7}"/>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grpSp>
      <p:sp>
        <p:nvSpPr>
          <p:cNvPr id="66" name="Freeform: Shape 65">
            <a:extLst>
              <a:ext uri="{FF2B5EF4-FFF2-40B4-BE49-F238E27FC236}">
                <a16:creationId xmlns:a16="http://schemas.microsoft.com/office/drawing/2014/main" xmlns="" id="{054BDF27-BFAD-478C-A199-3DB667D3F5E8}"/>
              </a:ext>
            </a:extLst>
          </p:cNvPr>
          <p:cNvSpPr/>
          <p:nvPr userDrawn="1"/>
        </p:nvSpPr>
        <p:spPr>
          <a:xfrm>
            <a:off x="6272240" y="1030147"/>
            <a:ext cx="5919758" cy="5825419"/>
          </a:xfrm>
          <a:custGeom>
            <a:avLst/>
            <a:gdLst>
              <a:gd name="connsiteX0" fmla="*/ 5919758 w 5919758"/>
              <a:gd name="connsiteY0" fmla="*/ 0 h 5825419"/>
              <a:gd name="connsiteX1" fmla="*/ 5919758 w 5919758"/>
              <a:gd name="connsiteY1" fmla="*/ 5825419 h 5825419"/>
              <a:gd name="connsiteX2" fmla="*/ 1120273 w 5919758"/>
              <a:gd name="connsiteY2" fmla="*/ 5825419 h 5825419"/>
              <a:gd name="connsiteX3" fmla="*/ 0 w 5919758"/>
              <a:gd name="connsiteY3" fmla="*/ 1588036 h 5825419"/>
            </a:gdLst>
            <a:ahLst/>
            <a:cxnLst>
              <a:cxn ang="0">
                <a:pos x="connsiteX0" y="connsiteY0"/>
              </a:cxn>
              <a:cxn ang="0">
                <a:pos x="connsiteX1" y="connsiteY1"/>
              </a:cxn>
              <a:cxn ang="0">
                <a:pos x="connsiteX2" y="connsiteY2"/>
              </a:cxn>
              <a:cxn ang="0">
                <a:pos x="connsiteX3" y="connsiteY3"/>
              </a:cxn>
            </a:cxnLst>
            <a:rect l="l" t="t" r="r" b="b"/>
            <a:pathLst>
              <a:path w="5919758" h="5825419">
                <a:moveTo>
                  <a:pt x="5919758" y="0"/>
                </a:moveTo>
                <a:lnTo>
                  <a:pt x="5919758" y="5825419"/>
                </a:lnTo>
                <a:lnTo>
                  <a:pt x="1120273" y="5825419"/>
                </a:lnTo>
                <a:lnTo>
                  <a:pt x="0" y="1588036"/>
                </a:lnTo>
                <a:close/>
              </a:path>
            </a:pathLst>
          </a:custGeom>
          <a:blipFill dpi="0" rotWithShape="1">
            <a:blip r:embed="rId3" cstate="screen">
              <a:extLst>
                <a:ext uri="{28A0092B-C50C-407E-A947-70E740481C1C}">
                  <a14:useLocalDpi xmlns:a14="http://schemas.microsoft.com/office/drawing/2010/main"/>
                </a:ext>
              </a:extLst>
            </a:blip>
            <a:srcRect/>
            <a:stretch>
              <a:fillRect l="-28854" t="-32933" r="-6493" b="-2413"/>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83" name="Text Placeholder 140">
            <a:extLst>
              <a:ext uri="{FF2B5EF4-FFF2-40B4-BE49-F238E27FC236}">
                <a16:creationId xmlns:a16="http://schemas.microsoft.com/office/drawing/2014/main" xmlns="" id="{219F3B99-BA96-428A-8B96-08B07C39576F}"/>
              </a:ext>
            </a:extLst>
          </p:cNvPr>
          <p:cNvSpPr>
            <a:spLocks noGrp="1"/>
          </p:cNvSpPr>
          <p:nvPr>
            <p:ph type="body" sz="quarter" idx="17" hasCustomPrompt="1"/>
          </p:nvPr>
        </p:nvSpPr>
        <p:spPr>
          <a:xfrm>
            <a:off x="500063" y="5394937"/>
            <a:ext cx="4772202" cy="707231"/>
          </a:xfrm>
        </p:spPr>
        <p:txBody>
          <a:bodyPr>
            <a:normAutofit/>
          </a:bodyPr>
          <a:lstStyle>
            <a:lvl1pPr>
              <a:spcBef>
                <a:spcPts val="0"/>
              </a:spcBef>
              <a:spcAft>
                <a:spcPts val="600"/>
              </a:spcAft>
              <a:defRPr sz="1600" b="1">
                <a:solidFill>
                  <a:schemeClr val="bg1"/>
                </a:solidFill>
              </a:defRPr>
            </a:lvl1pPr>
            <a:lvl2pPr marL="0" indent="0">
              <a:spcBef>
                <a:spcPts val="0"/>
              </a:spcBef>
              <a:buNone/>
              <a:defRPr sz="1600">
                <a:solidFill>
                  <a:schemeClr val="bg1"/>
                </a:solidFill>
              </a:defRPr>
            </a:lvl2pPr>
            <a:lvl3pPr marL="0" indent="0">
              <a:spcBef>
                <a:spcPts val="0"/>
              </a:spcBef>
              <a:buNone/>
              <a:defRPr sz="1600" b="0">
                <a:solidFill>
                  <a:schemeClr val="bg1"/>
                </a:solidFill>
              </a:defRPr>
            </a:lvl3pPr>
            <a:lvl4pPr>
              <a:spcBef>
                <a:spcPts val="0"/>
              </a:spcBef>
              <a:defRPr sz="1600" b="0">
                <a:solidFill>
                  <a:schemeClr val="bg1"/>
                </a:solidFill>
              </a:defRPr>
            </a:lvl4pPr>
            <a:lvl5pPr>
              <a:spcBef>
                <a:spcPts val="0"/>
              </a:spcBef>
              <a:defRPr sz="1600" b="0">
                <a:solidFill>
                  <a:schemeClr val="bg1"/>
                </a:solidFill>
              </a:defRPr>
            </a:lvl5pPr>
            <a:lvl6pPr>
              <a:spcBef>
                <a:spcPts val="0"/>
              </a:spcBef>
              <a:defRPr sz="1600" b="0">
                <a:solidFill>
                  <a:schemeClr val="bg1"/>
                </a:solidFill>
              </a:defRPr>
            </a:lvl6pPr>
            <a:lvl7pPr>
              <a:spcBef>
                <a:spcPts val="0"/>
              </a:spcBef>
              <a:defRPr sz="1600" b="0">
                <a:solidFill>
                  <a:schemeClr val="bg1"/>
                </a:solidFill>
              </a:defRPr>
            </a:lvl7pPr>
            <a:lvl8pPr>
              <a:spcBef>
                <a:spcPts val="0"/>
              </a:spcBef>
              <a:defRPr sz="1600">
                <a:solidFill>
                  <a:schemeClr val="bg1"/>
                </a:solidFill>
              </a:defRPr>
            </a:lvl8pPr>
            <a:lvl9pPr>
              <a:spcBef>
                <a:spcPts val="0"/>
              </a:spcBef>
              <a:defRPr sz="1600">
                <a:solidFill>
                  <a:schemeClr val="bg1"/>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79" name="Text Placeholder 135">
            <a:extLst>
              <a:ext uri="{FF2B5EF4-FFF2-40B4-BE49-F238E27FC236}">
                <a16:creationId xmlns:a16="http://schemas.microsoft.com/office/drawing/2014/main" xmlns="" id="{3E6A1775-999F-4891-AEA1-BDBEAF077E56}"/>
              </a:ext>
            </a:extLst>
          </p:cNvPr>
          <p:cNvSpPr>
            <a:spLocks noGrp="1"/>
          </p:cNvSpPr>
          <p:nvPr>
            <p:ph type="body" sz="quarter" idx="16" hasCustomPrompt="1"/>
          </p:nvPr>
        </p:nvSpPr>
        <p:spPr>
          <a:xfrm>
            <a:off x="607255" y="5338960"/>
            <a:ext cx="288000" cy="10800"/>
          </a:xfrm>
          <a:solidFill>
            <a:schemeClr val="bg1"/>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Tree>
    <p:extLst>
      <p:ext uri="{BB962C8B-B14F-4D97-AF65-F5344CB8AC3E}">
        <p14:creationId xmlns:p14="http://schemas.microsoft.com/office/powerpoint/2010/main" val="232586113"/>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userDrawn="1">
  <p:cSld name="Title Slide-Learning">
    <p:spTree>
      <p:nvGrpSpPr>
        <p:cNvPr id="1" name=""/>
        <p:cNvGrpSpPr/>
        <p:nvPr/>
      </p:nvGrpSpPr>
      <p:grpSpPr>
        <a:xfrm>
          <a:off x="0" y="0"/>
          <a:ext cx="0" cy="0"/>
          <a:chOff x="0" y="0"/>
          <a:chExt cx="0" cy="0"/>
        </a:xfrm>
      </p:grpSpPr>
      <p:sp>
        <p:nvSpPr>
          <p:cNvPr id="12" name="Rectangle 11">
            <a:extLst>
              <a:ext uri="{FF2B5EF4-FFF2-40B4-BE49-F238E27FC236}">
                <a16:creationId xmlns:a16="http://schemas.microsoft.com/office/drawing/2014/main" xmlns="" id="{4A3F1C04-3200-4425-86D0-2F9E2EAC9EF4}"/>
              </a:ext>
            </a:extLst>
          </p:cNvPr>
          <p:cNvSpPr/>
          <p:nvPr userDrawn="1"/>
        </p:nvSpPr>
        <p:spPr>
          <a:xfrm>
            <a:off x="-1" y="-1"/>
            <a:ext cx="12204001" cy="685800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xmlns="" id="{1D7D280A-8F97-4666-B32E-23950B31DB3C}"/>
              </a:ext>
            </a:extLst>
          </p:cNvPr>
          <p:cNvSpPr>
            <a:spLocks noGrp="1"/>
          </p:cNvSpPr>
          <p:nvPr>
            <p:ph type="subTitle" idx="1" hasCustomPrompt="1"/>
          </p:nvPr>
        </p:nvSpPr>
        <p:spPr>
          <a:xfrm>
            <a:off x="500063" y="2487775"/>
            <a:ext cx="4772203"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1200"/>
              </a:spcAft>
              <a:buNone/>
              <a:defRPr sz="3800" b="1">
                <a:solidFill>
                  <a:schemeClr val="bg1"/>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title</a:t>
            </a:r>
          </a:p>
          <a:p>
            <a:pPr lvl="1"/>
            <a:r>
              <a:rPr lang="en-AU" noProof="0" dirty="0"/>
              <a:t>Two</a:t>
            </a:r>
          </a:p>
          <a:p>
            <a:pPr lvl="2"/>
            <a:r>
              <a:rPr lang="en-AU" noProof="0" dirty="0"/>
              <a:t>Three</a:t>
            </a:r>
          </a:p>
          <a:p>
            <a:pPr lvl="8"/>
            <a:r>
              <a:rPr lang="en-AU" noProof="0" dirty="0"/>
              <a:t>four</a:t>
            </a:r>
          </a:p>
        </p:txBody>
      </p:sp>
      <p:grpSp>
        <p:nvGrpSpPr>
          <p:cNvPr id="67" name="Group 4">
            <a:extLst>
              <a:ext uri="{FF2B5EF4-FFF2-40B4-BE49-F238E27FC236}">
                <a16:creationId xmlns:a16="http://schemas.microsoft.com/office/drawing/2014/main" xmlns="" id="{17413FA8-B926-4F79-BE67-4D826E059498}"/>
              </a:ext>
            </a:extLst>
          </p:cNvPr>
          <p:cNvGrpSpPr>
            <a:grpSpLocks noChangeAspect="1"/>
          </p:cNvGrpSpPr>
          <p:nvPr userDrawn="1"/>
        </p:nvGrpSpPr>
        <p:grpSpPr bwMode="auto">
          <a:xfrm>
            <a:off x="421066" y="453777"/>
            <a:ext cx="1662286" cy="1666547"/>
            <a:chOff x="2864" y="1181"/>
            <a:chExt cx="1952" cy="1957"/>
          </a:xfrm>
          <a:blipFill>
            <a:blip r:embed="rId2"/>
            <a:stretch>
              <a:fillRect/>
            </a:stretch>
          </a:blipFill>
        </p:grpSpPr>
        <p:sp>
          <p:nvSpPr>
            <p:cNvPr id="68" name="AutoShape 3">
              <a:extLst>
                <a:ext uri="{FF2B5EF4-FFF2-40B4-BE49-F238E27FC236}">
                  <a16:creationId xmlns:a16="http://schemas.microsoft.com/office/drawing/2014/main" xmlns="" id="{67A0898D-5E9C-4ECA-8716-B27BD4E303A7}"/>
                </a:ext>
              </a:extLst>
            </p:cNvPr>
            <p:cNvSpPr>
              <a:spLocks noChangeAspect="1" noChangeArrowheads="1" noTextEdit="1"/>
            </p:cNvSpPr>
            <p:nvPr userDrawn="1"/>
          </p:nvSpPr>
          <p:spPr bwMode="auto">
            <a:xfrm>
              <a:off x="2864" y="1182"/>
              <a:ext cx="1952" cy="195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69" name="Rectangle 5">
              <a:extLst>
                <a:ext uri="{FF2B5EF4-FFF2-40B4-BE49-F238E27FC236}">
                  <a16:creationId xmlns:a16="http://schemas.microsoft.com/office/drawing/2014/main" xmlns="" id="{239A1E07-3A1C-41F5-92ED-8B3567E0FF12}"/>
                </a:ext>
              </a:extLst>
            </p:cNvPr>
            <p:cNvSpPr>
              <a:spLocks noChangeArrowheads="1"/>
            </p:cNvSpPr>
            <p:nvPr userDrawn="1"/>
          </p:nvSpPr>
          <p:spPr bwMode="auto">
            <a:xfrm>
              <a:off x="2865" y="1181"/>
              <a:ext cx="1950" cy="19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0" name="Freeform 6">
              <a:extLst>
                <a:ext uri="{FF2B5EF4-FFF2-40B4-BE49-F238E27FC236}">
                  <a16:creationId xmlns:a16="http://schemas.microsoft.com/office/drawing/2014/main" xmlns="" id="{E9D6C4A4-2B67-4288-817E-9A4BFFCA3065}"/>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1" name="Freeform 7">
              <a:extLst>
                <a:ext uri="{FF2B5EF4-FFF2-40B4-BE49-F238E27FC236}">
                  <a16:creationId xmlns:a16="http://schemas.microsoft.com/office/drawing/2014/main" xmlns="" id="{6B8D6F90-2C6B-4628-AE61-C65FEE487816}"/>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2" name="Freeform 8">
              <a:extLst>
                <a:ext uri="{FF2B5EF4-FFF2-40B4-BE49-F238E27FC236}">
                  <a16:creationId xmlns:a16="http://schemas.microsoft.com/office/drawing/2014/main" xmlns="" id="{C0E4DAA6-41BC-4FB2-8CF3-65E9131F42E1}"/>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3" name="Freeform 9">
              <a:extLst>
                <a:ext uri="{FF2B5EF4-FFF2-40B4-BE49-F238E27FC236}">
                  <a16:creationId xmlns:a16="http://schemas.microsoft.com/office/drawing/2014/main" xmlns="" id="{2474DAF8-D7A5-411C-A001-70D5A07D88EE}"/>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4" name="Freeform 10">
              <a:extLst>
                <a:ext uri="{FF2B5EF4-FFF2-40B4-BE49-F238E27FC236}">
                  <a16:creationId xmlns:a16="http://schemas.microsoft.com/office/drawing/2014/main" xmlns="" id="{06B8E519-0572-4B3F-9254-9C405ADACCDA}"/>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5" name="Freeform 11">
              <a:extLst>
                <a:ext uri="{FF2B5EF4-FFF2-40B4-BE49-F238E27FC236}">
                  <a16:creationId xmlns:a16="http://schemas.microsoft.com/office/drawing/2014/main" xmlns="" id="{4DA47499-7EFA-44C7-93C9-40237E640F5E}"/>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6" name="Freeform 12">
              <a:extLst>
                <a:ext uri="{FF2B5EF4-FFF2-40B4-BE49-F238E27FC236}">
                  <a16:creationId xmlns:a16="http://schemas.microsoft.com/office/drawing/2014/main" xmlns="" id="{C8EA471D-6FAF-4C4F-B21D-814C5991B985}"/>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7" name="Freeform 13">
              <a:extLst>
                <a:ext uri="{FF2B5EF4-FFF2-40B4-BE49-F238E27FC236}">
                  <a16:creationId xmlns:a16="http://schemas.microsoft.com/office/drawing/2014/main" xmlns="" id="{BEC055FD-07C4-4F86-A926-EFFCD0E7041A}"/>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8" name="Freeform 14">
              <a:extLst>
                <a:ext uri="{FF2B5EF4-FFF2-40B4-BE49-F238E27FC236}">
                  <a16:creationId xmlns:a16="http://schemas.microsoft.com/office/drawing/2014/main" xmlns="" id="{DBC8C3F1-E782-4E33-8648-C0D9005D2F29}"/>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37" name="Freeform 15">
              <a:extLst>
                <a:ext uri="{FF2B5EF4-FFF2-40B4-BE49-F238E27FC236}">
                  <a16:creationId xmlns:a16="http://schemas.microsoft.com/office/drawing/2014/main" xmlns="" id="{511543D3-2D83-4FA7-A510-0D59ED4DFDA1}"/>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1" name="Freeform 16">
              <a:extLst>
                <a:ext uri="{FF2B5EF4-FFF2-40B4-BE49-F238E27FC236}">
                  <a16:creationId xmlns:a16="http://schemas.microsoft.com/office/drawing/2014/main" xmlns="" id="{5C99A006-6A36-4318-A0F6-FC763AF1FDD6}"/>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2" name="Freeform 17">
              <a:extLst>
                <a:ext uri="{FF2B5EF4-FFF2-40B4-BE49-F238E27FC236}">
                  <a16:creationId xmlns:a16="http://schemas.microsoft.com/office/drawing/2014/main" xmlns="" id="{D65C69B5-F055-4C41-976C-E6733BC98A10}"/>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3" name="Freeform 18">
              <a:extLst>
                <a:ext uri="{FF2B5EF4-FFF2-40B4-BE49-F238E27FC236}">
                  <a16:creationId xmlns:a16="http://schemas.microsoft.com/office/drawing/2014/main" xmlns="" id="{1A3177FB-A0BD-4B08-B181-14A829DF1BFF}"/>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4" name="Freeform 19">
              <a:extLst>
                <a:ext uri="{FF2B5EF4-FFF2-40B4-BE49-F238E27FC236}">
                  <a16:creationId xmlns:a16="http://schemas.microsoft.com/office/drawing/2014/main" xmlns="" id="{3528B336-8FBC-4C1E-B4B2-C99449F8E8B5}"/>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5" name="Freeform 20">
              <a:extLst>
                <a:ext uri="{FF2B5EF4-FFF2-40B4-BE49-F238E27FC236}">
                  <a16:creationId xmlns:a16="http://schemas.microsoft.com/office/drawing/2014/main" xmlns="" id="{BD4F46C1-2FE6-44C8-A55E-45E98246F6D5}"/>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8" name="Rectangle 21">
              <a:extLst>
                <a:ext uri="{FF2B5EF4-FFF2-40B4-BE49-F238E27FC236}">
                  <a16:creationId xmlns:a16="http://schemas.microsoft.com/office/drawing/2014/main" xmlns="" id="{09DD4248-B5EF-40DF-AEE7-8BD9A8A7418A}"/>
                </a:ext>
              </a:extLst>
            </p:cNvPr>
            <p:cNvSpPr>
              <a:spLocks noChangeArrowheads="1"/>
            </p:cNvSpPr>
            <p:nvPr userDrawn="1"/>
          </p:nvSpPr>
          <p:spPr bwMode="auto">
            <a:xfrm>
              <a:off x="3108" y="2653"/>
              <a:ext cx="1477" cy="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9" name="Freeform 22">
              <a:extLst>
                <a:ext uri="{FF2B5EF4-FFF2-40B4-BE49-F238E27FC236}">
                  <a16:creationId xmlns:a16="http://schemas.microsoft.com/office/drawing/2014/main" xmlns="" id="{0EF4CE3A-3112-407D-B00C-337ACD7FDA2F}"/>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0" name="Freeform 23">
              <a:extLst>
                <a:ext uri="{FF2B5EF4-FFF2-40B4-BE49-F238E27FC236}">
                  <a16:creationId xmlns:a16="http://schemas.microsoft.com/office/drawing/2014/main" xmlns="" id="{EEE8532D-E6E7-4BD0-9A45-58E8A1A93DCA}"/>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1" name="Freeform 24">
              <a:extLst>
                <a:ext uri="{FF2B5EF4-FFF2-40B4-BE49-F238E27FC236}">
                  <a16:creationId xmlns:a16="http://schemas.microsoft.com/office/drawing/2014/main" xmlns="" id="{2B2B85B8-C753-425A-ACC5-3B2B2268FEA5}"/>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2" name="Freeform 25">
              <a:extLst>
                <a:ext uri="{FF2B5EF4-FFF2-40B4-BE49-F238E27FC236}">
                  <a16:creationId xmlns:a16="http://schemas.microsoft.com/office/drawing/2014/main" xmlns="" id="{023916B4-1AD7-4055-9353-DB438003EFC6}"/>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3" name="Freeform 26">
              <a:extLst>
                <a:ext uri="{FF2B5EF4-FFF2-40B4-BE49-F238E27FC236}">
                  <a16:creationId xmlns:a16="http://schemas.microsoft.com/office/drawing/2014/main" xmlns="" id="{6D2086AF-BC95-4BE8-AB84-A66F4C80A6D8}"/>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4" name="Freeform 27">
              <a:extLst>
                <a:ext uri="{FF2B5EF4-FFF2-40B4-BE49-F238E27FC236}">
                  <a16:creationId xmlns:a16="http://schemas.microsoft.com/office/drawing/2014/main" xmlns="" id="{E7A147C6-9FDA-4D95-A42A-92861D17D69A}"/>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5" name="Freeform 28">
              <a:extLst>
                <a:ext uri="{FF2B5EF4-FFF2-40B4-BE49-F238E27FC236}">
                  <a16:creationId xmlns:a16="http://schemas.microsoft.com/office/drawing/2014/main" xmlns="" id="{45D5BF2A-EF85-417C-B03F-30CEAE118D7D}"/>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6" name="Freeform 29">
              <a:extLst>
                <a:ext uri="{FF2B5EF4-FFF2-40B4-BE49-F238E27FC236}">
                  <a16:creationId xmlns:a16="http://schemas.microsoft.com/office/drawing/2014/main" xmlns="" id="{795098EC-2ACB-4C39-AA2D-A12FF06BA72A}"/>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7" name="Freeform 30">
              <a:extLst>
                <a:ext uri="{FF2B5EF4-FFF2-40B4-BE49-F238E27FC236}">
                  <a16:creationId xmlns:a16="http://schemas.microsoft.com/office/drawing/2014/main" xmlns="" id="{447048D5-71A3-4A33-9E51-0388E2EC900F}"/>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8" name="Freeform 31">
              <a:extLst>
                <a:ext uri="{FF2B5EF4-FFF2-40B4-BE49-F238E27FC236}">
                  <a16:creationId xmlns:a16="http://schemas.microsoft.com/office/drawing/2014/main" xmlns="" id="{5866A8C0-C096-47DA-9C8E-D82E74E47906}"/>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9" name="Freeform 32">
              <a:extLst>
                <a:ext uri="{FF2B5EF4-FFF2-40B4-BE49-F238E27FC236}">
                  <a16:creationId xmlns:a16="http://schemas.microsoft.com/office/drawing/2014/main" xmlns="" id="{4B91E936-1F6C-4BAE-9F8C-2A198926D735}"/>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0" name="Freeform 34">
              <a:extLst>
                <a:ext uri="{FF2B5EF4-FFF2-40B4-BE49-F238E27FC236}">
                  <a16:creationId xmlns:a16="http://schemas.microsoft.com/office/drawing/2014/main" xmlns="" id="{88823701-A9F3-4323-AD0C-A2AD4BE0B93E}"/>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1" name="Freeform 35">
              <a:extLst>
                <a:ext uri="{FF2B5EF4-FFF2-40B4-BE49-F238E27FC236}">
                  <a16:creationId xmlns:a16="http://schemas.microsoft.com/office/drawing/2014/main" xmlns="" id="{C495104A-F915-4B0C-961E-EF42EEA3C8FB}"/>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2" name="Freeform 36">
              <a:extLst>
                <a:ext uri="{FF2B5EF4-FFF2-40B4-BE49-F238E27FC236}">
                  <a16:creationId xmlns:a16="http://schemas.microsoft.com/office/drawing/2014/main" xmlns="" id="{6A51DB3B-303A-4D1F-A5E4-A76D700245E2}"/>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3" name="Freeform 37">
              <a:extLst>
                <a:ext uri="{FF2B5EF4-FFF2-40B4-BE49-F238E27FC236}">
                  <a16:creationId xmlns:a16="http://schemas.microsoft.com/office/drawing/2014/main" xmlns="" id="{E2E2D34A-EEA4-4A9C-81F3-B794F5CEFE15}"/>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4" name="Freeform 38">
              <a:extLst>
                <a:ext uri="{FF2B5EF4-FFF2-40B4-BE49-F238E27FC236}">
                  <a16:creationId xmlns:a16="http://schemas.microsoft.com/office/drawing/2014/main" xmlns="" id="{8B3BECFC-710D-46F1-96FF-B5371F927C1D}"/>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5" name="Freeform 39">
              <a:extLst>
                <a:ext uri="{FF2B5EF4-FFF2-40B4-BE49-F238E27FC236}">
                  <a16:creationId xmlns:a16="http://schemas.microsoft.com/office/drawing/2014/main" xmlns="" id="{90665531-8DF2-4759-B8DB-FEF6D91D48E2}"/>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6" name="Freeform 40">
              <a:extLst>
                <a:ext uri="{FF2B5EF4-FFF2-40B4-BE49-F238E27FC236}">
                  <a16:creationId xmlns:a16="http://schemas.microsoft.com/office/drawing/2014/main" xmlns="" id="{26F566F5-E589-4F94-81DD-DD2CA39F8557}"/>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7" name="Freeform 41">
              <a:extLst>
                <a:ext uri="{FF2B5EF4-FFF2-40B4-BE49-F238E27FC236}">
                  <a16:creationId xmlns:a16="http://schemas.microsoft.com/office/drawing/2014/main" xmlns="" id="{AD2F1B90-FBA5-468A-ADE5-6AF4A8487097}"/>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8" name="Freeform 42">
              <a:extLst>
                <a:ext uri="{FF2B5EF4-FFF2-40B4-BE49-F238E27FC236}">
                  <a16:creationId xmlns:a16="http://schemas.microsoft.com/office/drawing/2014/main" xmlns="" id="{2FD588FF-B434-4865-9645-F295045E86D6}"/>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9" name="Freeform 43">
              <a:extLst>
                <a:ext uri="{FF2B5EF4-FFF2-40B4-BE49-F238E27FC236}">
                  <a16:creationId xmlns:a16="http://schemas.microsoft.com/office/drawing/2014/main" xmlns="" id="{19302DA6-B22F-4EF5-A69A-ABD9063A84FF}"/>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0" name="Freeform 44">
              <a:extLst>
                <a:ext uri="{FF2B5EF4-FFF2-40B4-BE49-F238E27FC236}">
                  <a16:creationId xmlns:a16="http://schemas.microsoft.com/office/drawing/2014/main" xmlns="" id="{FE7EC85F-4555-4FCA-8CCD-19C42F488E4D}"/>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1" name="Freeform 45">
              <a:extLst>
                <a:ext uri="{FF2B5EF4-FFF2-40B4-BE49-F238E27FC236}">
                  <a16:creationId xmlns:a16="http://schemas.microsoft.com/office/drawing/2014/main" xmlns="" id="{1962168F-4DE0-46A6-8EFD-C4A1BA3751FC}"/>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2" name="Freeform 46">
              <a:extLst>
                <a:ext uri="{FF2B5EF4-FFF2-40B4-BE49-F238E27FC236}">
                  <a16:creationId xmlns:a16="http://schemas.microsoft.com/office/drawing/2014/main" xmlns="" id="{7B9E10B1-1CAA-4E4C-B256-1BA034A29264}"/>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3" name="Freeform 47">
              <a:extLst>
                <a:ext uri="{FF2B5EF4-FFF2-40B4-BE49-F238E27FC236}">
                  <a16:creationId xmlns:a16="http://schemas.microsoft.com/office/drawing/2014/main" xmlns="" id="{A8D8148A-C053-4A37-844E-75EF04169079}"/>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4" name="Freeform 48">
              <a:extLst>
                <a:ext uri="{FF2B5EF4-FFF2-40B4-BE49-F238E27FC236}">
                  <a16:creationId xmlns:a16="http://schemas.microsoft.com/office/drawing/2014/main" xmlns="" id="{A20CEF9E-743B-4F98-9FF0-EBBBC4FEB207}"/>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5" name="Freeform 49">
              <a:extLst>
                <a:ext uri="{FF2B5EF4-FFF2-40B4-BE49-F238E27FC236}">
                  <a16:creationId xmlns:a16="http://schemas.microsoft.com/office/drawing/2014/main" xmlns="" id="{B790B20E-FD43-462D-8007-EC2B15D8FCFA}"/>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6" name="Freeform 50">
              <a:extLst>
                <a:ext uri="{FF2B5EF4-FFF2-40B4-BE49-F238E27FC236}">
                  <a16:creationId xmlns:a16="http://schemas.microsoft.com/office/drawing/2014/main" xmlns="" id="{3DCCF01C-7444-4B23-BDF1-D8027642EA28}"/>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7" name="Freeform 51">
              <a:extLst>
                <a:ext uri="{FF2B5EF4-FFF2-40B4-BE49-F238E27FC236}">
                  <a16:creationId xmlns:a16="http://schemas.microsoft.com/office/drawing/2014/main" xmlns="" id="{9C1F7A58-7A43-4EF6-8310-FC2223E34915}"/>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8" name="Freeform 52">
              <a:extLst>
                <a:ext uri="{FF2B5EF4-FFF2-40B4-BE49-F238E27FC236}">
                  <a16:creationId xmlns:a16="http://schemas.microsoft.com/office/drawing/2014/main" xmlns="" id="{CFADC32E-9FC7-4E6E-842D-E7A407A371B4}"/>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9" name="Freeform 53">
              <a:extLst>
                <a:ext uri="{FF2B5EF4-FFF2-40B4-BE49-F238E27FC236}">
                  <a16:creationId xmlns:a16="http://schemas.microsoft.com/office/drawing/2014/main" xmlns="" id="{D5B27FA2-8D3C-408A-9480-A049E6D384DF}"/>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0" name="Freeform 54">
              <a:extLst>
                <a:ext uri="{FF2B5EF4-FFF2-40B4-BE49-F238E27FC236}">
                  <a16:creationId xmlns:a16="http://schemas.microsoft.com/office/drawing/2014/main" xmlns="" id="{1FE7A3D8-FB06-4617-BFC5-9D2DCCA8ABFD}"/>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1" name="Freeform 55">
              <a:extLst>
                <a:ext uri="{FF2B5EF4-FFF2-40B4-BE49-F238E27FC236}">
                  <a16:creationId xmlns:a16="http://schemas.microsoft.com/office/drawing/2014/main" xmlns="" id="{465E4A38-A19E-4A38-8E8A-A82D12FA566B}"/>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2" name="Freeform 56">
              <a:extLst>
                <a:ext uri="{FF2B5EF4-FFF2-40B4-BE49-F238E27FC236}">
                  <a16:creationId xmlns:a16="http://schemas.microsoft.com/office/drawing/2014/main" xmlns="" id="{A1F24538-62EE-43F6-AFF0-9E5AC6235F23}"/>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3" name="Freeform 57">
              <a:extLst>
                <a:ext uri="{FF2B5EF4-FFF2-40B4-BE49-F238E27FC236}">
                  <a16:creationId xmlns:a16="http://schemas.microsoft.com/office/drawing/2014/main" xmlns="" id="{E45D68DF-3FB9-4397-9E42-B8F0FD2CBC41}"/>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4" name="Freeform 58">
              <a:extLst>
                <a:ext uri="{FF2B5EF4-FFF2-40B4-BE49-F238E27FC236}">
                  <a16:creationId xmlns:a16="http://schemas.microsoft.com/office/drawing/2014/main" xmlns="" id="{A559BEA7-D8F9-48FE-8B9C-D2CC236311E5}"/>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5" name="Freeform 59">
              <a:extLst>
                <a:ext uri="{FF2B5EF4-FFF2-40B4-BE49-F238E27FC236}">
                  <a16:creationId xmlns:a16="http://schemas.microsoft.com/office/drawing/2014/main" xmlns="" id="{00C3857F-D388-4662-B791-624CEA2D4E48}"/>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6" name="Freeform 60">
              <a:extLst>
                <a:ext uri="{FF2B5EF4-FFF2-40B4-BE49-F238E27FC236}">
                  <a16:creationId xmlns:a16="http://schemas.microsoft.com/office/drawing/2014/main" xmlns="" id="{509EDC47-72F4-4A73-A0DC-EFEEA7F78BF5}"/>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7" name="Freeform 61">
              <a:extLst>
                <a:ext uri="{FF2B5EF4-FFF2-40B4-BE49-F238E27FC236}">
                  <a16:creationId xmlns:a16="http://schemas.microsoft.com/office/drawing/2014/main" xmlns="" id="{82FD3E03-FA3C-47B4-A46E-1FDBD51C45CF}"/>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8" name="Freeform 62">
              <a:extLst>
                <a:ext uri="{FF2B5EF4-FFF2-40B4-BE49-F238E27FC236}">
                  <a16:creationId xmlns:a16="http://schemas.microsoft.com/office/drawing/2014/main" xmlns="" id="{B71695B0-B6B0-40D5-8FAF-58EC726C64E7}"/>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grpSp>
      <p:sp>
        <p:nvSpPr>
          <p:cNvPr id="80" name="Freeform: Shape 79">
            <a:extLst>
              <a:ext uri="{FF2B5EF4-FFF2-40B4-BE49-F238E27FC236}">
                <a16:creationId xmlns:a16="http://schemas.microsoft.com/office/drawing/2014/main" xmlns="" id="{9F2674CC-72EB-4595-86BE-D02CD83455CE}"/>
              </a:ext>
            </a:extLst>
          </p:cNvPr>
          <p:cNvSpPr/>
          <p:nvPr userDrawn="1"/>
        </p:nvSpPr>
        <p:spPr>
          <a:xfrm>
            <a:off x="6272240" y="1030147"/>
            <a:ext cx="5919758" cy="5825419"/>
          </a:xfrm>
          <a:custGeom>
            <a:avLst/>
            <a:gdLst>
              <a:gd name="connsiteX0" fmla="*/ 5919758 w 5919758"/>
              <a:gd name="connsiteY0" fmla="*/ 0 h 5825419"/>
              <a:gd name="connsiteX1" fmla="*/ 5919758 w 5919758"/>
              <a:gd name="connsiteY1" fmla="*/ 5825419 h 5825419"/>
              <a:gd name="connsiteX2" fmla="*/ 1120273 w 5919758"/>
              <a:gd name="connsiteY2" fmla="*/ 5825419 h 5825419"/>
              <a:gd name="connsiteX3" fmla="*/ 0 w 5919758"/>
              <a:gd name="connsiteY3" fmla="*/ 1588036 h 5825419"/>
            </a:gdLst>
            <a:ahLst/>
            <a:cxnLst>
              <a:cxn ang="0">
                <a:pos x="connsiteX0" y="connsiteY0"/>
              </a:cxn>
              <a:cxn ang="0">
                <a:pos x="connsiteX1" y="connsiteY1"/>
              </a:cxn>
              <a:cxn ang="0">
                <a:pos x="connsiteX2" y="connsiteY2"/>
              </a:cxn>
              <a:cxn ang="0">
                <a:pos x="connsiteX3" y="connsiteY3"/>
              </a:cxn>
            </a:cxnLst>
            <a:rect l="l" t="t" r="r" b="b"/>
            <a:pathLst>
              <a:path w="5919758" h="5825419">
                <a:moveTo>
                  <a:pt x="5919758" y="0"/>
                </a:moveTo>
                <a:lnTo>
                  <a:pt x="5919758" y="5825419"/>
                </a:lnTo>
                <a:lnTo>
                  <a:pt x="1120273" y="5825419"/>
                </a:lnTo>
                <a:lnTo>
                  <a:pt x="0" y="1588036"/>
                </a:lnTo>
                <a:close/>
              </a:path>
            </a:pathLst>
          </a:custGeom>
          <a:blipFill dpi="0" rotWithShape="1">
            <a:blip r:embed="rId3" cstate="screen">
              <a:extLst>
                <a:ext uri="{28A0092B-C50C-407E-A947-70E740481C1C}">
                  <a14:useLocalDpi xmlns:a14="http://schemas.microsoft.com/office/drawing/2010/main"/>
                </a:ext>
              </a:extLst>
            </a:blip>
            <a:srcRect/>
            <a:stretch>
              <a:fillRect l="-74019" t="-38771" r="-74019" b="-38771"/>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84" name="Text Placeholder 140">
            <a:extLst>
              <a:ext uri="{FF2B5EF4-FFF2-40B4-BE49-F238E27FC236}">
                <a16:creationId xmlns:a16="http://schemas.microsoft.com/office/drawing/2014/main" xmlns="" id="{C2FB46BE-AAF7-42FF-9037-1C6EE88FE3BD}"/>
              </a:ext>
            </a:extLst>
          </p:cNvPr>
          <p:cNvSpPr>
            <a:spLocks noGrp="1"/>
          </p:cNvSpPr>
          <p:nvPr>
            <p:ph type="body" sz="quarter" idx="17" hasCustomPrompt="1"/>
          </p:nvPr>
        </p:nvSpPr>
        <p:spPr>
          <a:xfrm>
            <a:off x="500063" y="5394937"/>
            <a:ext cx="4772202" cy="707231"/>
          </a:xfrm>
        </p:spPr>
        <p:txBody>
          <a:bodyPr>
            <a:normAutofit/>
          </a:bodyPr>
          <a:lstStyle>
            <a:lvl1pPr>
              <a:spcBef>
                <a:spcPts val="0"/>
              </a:spcBef>
              <a:spcAft>
                <a:spcPts val="600"/>
              </a:spcAft>
              <a:defRPr sz="1600" b="1">
                <a:solidFill>
                  <a:schemeClr val="bg1"/>
                </a:solidFill>
              </a:defRPr>
            </a:lvl1pPr>
            <a:lvl2pPr marL="0" indent="0">
              <a:spcBef>
                <a:spcPts val="0"/>
              </a:spcBef>
              <a:buNone/>
              <a:defRPr sz="1600">
                <a:solidFill>
                  <a:schemeClr val="bg1"/>
                </a:solidFill>
              </a:defRPr>
            </a:lvl2pPr>
            <a:lvl3pPr marL="0" indent="0">
              <a:spcBef>
                <a:spcPts val="0"/>
              </a:spcBef>
              <a:buNone/>
              <a:defRPr sz="1600" b="0">
                <a:solidFill>
                  <a:schemeClr val="bg1"/>
                </a:solidFill>
              </a:defRPr>
            </a:lvl3pPr>
            <a:lvl4pPr>
              <a:spcBef>
                <a:spcPts val="0"/>
              </a:spcBef>
              <a:defRPr sz="1600" b="0">
                <a:solidFill>
                  <a:schemeClr val="bg1"/>
                </a:solidFill>
              </a:defRPr>
            </a:lvl4pPr>
            <a:lvl5pPr>
              <a:spcBef>
                <a:spcPts val="0"/>
              </a:spcBef>
              <a:defRPr sz="1600" b="0">
                <a:solidFill>
                  <a:schemeClr val="bg1"/>
                </a:solidFill>
              </a:defRPr>
            </a:lvl5pPr>
            <a:lvl6pPr>
              <a:spcBef>
                <a:spcPts val="0"/>
              </a:spcBef>
              <a:defRPr sz="1600" b="0">
                <a:solidFill>
                  <a:schemeClr val="bg1"/>
                </a:solidFill>
              </a:defRPr>
            </a:lvl6pPr>
            <a:lvl7pPr>
              <a:spcBef>
                <a:spcPts val="0"/>
              </a:spcBef>
              <a:defRPr sz="1600" b="0">
                <a:solidFill>
                  <a:schemeClr val="bg1"/>
                </a:solidFill>
              </a:defRPr>
            </a:lvl7pPr>
            <a:lvl8pPr>
              <a:spcBef>
                <a:spcPts val="0"/>
              </a:spcBef>
              <a:defRPr sz="1600">
                <a:solidFill>
                  <a:schemeClr val="bg1"/>
                </a:solidFill>
              </a:defRPr>
            </a:lvl8pPr>
            <a:lvl9pPr>
              <a:spcBef>
                <a:spcPts val="0"/>
              </a:spcBef>
              <a:defRPr sz="1600">
                <a:solidFill>
                  <a:schemeClr val="bg1"/>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66" name="Text Placeholder 135">
            <a:extLst>
              <a:ext uri="{FF2B5EF4-FFF2-40B4-BE49-F238E27FC236}">
                <a16:creationId xmlns:a16="http://schemas.microsoft.com/office/drawing/2014/main" xmlns="" id="{262CC006-DD2A-4ACA-910F-2010703F4F31}"/>
              </a:ext>
            </a:extLst>
          </p:cNvPr>
          <p:cNvSpPr>
            <a:spLocks noGrp="1"/>
          </p:cNvSpPr>
          <p:nvPr>
            <p:ph type="body" sz="quarter" idx="16" hasCustomPrompt="1"/>
          </p:nvPr>
        </p:nvSpPr>
        <p:spPr>
          <a:xfrm>
            <a:off x="607255" y="5338960"/>
            <a:ext cx="288000" cy="10800"/>
          </a:xfrm>
          <a:solidFill>
            <a:schemeClr val="bg1"/>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Tree>
    <p:extLst>
      <p:ext uri="{BB962C8B-B14F-4D97-AF65-F5344CB8AC3E}">
        <p14:creationId xmlns:p14="http://schemas.microsoft.com/office/powerpoint/2010/main" val="2162134376"/>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preserve="1" userDrawn="1">
  <p:cSld name="Title Slide-Movement">
    <p:spTree>
      <p:nvGrpSpPr>
        <p:cNvPr id="1" name=""/>
        <p:cNvGrpSpPr/>
        <p:nvPr/>
      </p:nvGrpSpPr>
      <p:grpSpPr>
        <a:xfrm>
          <a:off x="0" y="0"/>
          <a:ext cx="0" cy="0"/>
          <a:chOff x="0" y="0"/>
          <a:chExt cx="0" cy="0"/>
        </a:xfrm>
      </p:grpSpPr>
      <p:sp>
        <p:nvSpPr>
          <p:cNvPr id="12" name="Rectangle 11">
            <a:extLst>
              <a:ext uri="{FF2B5EF4-FFF2-40B4-BE49-F238E27FC236}">
                <a16:creationId xmlns:a16="http://schemas.microsoft.com/office/drawing/2014/main" xmlns="" id="{4A3F1C04-3200-4425-86D0-2F9E2EAC9EF4}"/>
              </a:ext>
            </a:extLst>
          </p:cNvPr>
          <p:cNvSpPr/>
          <p:nvPr userDrawn="1"/>
        </p:nvSpPr>
        <p:spPr>
          <a:xfrm>
            <a:off x="-1" y="-1"/>
            <a:ext cx="12204001" cy="685800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xmlns="" id="{1D7D280A-8F97-4666-B32E-23950B31DB3C}"/>
              </a:ext>
            </a:extLst>
          </p:cNvPr>
          <p:cNvSpPr>
            <a:spLocks noGrp="1"/>
          </p:cNvSpPr>
          <p:nvPr>
            <p:ph type="subTitle" idx="1" hasCustomPrompt="1"/>
          </p:nvPr>
        </p:nvSpPr>
        <p:spPr>
          <a:xfrm>
            <a:off x="500063" y="2487775"/>
            <a:ext cx="4772203"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1200"/>
              </a:spcAft>
              <a:buNone/>
              <a:defRPr sz="3800" b="1">
                <a:solidFill>
                  <a:schemeClr val="bg1"/>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title</a:t>
            </a:r>
          </a:p>
          <a:p>
            <a:pPr lvl="1"/>
            <a:r>
              <a:rPr lang="en-AU" noProof="0" dirty="0"/>
              <a:t>Two</a:t>
            </a:r>
          </a:p>
          <a:p>
            <a:pPr lvl="2"/>
            <a:r>
              <a:rPr lang="en-AU" noProof="0" dirty="0"/>
              <a:t>Three</a:t>
            </a:r>
          </a:p>
          <a:p>
            <a:pPr lvl="8"/>
            <a:r>
              <a:rPr lang="en-AU" noProof="0" dirty="0"/>
              <a:t>four</a:t>
            </a:r>
          </a:p>
        </p:txBody>
      </p:sp>
      <p:grpSp>
        <p:nvGrpSpPr>
          <p:cNvPr id="67" name="Group 4">
            <a:extLst>
              <a:ext uri="{FF2B5EF4-FFF2-40B4-BE49-F238E27FC236}">
                <a16:creationId xmlns:a16="http://schemas.microsoft.com/office/drawing/2014/main" xmlns="" id="{17413FA8-B926-4F79-BE67-4D826E059498}"/>
              </a:ext>
            </a:extLst>
          </p:cNvPr>
          <p:cNvGrpSpPr>
            <a:grpSpLocks noChangeAspect="1"/>
          </p:cNvGrpSpPr>
          <p:nvPr userDrawn="1"/>
        </p:nvGrpSpPr>
        <p:grpSpPr bwMode="auto">
          <a:xfrm>
            <a:off x="421066" y="453777"/>
            <a:ext cx="1662286" cy="1666547"/>
            <a:chOff x="2864" y="1181"/>
            <a:chExt cx="1952" cy="1957"/>
          </a:xfrm>
          <a:blipFill>
            <a:blip r:embed="rId2"/>
            <a:stretch>
              <a:fillRect/>
            </a:stretch>
          </a:blipFill>
        </p:grpSpPr>
        <p:sp>
          <p:nvSpPr>
            <p:cNvPr id="68" name="AutoShape 3">
              <a:extLst>
                <a:ext uri="{FF2B5EF4-FFF2-40B4-BE49-F238E27FC236}">
                  <a16:creationId xmlns:a16="http://schemas.microsoft.com/office/drawing/2014/main" xmlns="" id="{67A0898D-5E9C-4ECA-8716-B27BD4E303A7}"/>
                </a:ext>
              </a:extLst>
            </p:cNvPr>
            <p:cNvSpPr>
              <a:spLocks noChangeAspect="1" noChangeArrowheads="1" noTextEdit="1"/>
            </p:cNvSpPr>
            <p:nvPr userDrawn="1"/>
          </p:nvSpPr>
          <p:spPr bwMode="auto">
            <a:xfrm>
              <a:off x="2864" y="1182"/>
              <a:ext cx="1952" cy="195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69" name="Rectangle 5">
              <a:extLst>
                <a:ext uri="{FF2B5EF4-FFF2-40B4-BE49-F238E27FC236}">
                  <a16:creationId xmlns:a16="http://schemas.microsoft.com/office/drawing/2014/main" xmlns="" id="{239A1E07-3A1C-41F5-92ED-8B3567E0FF12}"/>
                </a:ext>
              </a:extLst>
            </p:cNvPr>
            <p:cNvSpPr>
              <a:spLocks noChangeArrowheads="1"/>
            </p:cNvSpPr>
            <p:nvPr userDrawn="1"/>
          </p:nvSpPr>
          <p:spPr bwMode="auto">
            <a:xfrm>
              <a:off x="2865" y="1181"/>
              <a:ext cx="1950" cy="19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0" name="Freeform 6">
              <a:extLst>
                <a:ext uri="{FF2B5EF4-FFF2-40B4-BE49-F238E27FC236}">
                  <a16:creationId xmlns:a16="http://schemas.microsoft.com/office/drawing/2014/main" xmlns="" id="{E9D6C4A4-2B67-4288-817E-9A4BFFCA3065}"/>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1" name="Freeform 7">
              <a:extLst>
                <a:ext uri="{FF2B5EF4-FFF2-40B4-BE49-F238E27FC236}">
                  <a16:creationId xmlns:a16="http://schemas.microsoft.com/office/drawing/2014/main" xmlns="" id="{6B8D6F90-2C6B-4628-AE61-C65FEE487816}"/>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2" name="Freeform 8">
              <a:extLst>
                <a:ext uri="{FF2B5EF4-FFF2-40B4-BE49-F238E27FC236}">
                  <a16:creationId xmlns:a16="http://schemas.microsoft.com/office/drawing/2014/main" xmlns="" id="{C0E4DAA6-41BC-4FB2-8CF3-65E9131F42E1}"/>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3" name="Freeform 9">
              <a:extLst>
                <a:ext uri="{FF2B5EF4-FFF2-40B4-BE49-F238E27FC236}">
                  <a16:creationId xmlns:a16="http://schemas.microsoft.com/office/drawing/2014/main" xmlns="" id="{2474DAF8-D7A5-411C-A001-70D5A07D88EE}"/>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4" name="Freeform 10">
              <a:extLst>
                <a:ext uri="{FF2B5EF4-FFF2-40B4-BE49-F238E27FC236}">
                  <a16:creationId xmlns:a16="http://schemas.microsoft.com/office/drawing/2014/main" xmlns="" id="{06B8E519-0572-4B3F-9254-9C405ADACCDA}"/>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5" name="Freeform 11">
              <a:extLst>
                <a:ext uri="{FF2B5EF4-FFF2-40B4-BE49-F238E27FC236}">
                  <a16:creationId xmlns:a16="http://schemas.microsoft.com/office/drawing/2014/main" xmlns="" id="{4DA47499-7EFA-44C7-93C9-40237E640F5E}"/>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6" name="Freeform 12">
              <a:extLst>
                <a:ext uri="{FF2B5EF4-FFF2-40B4-BE49-F238E27FC236}">
                  <a16:creationId xmlns:a16="http://schemas.microsoft.com/office/drawing/2014/main" xmlns="" id="{C8EA471D-6FAF-4C4F-B21D-814C5991B985}"/>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7" name="Freeform 13">
              <a:extLst>
                <a:ext uri="{FF2B5EF4-FFF2-40B4-BE49-F238E27FC236}">
                  <a16:creationId xmlns:a16="http://schemas.microsoft.com/office/drawing/2014/main" xmlns="" id="{BEC055FD-07C4-4F86-A926-EFFCD0E7041A}"/>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8" name="Freeform 14">
              <a:extLst>
                <a:ext uri="{FF2B5EF4-FFF2-40B4-BE49-F238E27FC236}">
                  <a16:creationId xmlns:a16="http://schemas.microsoft.com/office/drawing/2014/main" xmlns="" id="{DBC8C3F1-E782-4E33-8648-C0D9005D2F29}"/>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37" name="Freeform 15">
              <a:extLst>
                <a:ext uri="{FF2B5EF4-FFF2-40B4-BE49-F238E27FC236}">
                  <a16:creationId xmlns:a16="http://schemas.microsoft.com/office/drawing/2014/main" xmlns="" id="{511543D3-2D83-4FA7-A510-0D59ED4DFDA1}"/>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1" name="Freeform 16">
              <a:extLst>
                <a:ext uri="{FF2B5EF4-FFF2-40B4-BE49-F238E27FC236}">
                  <a16:creationId xmlns:a16="http://schemas.microsoft.com/office/drawing/2014/main" xmlns="" id="{5C99A006-6A36-4318-A0F6-FC763AF1FDD6}"/>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2" name="Freeform 17">
              <a:extLst>
                <a:ext uri="{FF2B5EF4-FFF2-40B4-BE49-F238E27FC236}">
                  <a16:creationId xmlns:a16="http://schemas.microsoft.com/office/drawing/2014/main" xmlns="" id="{D65C69B5-F055-4C41-976C-E6733BC98A10}"/>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3" name="Freeform 18">
              <a:extLst>
                <a:ext uri="{FF2B5EF4-FFF2-40B4-BE49-F238E27FC236}">
                  <a16:creationId xmlns:a16="http://schemas.microsoft.com/office/drawing/2014/main" xmlns="" id="{1A3177FB-A0BD-4B08-B181-14A829DF1BFF}"/>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4" name="Freeform 19">
              <a:extLst>
                <a:ext uri="{FF2B5EF4-FFF2-40B4-BE49-F238E27FC236}">
                  <a16:creationId xmlns:a16="http://schemas.microsoft.com/office/drawing/2014/main" xmlns="" id="{3528B336-8FBC-4C1E-B4B2-C99449F8E8B5}"/>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5" name="Freeform 20">
              <a:extLst>
                <a:ext uri="{FF2B5EF4-FFF2-40B4-BE49-F238E27FC236}">
                  <a16:creationId xmlns:a16="http://schemas.microsoft.com/office/drawing/2014/main" xmlns="" id="{BD4F46C1-2FE6-44C8-A55E-45E98246F6D5}"/>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8" name="Rectangle 21">
              <a:extLst>
                <a:ext uri="{FF2B5EF4-FFF2-40B4-BE49-F238E27FC236}">
                  <a16:creationId xmlns:a16="http://schemas.microsoft.com/office/drawing/2014/main" xmlns="" id="{09DD4248-B5EF-40DF-AEE7-8BD9A8A7418A}"/>
                </a:ext>
              </a:extLst>
            </p:cNvPr>
            <p:cNvSpPr>
              <a:spLocks noChangeArrowheads="1"/>
            </p:cNvSpPr>
            <p:nvPr userDrawn="1"/>
          </p:nvSpPr>
          <p:spPr bwMode="auto">
            <a:xfrm>
              <a:off x="3108" y="2653"/>
              <a:ext cx="1477" cy="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9" name="Freeform 22">
              <a:extLst>
                <a:ext uri="{FF2B5EF4-FFF2-40B4-BE49-F238E27FC236}">
                  <a16:creationId xmlns:a16="http://schemas.microsoft.com/office/drawing/2014/main" xmlns="" id="{0EF4CE3A-3112-407D-B00C-337ACD7FDA2F}"/>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0" name="Freeform 23">
              <a:extLst>
                <a:ext uri="{FF2B5EF4-FFF2-40B4-BE49-F238E27FC236}">
                  <a16:creationId xmlns:a16="http://schemas.microsoft.com/office/drawing/2014/main" xmlns="" id="{EEE8532D-E6E7-4BD0-9A45-58E8A1A93DCA}"/>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1" name="Freeform 24">
              <a:extLst>
                <a:ext uri="{FF2B5EF4-FFF2-40B4-BE49-F238E27FC236}">
                  <a16:creationId xmlns:a16="http://schemas.microsoft.com/office/drawing/2014/main" xmlns="" id="{2B2B85B8-C753-425A-ACC5-3B2B2268FEA5}"/>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2" name="Freeform 25">
              <a:extLst>
                <a:ext uri="{FF2B5EF4-FFF2-40B4-BE49-F238E27FC236}">
                  <a16:creationId xmlns:a16="http://schemas.microsoft.com/office/drawing/2014/main" xmlns="" id="{023916B4-1AD7-4055-9353-DB438003EFC6}"/>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3" name="Freeform 26">
              <a:extLst>
                <a:ext uri="{FF2B5EF4-FFF2-40B4-BE49-F238E27FC236}">
                  <a16:creationId xmlns:a16="http://schemas.microsoft.com/office/drawing/2014/main" xmlns="" id="{6D2086AF-BC95-4BE8-AB84-A66F4C80A6D8}"/>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4" name="Freeform 27">
              <a:extLst>
                <a:ext uri="{FF2B5EF4-FFF2-40B4-BE49-F238E27FC236}">
                  <a16:creationId xmlns:a16="http://schemas.microsoft.com/office/drawing/2014/main" xmlns="" id="{E7A147C6-9FDA-4D95-A42A-92861D17D69A}"/>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5" name="Freeform 28">
              <a:extLst>
                <a:ext uri="{FF2B5EF4-FFF2-40B4-BE49-F238E27FC236}">
                  <a16:creationId xmlns:a16="http://schemas.microsoft.com/office/drawing/2014/main" xmlns="" id="{45D5BF2A-EF85-417C-B03F-30CEAE118D7D}"/>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6" name="Freeform 29">
              <a:extLst>
                <a:ext uri="{FF2B5EF4-FFF2-40B4-BE49-F238E27FC236}">
                  <a16:creationId xmlns:a16="http://schemas.microsoft.com/office/drawing/2014/main" xmlns="" id="{795098EC-2ACB-4C39-AA2D-A12FF06BA72A}"/>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7" name="Freeform 30">
              <a:extLst>
                <a:ext uri="{FF2B5EF4-FFF2-40B4-BE49-F238E27FC236}">
                  <a16:creationId xmlns:a16="http://schemas.microsoft.com/office/drawing/2014/main" xmlns="" id="{447048D5-71A3-4A33-9E51-0388E2EC900F}"/>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8" name="Freeform 31">
              <a:extLst>
                <a:ext uri="{FF2B5EF4-FFF2-40B4-BE49-F238E27FC236}">
                  <a16:creationId xmlns:a16="http://schemas.microsoft.com/office/drawing/2014/main" xmlns="" id="{5866A8C0-C096-47DA-9C8E-D82E74E47906}"/>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9" name="Freeform 32">
              <a:extLst>
                <a:ext uri="{FF2B5EF4-FFF2-40B4-BE49-F238E27FC236}">
                  <a16:creationId xmlns:a16="http://schemas.microsoft.com/office/drawing/2014/main" xmlns="" id="{4B91E936-1F6C-4BAE-9F8C-2A198926D735}"/>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0" name="Freeform 34">
              <a:extLst>
                <a:ext uri="{FF2B5EF4-FFF2-40B4-BE49-F238E27FC236}">
                  <a16:creationId xmlns:a16="http://schemas.microsoft.com/office/drawing/2014/main" xmlns="" id="{88823701-A9F3-4323-AD0C-A2AD4BE0B93E}"/>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1" name="Freeform 35">
              <a:extLst>
                <a:ext uri="{FF2B5EF4-FFF2-40B4-BE49-F238E27FC236}">
                  <a16:creationId xmlns:a16="http://schemas.microsoft.com/office/drawing/2014/main" xmlns="" id="{C495104A-F915-4B0C-961E-EF42EEA3C8FB}"/>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2" name="Freeform 36">
              <a:extLst>
                <a:ext uri="{FF2B5EF4-FFF2-40B4-BE49-F238E27FC236}">
                  <a16:creationId xmlns:a16="http://schemas.microsoft.com/office/drawing/2014/main" xmlns="" id="{6A51DB3B-303A-4D1F-A5E4-A76D700245E2}"/>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3" name="Freeform 37">
              <a:extLst>
                <a:ext uri="{FF2B5EF4-FFF2-40B4-BE49-F238E27FC236}">
                  <a16:creationId xmlns:a16="http://schemas.microsoft.com/office/drawing/2014/main" xmlns="" id="{E2E2D34A-EEA4-4A9C-81F3-B794F5CEFE15}"/>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4" name="Freeform 38">
              <a:extLst>
                <a:ext uri="{FF2B5EF4-FFF2-40B4-BE49-F238E27FC236}">
                  <a16:creationId xmlns:a16="http://schemas.microsoft.com/office/drawing/2014/main" xmlns="" id="{8B3BECFC-710D-46F1-96FF-B5371F927C1D}"/>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5" name="Freeform 39">
              <a:extLst>
                <a:ext uri="{FF2B5EF4-FFF2-40B4-BE49-F238E27FC236}">
                  <a16:creationId xmlns:a16="http://schemas.microsoft.com/office/drawing/2014/main" xmlns="" id="{90665531-8DF2-4759-B8DB-FEF6D91D48E2}"/>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6" name="Freeform 40">
              <a:extLst>
                <a:ext uri="{FF2B5EF4-FFF2-40B4-BE49-F238E27FC236}">
                  <a16:creationId xmlns:a16="http://schemas.microsoft.com/office/drawing/2014/main" xmlns="" id="{26F566F5-E589-4F94-81DD-DD2CA39F8557}"/>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7" name="Freeform 41">
              <a:extLst>
                <a:ext uri="{FF2B5EF4-FFF2-40B4-BE49-F238E27FC236}">
                  <a16:creationId xmlns:a16="http://schemas.microsoft.com/office/drawing/2014/main" xmlns="" id="{AD2F1B90-FBA5-468A-ADE5-6AF4A8487097}"/>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8" name="Freeform 42">
              <a:extLst>
                <a:ext uri="{FF2B5EF4-FFF2-40B4-BE49-F238E27FC236}">
                  <a16:creationId xmlns:a16="http://schemas.microsoft.com/office/drawing/2014/main" xmlns="" id="{2FD588FF-B434-4865-9645-F295045E86D6}"/>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9" name="Freeform 43">
              <a:extLst>
                <a:ext uri="{FF2B5EF4-FFF2-40B4-BE49-F238E27FC236}">
                  <a16:creationId xmlns:a16="http://schemas.microsoft.com/office/drawing/2014/main" xmlns="" id="{19302DA6-B22F-4EF5-A69A-ABD9063A84FF}"/>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0" name="Freeform 44">
              <a:extLst>
                <a:ext uri="{FF2B5EF4-FFF2-40B4-BE49-F238E27FC236}">
                  <a16:creationId xmlns:a16="http://schemas.microsoft.com/office/drawing/2014/main" xmlns="" id="{FE7EC85F-4555-4FCA-8CCD-19C42F488E4D}"/>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1" name="Freeform 45">
              <a:extLst>
                <a:ext uri="{FF2B5EF4-FFF2-40B4-BE49-F238E27FC236}">
                  <a16:creationId xmlns:a16="http://schemas.microsoft.com/office/drawing/2014/main" xmlns="" id="{1962168F-4DE0-46A6-8EFD-C4A1BA3751FC}"/>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2" name="Freeform 46">
              <a:extLst>
                <a:ext uri="{FF2B5EF4-FFF2-40B4-BE49-F238E27FC236}">
                  <a16:creationId xmlns:a16="http://schemas.microsoft.com/office/drawing/2014/main" xmlns="" id="{7B9E10B1-1CAA-4E4C-B256-1BA034A29264}"/>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3" name="Freeform 47">
              <a:extLst>
                <a:ext uri="{FF2B5EF4-FFF2-40B4-BE49-F238E27FC236}">
                  <a16:creationId xmlns:a16="http://schemas.microsoft.com/office/drawing/2014/main" xmlns="" id="{A8D8148A-C053-4A37-844E-75EF04169079}"/>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4" name="Freeform 48">
              <a:extLst>
                <a:ext uri="{FF2B5EF4-FFF2-40B4-BE49-F238E27FC236}">
                  <a16:creationId xmlns:a16="http://schemas.microsoft.com/office/drawing/2014/main" xmlns="" id="{A20CEF9E-743B-4F98-9FF0-EBBBC4FEB207}"/>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5" name="Freeform 49">
              <a:extLst>
                <a:ext uri="{FF2B5EF4-FFF2-40B4-BE49-F238E27FC236}">
                  <a16:creationId xmlns:a16="http://schemas.microsoft.com/office/drawing/2014/main" xmlns="" id="{B790B20E-FD43-462D-8007-EC2B15D8FCFA}"/>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6" name="Freeform 50">
              <a:extLst>
                <a:ext uri="{FF2B5EF4-FFF2-40B4-BE49-F238E27FC236}">
                  <a16:creationId xmlns:a16="http://schemas.microsoft.com/office/drawing/2014/main" xmlns="" id="{3DCCF01C-7444-4B23-BDF1-D8027642EA28}"/>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7" name="Freeform 51">
              <a:extLst>
                <a:ext uri="{FF2B5EF4-FFF2-40B4-BE49-F238E27FC236}">
                  <a16:creationId xmlns:a16="http://schemas.microsoft.com/office/drawing/2014/main" xmlns="" id="{9C1F7A58-7A43-4EF6-8310-FC2223E34915}"/>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8" name="Freeform 52">
              <a:extLst>
                <a:ext uri="{FF2B5EF4-FFF2-40B4-BE49-F238E27FC236}">
                  <a16:creationId xmlns:a16="http://schemas.microsoft.com/office/drawing/2014/main" xmlns="" id="{CFADC32E-9FC7-4E6E-842D-E7A407A371B4}"/>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9" name="Freeform 53">
              <a:extLst>
                <a:ext uri="{FF2B5EF4-FFF2-40B4-BE49-F238E27FC236}">
                  <a16:creationId xmlns:a16="http://schemas.microsoft.com/office/drawing/2014/main" xmlns="" id="{D5B27FA2-8D3C-408A-9480-A049E6D384DF}"/>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0" name="Freeform 54">
              <a:extLst>
                <a:ext uri="{FF2B5EF4-FFF2-40B4-BE49-F238E27FC236}">
                  <a16:creationId xmlns:a16="http://schemas.microsoft.com/office/drawing/2014/main" xmlns="" id="{1FE7A3D8-FB06-4617-BFC5-9D2DCCA8ABFD}"/>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1" name="Freeform 55">
              <a:extLst>
                <a:ext uri="{FF2B5EF4-FFF2-40B4-BE49-F238E27FC236}">
                  <a16:creationId xmlns:a16="http://schemas.microsoft.com/office/drawing/2014/main" xmlns="" id="{465E4A38-A19E-4A38-8E8A-A82D12FA566B}"/>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2" name="Freeform 56">
              <a:extLst>
                <a:ext uri="{FF2B5EF4-FFF2-40B4-BE49-F238E27FC236}">
                  <a16:creationId xmlns:a16="http://schemas.microsoft.com/office/drawing/2014/main" xmlns="" id="{A1F24538-62EE-43F6-AFF0-9E5AC6235F23}"/>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3" name="Freeform 57">
              <a:extLst>
                <a:ext uri="{FF2B5EF4-FFF2-40B4-BE49-F238E27FC236}">
                  <a16:creationId xmlns:a16="http://schemas.microsoft.com/office/drawing/2014/main" xmlns="" id="{E45D68DF-3FB9-4397-9E42-B8F0FD2CBC41}"/>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4" name="Freeform 58">
              <a:extLst>
                <a:ext uri="{FF2B5EF4-FFF2-40B4-BE49-F238E27FC236}">
                  <a16:creationId xmlns:a16="http://schemas.microsoft.com/office/drawing/2014/main" xmlns="" id="{A559BEA7-D8F9-48FE-8B9C-D2CC236311E5}"/>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5" name="Freeform 59">
              <a:extLst>
                <a:ext uri="{FF2B5EF4-FFF2-40B4-BE49-F238E27FC236}">
                  <a16:creationId xmlns:a16="http://schemas.microsoft.com/office/drawing/2014/main" xmlns="" id="{00C3857F-D388-4662-B791-624CEA2D4E48}"/>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6" name="Freeform 60">
              <a:extLst>
                <a:ext uri="{FF2B5EF4-FFF2-40B4-BE49-F238E27FC236}">
                  <a16:creationId xmlns:a16="http://schemas.microsoft.com/office/drawing/2014/main" xmlns="" id="{509EDC47-72F4-4A73-A0DC-EFEEA7F78BF5}"/>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7" name="Freeform 61">
              <a:extLst>
                <a:ext uri="{FF2B5EF4-FFF2-40B4-BE49-F238E27FC236}">
                  <a16:creationId xmlns:a16="http://schemas.microsoft.com/office/drawing/2014/main" xmlns="" id="{82FD3E03-FA3C-47B4-A46E-1FDBD51C45CF}"/>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8" name="Freeform 62">
              <a:extLst>
                <a:ext uri="{FF2B5EF4-FFF2-40B4-BE49-F238E27FC236}">
                  <a16:creationId xmlns:a16="http://schemas.microsoft.com/office/drawing/2014/main" xmlns="" id="{B71695B0-B6B0-40D5-8FAF-58EC726C64E7}"/>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grpSp>
      <p:sp>
        <p:nvSpPr>
          <p:cNvPr id="66" name="Freeform: Shape 65">
            <a:extLst>
              <a:ext uri="{FF2B5EF4-FFF2-40B4-BE49-F238E27FC236}">
                <a16:creationId xmlns:a16="http://schemas.microsoft.com/office/drawing/2014/main" xmlns="" id="{6725A7B3-05B9-43EC-BD6A-2951B7878023}"/>
              </a:ext>
            </a:extLst>
          </p:cNvPr>
          <p:cNvSpPr/>
          <p:nvPr userDrawn="1"/>
        </p:nvSpPr>
        <p:spPr>
          <a:xfrm>
            <a:off x="6272240" y="1030147"/>
            <a:ext cx="5919758" cy="5825419"/>
          </a:xfrm>
          <a:custGeom>
            <a:avLst/>
            <a:gdLst>
              <a:gd name="connsiteX0" fmla="*/ 5919758 w 5919758"/>
              <a:gd name="connsiteY0" fmla="*/ 0 h 5825419"/>
              <a:gd name="connsiteX1" fmla="*/ 5919758 w 5919758"/>
              <a:gd name="connsiteY1" fmla="*/ 5825419 h 5825419"/>
              <a:gd name="connsiteX2" fmla="*/ 1120273 w 5919758"/>
              <a:gd name="connsiteY2" fmla="*/ 5825419 h 5825419"/>
              <a:gd name="connsiteX3" fmla="*/ 0 w 5919758"/>
              <a:gd name="connsiteY3" fmla="*/ 1588036 h 5825419"/>
            </a:gdLst>
            <a:ahLst/>
            <a:cxnLst>
              <a:cxn ang="0">
                <a:pos x="connsiteX0" y="connsiteY0"/>
              </a:cxn>
              <a:cxn ang="0">
                <a:pos x="connsiteX1" y="connsiteY1"/>
              </a:cxn>
              <a:cxn ang="0">
                <a:pos x="connsiteX2" y="connsiteY2"/>
              </a:cxn>
              <a:cxn ang="0">
                <a:pos x="connsiteX3" y="connsiteY3"/>
              </a:cxn>
            </a:cxnLst>
            <a:rect l="l" t="t" r="r" b="b"/>
            <a:pathLst>
              <a:path w="5919758" h="5825419">
                <a:moveTo>
                  <a:pt x="5919758" y="0"/>
                </a:moveTo>
                <a:lnTo>
                  <a:pt x="5919758" y="5825419"/>
                </a:lnTo>
                <a:lnTo>
                  <a:pt x="1120273" y="5825419"/>
                </a:lnTo>
                <a:lnTo>
                  <a:pt x="0" y="1588036"/>
                </a:lnTo>
                <a:close/>
              </a:path>
            </a:pathLst>
          </a:custGeom>
          <a:blipFill dpi="0" rotWithShape="1">
            <a:blip r:embed="rId3" cstate="screen">
              <a:extLst>
                <a:ext uri="{28A0092B-C50C-407E-A947-70E740481C1C}">
                  <a14:useLocalDpi xmlns:a14="http://schemas.microsoft.com/office/drawing/2010/main"/>
                </a:ext>
              </a:extLst>
            </a:blip>
            <a:srcRect/>
            <a:stretch>
              <a:fillRect l="-34594" t="-16266" r="-34594" b="-16266"/>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83" name="Text Placeholder 140">
            <a:extLst>
              <a:ext uri="{FF2B5EF4-FFF2-40B4-BE49-F238E27FC236}">
                <a16:creationId xmlns:a16="http://schemas.microsoft.com/office/drawing/2014/main" xmlns="" id="{3AF26A12-2ED5-4400-ADF5-846B94638FB6}"/>
              </a:ext>
            </a:extLst>
          </p:cNvPr>
          <p:cNvSpPr>
            <a:spLocks noGrp="1"/>
          </p:cNvSpPr>
          <p:nvPr>
            <p:ph type="body" sz="quarter" idx="17" hasCustomPrompt="1"/>
          </p:nvPr>
        </p:nvSpPr>
        <p:spPr>
          <a:xfrm>
            <a:off x="500063" y="5394937"/>
            <a:ext cx="4772202" cy="707231"/>
          </a:xfrm>
        </p:spPr>
        <p:txBody>
          <a:bodyPr>
            <a:normAutofit/>
          </a:bodyPr>
          <a:lstStyle>
            <a:lvl1pPr>
              <a:spcBef>
                <a:spcPts val="0"/>
              </a:spcBef>
              <a:spcAft>
                <a:spcPts val="600"/>
              </a:spcAft>
              <a:defRPr sz="1600" b="1">
                <a:solidFill>
                  <a:schemeClr val="bg1"/>
                </a:solidFill>
              </a:defRPr>
            </a:lvl1pPr>
            <a:lvl2pPr marL="0" indent="0">
              <a:spcBef>
                <a:spcPts val="0"/>
              </a:spcBef>
              <a:buNone/>
              <a:defRPr sz="1600">
                <a:solidFill>
                  <a:schemeClr val="bg1"/>
                </a:solidFill>
              </a:defRPr>
            </a:lvl2pPr>
            <a:lvl3pPr marL="0" indent="0">
              <a:spcBef>
                <a:spcPts val="0"/>
              </a:spcBef>
              <a:buNone/>
              <a:defRPr sz="1600" b="0">
                <a:solidFill>
                  <a:schemeClr val="bg1"/>
                </a:solidFill>
              </a:defRPr>
            </a:lvl3pPr>
            <a:lvl4pPr>
              <a:spcBef>
                <a:spcPts val="0"/>
              </a:spcBef>
              <a:defRPr sz="1600" b="0">
                <a:solidFill>
                  <a:schemeClr val="bg1"/>
                </a:solidFill>
              </a:defRPr>
            </a:lvl4pPr>
            <a:lvl5pPr>
              <a:spcBef>
                <a:spcPts val="0"/>
              </a:spcBef>
              <a:defRPr sz="1600" b="0">
                <a:solidFill>
                  <a:schemeClr val="bg1"/>
                </a:solidFill>
              </a:defRPr>
            </a:lvl5pPr>
            <a:lvl6pPr>
              <a:spcBef>
                <a:spcPts val="0"/>
              </a:spcBef>
              <a:defRPr sz="1600" b="0">
                <a:solidFill>
                  <a:schemeClr val="bg1"/>
                </a:solidFill>
              </a:defRPr>
            </a:lvl6pPr>
            <a:lvl7pPr>
              <a:spcBef>
                <a:spcPts val="0"/>
              </a:spcBef>
              <a:defRPr sz="1600" b="0">
                <a:solidFill>
                  <a:schemeClr val="bg1"/>
                </a:solidFill>
              </a:defRPr>
            </a:lvl7pPr>
            <a:lvl8pPr>
              <a:spcBef>
                <a:spcPts val="0"/>
              </a:spcBef>
              <a:defRPr sz="1600">
                <a:solidFill>
                  <a:schemeClr val="bg1"/>
                </a:solidFill>
              </a:defRPr>
            </a:lvl8pPr>
            <a:lvl9pPr>
              <a:spcBef>
                <a:spcPts val="0"/>
              </a:spcBef>
              <a:defRPr sz="1600">
                <a:solidFill>
                  <a:schemeClr val="bg1"/>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79" name="Text Placeholder 135">
            <a:extLst>
              <a:ext uri="{FF2B5EF4-FFF2-40B4-BE49-F238E27FC236}">
                <a16:creationId xmlns:a16="http://schemas.microsoft.com/office/drawing/2014/main" xmlns="" id="{EDA5586F-18E7-4601-96CA-50CD2AA81EC8}"/>
              </a:ext>
            </a:extLst>
          </p:cNvPr>
          <p:cNvSpPr>
            <a:spLocks noGrp="1"/>
          </p:cNvSpPr>
          <p:nvPr>
            <p:ph type="body" sz="quarter" idx="16" hasCustomPrompt="1"/>
          </p:nvPr>
        </p:nvSpPr>
        <p:spPr>
          <a:xfrm>
            <a:off x="607255" y="5338960"/>
            <a:ext cx="288000" cy="10800"/>
          </a:xfrm>
          <a:solidFill>
            <a:schemeClr val="bg1"/>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Tree>
    <p:extLst>
      <p:ext uri="{BB962C8B-B14F-4D97-AF65-F5344CB8AC3E}">
        <p14:creationId xmlns:p14="http://schemas.microsoft.com/office/powerpoint/2010/main" val="638503421"/>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preserve="1" userDrawn="1">
  <p:cSld name="Title Slide B-Discovery">
    <p:spTree>
      <p:nvGrpSpPr>
        <p:cNvPr id="1" name=""/>
        <p:cNvGrpSpPr/>
        <p:nvPr/>
      </p:nvGrpSpPr>
      <p:grpSpPr>
        <a:xfrm>
          <a:off x="0" y="0"/>
          <a:ext cx="0" cy="0"/>
          <a:chOff x="0" y="0"/>
          <a:chExt cx="0" cy="0"/>
        </a:xfrm>
      </p:grpSpPr>
      <p:sp>
        <p:nvSpPr>
          <p:cNvPr id="71" name="Rectangle 70">
            <a:extLst>
              <a:ext uri="{FF2B5EF4-FFF2-40B4-BE49-F238E27FC236}">
                <a16:creationId xmlns:a16="http://schemas.microsoft.com/office/drawing/2014/main" xmlns="" id="{890DF213-662F-4F0F-AF3A-12E90D6AB403}"/>
              </a:ext>
            </a:extLst>
          </p:cNvPr>
          <p:cNvSpPr/>
          <p:nvPr userDrawn="1"/>
        </p:nvSpPr>
        <p:spPr>
          <a:xfrm>
            <a:off x="-1" y="-1"/>
            <a:ext cx="12204001" cy="685800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xmlns="" id="{1D7D280A-8F97-4666-B32E-23950B31DB3C}"/>
              </a:ext>
            </a:extLst>
          </p:cNvPr>
          <p:cNvSpPr>
            <a:spLocks noGrp="1"/>
          </p:cNvSpPr>
          <p:nvPr>
            <p:ph type="subTitle" idx="1" hasCustomPrompt="1"/>
          </p:nvPr>
        </p:nvSpPr>
        <p:spPr>
          <a:xfrm>
            <a:off x="500063" y="2487775"/>
            <a:ext cx="4772203"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600"/>
              </a:spcAft>
              <a:buNone/>
              <a:defRPr sz="3800" b="1">
                <a:solidFill>
                  <a:schemeClr val="tx2"/>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title</a:t>
            </a:r>
          </a:p>
          <a:p>
            <a:pPr lvl="1"/>
            <a:r>
              <a:rPr lang="en-AU" noProof="0" dirty="0"/>
              <a:t>Two</a:t>
            </a:r>
          </a:p>
          <a:p>
            <a:pPr lvl="2"/>
            <a:r>
              <a:rPr lang="en-AU" noProof="0" dirty="0"/>
              <a:t>Three</a:t>
            </a:r>
          </a:p>
          <a:p>
            <a:pPr lvl="8"/>
            <a:r>
              <a:rPr lang="en-AU" noProof="0" dirty="0"/>
              <a:t>four</a:t>
            </a:r>
          </a:p>
        </p:txBody>
      </p:sp>
      <p:grpSp>
        <p:nvGrpSpPr>
          <p:cNvPr id="70" name="Group 4">
            <a:extLst>
              <a:ext uri="{FF2B5EF4-FFF2-40B4-BE49-F238E27FC236}">
                <a16:creationId xmlns:a16="http://schemas.microsoft.com/office/drawing/2014/main" xmlns="" id="{3AFBB0F5-5EB0-405F-9812-3F6111C207C6}"/>
              </a:ext>
            </a:extLst>
          </p:cNvPr>
          <p:cNvGrpSpPr>
            <a:grpSpLocks noChangeAspect="1"/>
          </p:cNvGrpSpPr>
          <p:nvPr userDrawn="1"/>
        </p:nvGrpSpPr>
        <p:grpSpPr bwMode="auto">
          <a:xfrm>
            <a:off x="607255" y="616633"/>
            <a:ext cx="1440000" cy="1443689"/>
            <a:chOff x="2864" y="1181"/>
            <a:chExt cx="1952" cy="1957"/>
          </a:xfrm>
          <a:blipFill>
            <a:blip r:embed="rId2"/>
            <a:stretch>
              <a:fillRect/>
            </a:stretch>
          </a:blipFill>
        </p:grpSpPr>
        <p:sp>
          <p:nvSpPr>
            <p:cNvPr id="72" name="AutoShape 3">
              <a:extLst>
                <a:ext uri="{FF2B5EF4-FFF2-40B4-BE49-F238E27FC236}">
                  <a16:creationId xmlns:a16="http://schemas.microsoft.com/office/drawing/2014/main" xmlns="" id="{EE348DCA-F65E-472C-8E94-01A3FE818BC6}"/>
                </a:ext>
              </a:extLst>
            </p:cNvPr>
            <p:cNvSpPr>
              <a:spLocks noChangeAspect="1" noChangeArrowheads="1" noTextEdit="1"/>
            </p:cNvSpPr>
            <p:nvPr userDrawn="1"/>
          </p:nvSpPr>
          <p:spPr bwMode="auto">
            <a:xfrm>
              <a:off x="2864" y="1182"/>
              <a:ext cx="1952" cy="195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3" name="Rectangle 5">
              <a:extLst>
                <a:ext uri="{FF2B5EF4-FFF2-40B4-BE49-F238E27FC236}">
                  <a16:creationId xmlns:a16="http://schemas.microsoft.com/office/drawing/2014/main" xmlns="" id="{43ED83A1-CC4D-42EA-8ABE-37ED66A6485E}"/>
                </a:ext>
              </a:extLst>
            </p:cNvPr>
            <p:cNvSpPr>
              <a:spLocks noChangeArrowheads="1"/>
            </p:cNvSpPr>
            <p:nvPr userDrawn="1"/>
          </p:nvSpPr>
          <p:spPr bwMode="auto">
            <a:xfrm>
              <a:off x="2865" y="1181"/>
              <a:ext cx="1950" cy="19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6" name="Freeform 6">
              <a:extLst>
                <a:ext uri="{FF2B5EF4-FFF2-40B4-BE49-F238E27FC236}">
                  <a16:creationId xmlns:a16="http://schemas.microsoft.com/office/drawing/2014/main" xmlns="" id="{C14D3AFF-4015-4ADB-AB21-B4EADD0CA395}"/>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7" name="Freeform 7">
              <a:extLst>
                <a:ext uri="{FF2B5EF4-FFF2-40B4-BE49-F238E27FC236}">
                  <a16:creationId xmlns:a16="http://schemas.microsoft.com/office/drawing/2014/main" xmlns="" id="{338B28A6-DBB6-499A-9175-D30CDBFB65D5}"/>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8" name="Freeform 8">
              <a:extLst>
                <a:ext uri="{FF2B5EF4-FFF2-40B4-BE49-F238E27FC236}">
                  <a16:creationId xmlns:a16="http://schemas.microsoft.com/office/drawing/2014/main" xmlns="" id="{B4F42473-3AD2-48CF-9DF2-688A050792D6}"/>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9" name="Freeform 9">
              <a:extLst>
                <a:ext uri="{FF2B5EF4-FFF2-40B4-BE49-F238E27FC236}">
                  <a16:creationId xmlns:a16="http://schemas.microsoft.com/office/drawing/2014/main" xmlns="" id="{4CFCC169-6EE2-4286-8FE4-D99450A4434D}"/>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0" name="Freeform 10">
              <a:extLst>
                <a:ext uri="{FF2B5EF4-FFF2-40B4-BE49-F238E27FC236}">
                  <a16:creationId xmlns:a16="http://schemas.microsoft.com/office/drawing/2014/main" xmlns="" id="{9D240A6C-65D8-4404-BD21-34BFC830B98A}"/>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1" name="Freeform 11">
              <a:extLst>
                <a:ext uri="{FF2B5EF4-FFF2-40B4-BE49-F238E27FC236}">
                  <a16:creationId xmlns:a16="http://schemas.microsoft.com/office/drawing/2014/main" xmlns="" id="{D2693798-E801-4A01-899D-3526F4E67924}"/>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2" name="Freeform 12">
              <a:extLst>
                <a:ext uri="{FF2B5EF4-FFF2-40B4-BE49-F238E27FC236}">
                  <a16:creationId xmlns:a16="http://schemas.microsoft.com/office/drawing/2014/main" xmlns="" id="{285079AC-870B-48A5-93B9-BCEBA2C1494A}"/>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3" name="Freeform 13">
              <a:extLst>
                <a:ext uri="{FF2B5EF4-FFF2-40B4-BE49-F238E27FC236}">
                  <a16:creationId xmlns:a16="http://schemas.microsoft.com/office/drawing/2014/main" xmlns="" id="{999F3F9A-C895-4189-8520-0793CCCD0BFA}"/>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4" name="Freeform 14">
              <a:extLst>
                <a:ext uri="{FF2B5EF4-FFF2-40B4-BE49-F238E27FC236}">
                  <a16:creationId xmlns:a16="http://schemas.microsoft.com/office/drawing/2014/main" xmlns="" id="{5161D696-7B40-4240-8A0E-23B94BADBCDC}"/>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5" name="Freeform 15">
              <a:extLst>
                <a:ext uri="{FF2B5EF4-FFF2-40B4-BE49-F238E27FC236}">
                  <a16:creationId xmlns:a16="http://schemas.microsoft.com/office/drawing/2014/main" xmlns="" id="{4C75893E-D358-44AC-A3CF-2EED9778A456}"/>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6" name="Freeform 16">
              <a:extLst>
                <a:ext uri="{FF2B5EF4-FFF2-40B4-BE49-F238E27FC236}">
                  <a16:creationId xmlns:a16="http://schemas.microsoft.com/office/drawing/2014/main" xmlns="" id="{7637E8F0-D81C-476F-8F8E-D9920CB899EE}"/>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7" name="Freeform 17">
              <a:extLst>
                <a:ext uri="{FF2B5EF4-FFF2-40B4-BE49-F238E27FC236}">
                  <a16:creationId xmlns:a16="http://schemas.microsoft.com/office/drawing/2014/main" xmlns="" id="{871A423F-334B-41DD-AB12-69F4222E2B48}"/>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8" name="Freeform 18">
              <a:extLst>
                <a:ext uri="{FF2B5EF4-FFF2-40B4-BE49-F238E27FC236}">
                  <a16:creationId xmlns:a16="http://schemas.microsoft.com/office/drawing/2014/main" xmlns="" id="{F58C111E-E1E0-495A-B19E-19C23BC04A4D}"/>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9" name="Freeform 19">
              <a:extLst>
                <a:ext uri="{FF2B5EF4-FFF2-40B4-BE49-F238E27FC236}">
                  <a16:creationId xmlns:a16="http://schemas.microsoft.com/office/drawing/2014/main" xmlns="" id="{C13C60D4-33A1-4116-A310-C2D5DDC4EEC0}"/>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0" name="Freeform 20">
              <a:extLst>
                <a:ext uri="{FF2B5EF4-FFF2-40B4-BE49-F238E27FC236}">
                  <a16:creationId xmlns:a16="http://schemas.microsoft.com/office/drawing/2014/main" xmlns="" id="{A48538EB-0D4D-49B9-BDCF-9D922353F70E}"/>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1" name="Rectangle 21">
              <a:extLst>
                <a:ext uri="{FF2B5EF4-FFF2-40B4-BE49-F238E27FC236}">
                  <a16:creationId xmlns:a16="http://schemas.microsoft.com/office/drawing/2014/main" xmlns="" id="{1487FAD7-88D3-4A87-99A7-7B072B555F45}"/>
                </a:ext>
              </a:extLst>
            </p:cNvPr>
            <p:cNvSpPr>
              <a:spLocks noChangeArrowheads="1"/>
            </p:cNvSpPr>
            <p:nvPr userDrawn="1"/>
          </p:nvSpPr>
          <p:spPr bwMode="auto">
            <a:xfrm>
              <a:off x="3108" y="2653"/>
              <a:ext cx="1477" cy="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2" name="Freeform 22">
              <a:extLst>
                <a:ext uri="{FF2B5EF4-FFF2-40B4-BE49-F238E27FC236}">
                  <a16:creationId xmlns:a16="http://schemas.microsoft.com/office/drawing/2014/main" xmlns="" id="{8914B577-98F3-43EF-BC4A-E7588E200C3D}"/>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3" name="Freeform 23">
              <a:extLst>
                <a:ext uri="{FF2B5EF4-FFF2-40B4-BE49-F238E27FC236}">
                  <a16:creationId xmlns:a16="http://schemas.microsoft.com/office/drawing/2014/main" xmlns="" id="{B5308D54-22FE-4DA7-BC01-ED460072EFA8}"/>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4" name="Freeform 24">
              <a:extLst>
                <a:ext uri="{FF2B5EF4-FFF2-40B4-BE49-F238E27FC236}">
                  <a16:creationId xmlns:a16="http://schemas.microsoft.com/office/drawing/2014/main" xmlns="" id="{3A60EE4F-D706-499A-8872-B156049D5B97}"/>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5" name="Freeform 25">
              <a:extLst>
                <a:ext uri="{FF2B5EF4-FFF2-40B4-BE49-F238E27FC236}">
                  <a16:creationId xmlns:a16="http://schemas.microsoft.com/office/drawing/2014/main" xmlns="" id="{3EAF6B99-79B4-43B1-842F-B1AFF0CC1E67}"/>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6" name="Freeform 26">
              <a:extLst>
                <a:ext uri="{FF2B5EF4-FFF2-40B4-BE49-F238E27FC236}">
                  <a16:creationId xmlns:a16="http://schemas.microsoft.com/office/drawing/2014/main" xmlns="" id="{6C79F926-94C7-4522-9614-397593F62EAC}"/>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7" name="Freeform 27">
              <a:extLst>
                <a:ext uri="{FF2B5EF4-FFF2-40B4-BE49-F238E27FC236}">
                  <a16:creationId xmlns:a16="http://schemas.microsoft.com/office/drawing/2014/main" xmlns="" id="{FDD151CA-6BF4-4036-98ED-05B831B530FD}"/>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8" name="Freeform 28">
              <a:extLst>
                <a:ext uri="{FF2B5EF4-FFF2-40B4-BE49-F238E27FC236}">
                  <a16:creationId xmlns:a16="http://schemas.microsoft.com/office/drawing/2014/main" xmlns="" id="{AB448DEB-E490-4038-8414-1A68B9109CC0}"/>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9" name="Freeform 29">
              <a:extLst>
                <a:ext uri="{FF2B5EF4-FFF2-40B4-BE49-F238E27FC236}">
                  <a16:creationId xmlns:a16="http://schemas.microsoft.com/office/drawing/2014/main" xmlns="" id="{524059C3-D356-4C34-9C06-DD896588BF75}"/>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0" name="Freeform 30">
              <a:extLst>
                <a:ext uri="{FF2B5EF4-FFF2-40B4-BE49-F238E27FC236}">
                  <a16:creationId xmlns:a16="http://schemas.microsoft.com/office/drawing/2014/main" xmlns="" id="{247D07C2-EC7B-4730-92FA-6B8D84B80D42}"/>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1" name="Freeform 31">
              <a:extLst>
                <a:ext uri="{FF2B5EF4-FFF2-40B4-BE49-F238E27FC236}">
                  <a16:creationId xmlns:a16="http://schemas.microsoft.com/office/drawing/2014/main" xmlns="" id="{5D6F08FA-2532-4558-9602-AF1744F99F15}"/>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2" name="Freeform 32">
              <a:extLst>
                <a:ext uri="{FF2B5EF4-FFF2-40B4-BE49-F238E27FC236}">
                  <a16:creationId xmlns:a16="http://schemas.microsoft.com/office/drawing/2014/main" xmlns="" id="{E685EBE7-869E-41B0-BCD8-FF537CBD5C59}"/>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3" name="Freeform 34">
              <a:extLst>
                <a:ext uri="{FF2B5EF4-FFF2-40B4-BE49-F238E27FC236}">
                  <a16:creationId xmlns:a16="http://schemas.microsoft.com/office/drawing/2014/main" xmlns="" id="{C3AB8B41-7BD9-44AA-B986-74D53C9AF3C3}"/>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4" name="Freeform 35">
              <a:extLst>
                <a:ext uri="{FF2B5EF4-FFF2-40B4-BE49-F238E27FC236}">
                  <a16:creationId xmlns:a16="http://schemas.microsoft.com/office/drawing/2014/main" xmlns="" id="{EDE8817E-73C2-4561-8428-03CCAFF40CF8}"/>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5" name="Freeform 36">
              <a:extLst>
                <a:ext uri="{FF2B5EF4-FFF2-40B4-BE49-F238E27FC236}">
                  <a16:creationId xmlns:a16="http://schemas.microsoft.com/office/drawing/2014/main" xmlns="" id="{AF8224B5-9A1C-4DFC-9A81-E5FD62FB5640}"/>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6" name="Freeform 37">
              <a:extLst>
                <a:ext uri="{FF2B5EF4-FFF2-40B4-BE49-F238E27FC236}">
                  <a16:creationId xmlns:a16="http://schemas.microsoft.com/office/drawing/2014/main" xmlns="" id="{1C2A9587-67A6-4716-977B-862BFA82E668}"/>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7" name="Freeform 38">
              <a:extLst>
                <a:ext uri="{FF2B5EF4-FFF2-40B4-BE49-F238E27FC236}">
                  <a16:creationId xmlns:a16="http://schemas.microsoft.com/office/drawing/2014/main" xmlns="" id="{495A0897-65A5-4410-A4A7-BD794D83CDC3}"/>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8" name="Freeform 39">
              <a:extLst>
                <a:ext uri="{FF2B5EF4-FFF2-40B4-BE49-F238E27FC236}">
                  <a16:creationId xmlns:a16="http://schemas.microsoft.com/office/drawing/2014/main" xmlns="" id="{7E97296E-EB49-46E9-8E93-4AA5F3E541C7}"/>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9" name="Freeform 40">
              <a:extLst>
                <a:ext uri="{FF2B5EF4-FFF2-40B4-BE49-F238E27FC236}">
                  <a16:creationId xmlns:a16="http://schemas.microsoft.com/office/drawing/2014/main" xmlns="" id="{2F3461FC-DD4F-4CA4-B2A8-7F4F566F61F9}"/>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0" name="Freeform 41">
              <a:extLst>
                <a:ext uri="{FF2B5EF4-FFF2-40B4-BE49-F238E27FC236}">
                  <a16:creationId xmlns:a16="http://schemas.microsoft.com/office/drawing/2014/main" xmlns="" id="{8908A0F4-A93F-4BE5-8463-B36A8039B586}"/>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1" name="Freeform 42">
              <a:extLst>
                <a:ext uri="{FF2B5EF4-FFF2-40B4-BE49-F238E27FC236}">
                  <a16:creationId xmlns:a16="http://schemas.microsoft.com/office/drawing/2014/main" xmlns="" id="{24D30A92-E7FF-424A-B0A9-AC7FE32E7708}"/>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2" name="Freeform 43">
              <a:extLst>
                <a:ext uri="{FF2B5EF4-FFF2-40B4-BE49-F238E27FC236}">
                  <a16:creationId xmlns:a16="http://schemas.microsoft.com/office/drawing/2014/main" xmlns="" id="{B2A95380-ABEE-40CA-BBE5-1E3411D8CDED}"/>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3" name="Freeform 44">
              <a:extLst>
                <a:ext uri="{FF2B5EF4-FFF2-40B4-BE49-F238E27FC236}">
                  <a16:creationId xmlns:a16="http://schemas.microsoft.com/office/drawing/2014/main" xmlns="" id="{25364CF1-47E1-42AA-B408-1241E63E8C4D}"/>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4" name="Freeform 45">
              <a:extLst>
                <a:ext uri="{FF2B5EF4-FFF2-40B4-BE49-F238E27FC236}">
                  <a16:creationId xmlns:a16="http://schemas.microsoft.com/office/drawing/2014/main" xmlns="" id="{722A9A6F-E73A-4E34-A53F-A559E043C3E1}"/>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5" name="Freeform 46">
              <a:extLst>
                <a:ext uri="{FF2B5EF4-FFF2-40B4-BE49-F238E27FC236}">
                  <a16:creationId xmlns:a16="http://schemas.microsoft.com/office/drawing/2014/main" xmlns="" id="{7DC776F1-D1BF-4756-9B11-A3922DD28A59}"/>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6" name="Freeform 47">
              <a:extLst>
                <a:ext uri="{FF2B5EF4-FFF2-40B4-BE49-F238E27FC236}">
                  <a16:creationId xmlns:a16="http://schemas.microsoft.com/office/drawing/2014/main" xmlns="" id="{F702349C-C6E4-46A5-8802-BB88DD4BE29E}"/>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7" name="Freeform 48">
              <a:extLst>
                <a:ext uri="{FF2B5EF4-FFF2-40B4-BE49-F238E27FC236}">
                  <a16:creationId xmlns:a16="http://schemas.microsoft.com/office/drawing/2014/main" xmlns="" id="{346BC6D5-9E5A-4B92-9611-F9D07EF48525}"/>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8" name="Freeform 49">
              <a:extLst>
                <a:ext uri="{FF2B5EF4-FFF2-40B4-BE49-F238E27FC236}">
                  <a16:creationId xmlns:a16="http://schemas.microsoft.com/office/drawing/2014/main" xmlns="" id="{2A9DF814-73D8-4894-8B96-23B40E6E9089}"/>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9" name="Freeform 50">
              <a:extLst>
                <a:ext uri="{FF2B5EF4-FFF2-40B4-BE49-F238E27FC236}">
                  <a16:creationId xmlns:a16="http://schemas.microsoft.com/office/drawing/2014/main" xmlns="" id="{58C1703B-88EC-4C9F-B827-837D126B61D6}"/>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0" name="Freeform 51">
              <a:extLst>
                <a:ext uri="{FF2B5EF4-FFF2-40B4-BE49-F238E27FC236}">
                  <a16:creationId xmlns:a16="http://schemas.microsoft.com/office/drawing/2014/main" xmlns="" id="{7589E396-ADCF-4596-8DE4-4379AFCE7E22}"/>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1" name="Freeform 52">
              <a:extLst>
                <a:ext uri="{FF2B5EF4-FFF2-40B4-BE49-F238E27FC236}">
                  <a16:creationId xmlns:a16="http://schemas.microsoft.com/office/drawing/2014/main" xmlns="" id="{C49FDA79-CF20-4CA4-9EC3-273E88B10C6B}"/>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2" name="Freeform 53">
              <a:extLst>
                <a:ext uri="{FF2B5EF4-FFF2-40B4-BE49-F238E27FC236}">
                  <a16:creationId xmlns:a16="http://schemas.microsoft.com/office/drawing/2014/main" xmlns="" id="{EAF66CB7-8F32-4F0C-B5A2-11A6143DA74B}"/>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3" name="Freeform 54">
              <a:extLst>
                <a:ext uri="{FF2B5EF4-FFF2-40B4-BE49-F238E27FC236}">
                  <a16:creationId xmlns:a16="http://schemas.microsoft.com/office/drawing/2014/main" xmlns="" id="{DD4F44F0-927E-4351-9C37-2EE63B71F04A}"/>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4" name="Freeform 55">
              <a:extLst>
                <a:ext uri="{FF2B5EF4-FFF2-40B4-BE49-F238E27FC236}">
                  <a16:creationId xmlns:a16="http://schemas.microsoft.com/office/drawing/2014/main" xmlns="" id="{92AC303A-678D-4707-A16F-2DA1A07D9D64}"/>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5" name="Freeform 56">
              <a:extLst>
                <a:ext uri="{FF2B5EF4-FFF2-40B4-BE49-F238E27FC236}">
                  <a16:creationId xmlns:a16="http://schemas.microsoft.com/office/drawing/2014/main" xmlns="" id="{4BCFC9F6-3BBE-4394-851E-3738C7D6EB4E}"/>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6" name="Freeform 57">
              <a:extLst>
                <a:ext uri="{FF2B5EF4-FFF2-40B4-BE49-F238E27FC236}">
                  <a16:creationId xmlns:a16="http://schemas.microsoft.com/office/drawing/2014/main" xmlns="" id="{D4997C90-4986-45C1-9DAC-A5D26B02F3BD}"/>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7" name="Freeform 58">
              <a:extLst>
                <a:ext uri="{FF2B5EF4-FFF2-40B4-BE49-F238E27FC236}">
                  <a16:creationId xmlns:a16="http://schemas.microsoft.com/office/drawing/2014/main" xmlns="" id="{ACC13E25-4EE3-4A63-B0AF-2162BB78ECBF}"/>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8" name="Freeform 59">
              <a:extLst>
                <a:ext uri="{FF2B5EF4-FFF2-40B4-BE49-F238E27FC236}">
                  <a16:creationId xmlns:a16="http://schemas.microsoft.com/office/drawing/2014/main" xmlns="" id="{87AA0A80-577E-43A6-B738-0BAFE7F7B4EA}"/>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9" name="Freeform 60">
              <a:extLst>
                <a:ext uri="{FF2B5EF4-FFF2-40B4-BE49-F238E27FC236}">
                  <a16:creationId xmlns:a16="http://schemas.microsoft.com/office/drawing/2014/main" xmlns="" id="{3DBFF628-46A4-41BD-9FA9-3D4418E866E5}"/>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0" name="Freeform 61">
              <a:extLst>
                <a:ext uri="{FF2B5EF4-FFF2-40B4-BE49-F238E27FC236}">
                  <a16:creationId xmlns:a16="http://schemas.microsoft.com/office/drawing/2014/main" xmlns="" id="{D6413240-42B4-45DB-BBA2-56A1CDBD3C5B}"/>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1" name="Freeform 62">
              <a:extLst>
                <a:ext uri="{FF2B5EF4-FFF2-40B4-BE49-F238E27FC236}">
                  <a16:creationId xmlns:a16="http://schemas.microsoft.com/office/drawing/2014/main" xmlns="" id="{8AAB2B20-3978-4858-9836-C1351201A6F9}"/>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grpSp>
      <p:sp>
        <p:nvSpPr>
          <p:cNvPr id="68" name="Freeform: Shape 67">
            <a:extLst>
              <a:ext uri="{FF2B5EF4-FFF2-40B4-BE49-F238E27FC236}">
                <a16:creationId xmlns:a16="http://schemas.microsoft.com/office/drawing/2014/main" xmlns="" id="{C553431B-6092-48C5-AD7C-F30516D7A383}"/>
              </a:ext>
            </a:extLst>
          </p:cNvPr>
          <p:cNvSpPr/>
          <p:nvPr userDrawn="1"/>
        </p:nvSpPr>
        <p:spPr>
          <a:xfrm>
            <a:off x="6272240" y="1030147"/>
            <a:ext cx="5919758" cy="5825419"/>
          </a:xfrm>
          <a:custGeom>
            <a:avLst/>
            <a:gdLst>
              <a:gd name="connsiteX0" fmla="*/ 5919758 w 5919758"/>
              <a:gd name="connsiteY0" fmla="*/ 0 h 5825419"/>
              <a:gd name="connsiteX1" fmla="*/ 5919758 w 5919758"/>
              <a:gd name="connsiteY1" fmla="*/ 5825419 h 5825419"/>
              <a:gd name="connsiteX2" fmla="*/ 1120273 w 5919758"/>
              <a:gd name="connsiteY2" fmla="*/ 5825419 h 5825419"/>
              <a:gd name="connsiteX3" fmla="*/ 0 w 5919758"/>
              <a:gd name="connsiteY3" fmla="*/ 1588036 h 5825419"/>
            </a:gdLst>
            <a:ahLst/>
            <a:cxnLst>
              <a:cxn ang="0">
                <a:pos x="connsiteX0" y="connsiteY0"/>
              </a:cxn>
              <a:cxn ang="0">
                <a:pos x="connsiteX1" y="connsiteY1"/>
              </a:cxn>
              <a:cxn ang="0">
                <a:pos x="connsiteX2" y="connsiteY2"/>
              </a:cxn>
              <a:cxn ang="0">
                <a:pos x="connsiteX3" y="connsiteY3"/>
              </a:cxn>
            </a:cxnLst>
            <a:rect l="l" t="t" r="r" b="b"/>
            <a:pathLst>
              <a:path w="5919758" h="5825419">
                <a:moveTo>
                  <a:pt x="5919758" y="0"/>
                </a:moveTo>
                <a:lnTo>
                  <a:pt x="5919758" y="5825419"/>
                </a:lnTo>
                <a:lnTo>
                  <a:pt x="1120273" y="5825419"/>
                </a:lnTo>
                <a:lnTo>
                  <a:pt x="0" y="1588036"/>
                </a:lnTo>
                <a:close/>
              </a:path>
            </a:pathLst>
          </a:custGeom>
          <a:blipFill dpi="0" rotWithShape="1">
            <a:blip r:embed="rId3" cstate="screen">
              <a:extLst>
                <a:ext uri="{28A0092B-C50C-407E-A947-70E740481C1C}">
                  <a14:useLocalDpi xmlns:a14="http://schemas.microsoft.com/office/drawing/2010/main"/>
                </a:ext>
              </a:extLst>
            </a:blip>
            <a:srcRect/>
            <a:stretch>
              <a:fillRect l="-79808" t="-43218" r="-79808" b="-43218"/>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132" name="Text Placeholder 140">
            <a:extLst>
              <a:ext uri="{FF2B5EF4-FFF2-40B4-BE49-F238E27FC236}">
                <a16:creationId xmlns:a16="http://schemas.microsoft.com/office/drawing/2014/main" xmlns="" id="{B4389B36-E541-48E7-A912-C35EE13572D1}"/>
              </a:ext>
            </a:extLst>
          </p:cNvPr>
          <p:cNvSpPr>
            <a:spLocks noGrp="1"/>
          </p:cNvSpPr>
          <p:nvPr>
            <p:ph type="body" sz="quarter" idx="17" hasCustomPrompt="1"/>
          </p:nvPr>
        </p:nvSpPr>
        <p:spPr>
          <a:xfrm>
            <a:off x="500062" y="5394937"/>
            <a:ext cx="4772203" cy="707231"/>
          </a:xfrm>
        </p:spPr>
        <p:txBody>
          <a:bodyPr>
            <a:normAutofit/>
          </a:bodyPr>
          <a:lstStyle>
            <a:lvl1pPr>
              <a:spcBef>
                <a:spcPts val="0"/>
              </a:spcBef>
              <a:spcAft>
                <a:spcPts val="600"/>
              </a:spcAft>
              <a:defRPr sz="1600" b="1">
                <a:solidFill>
                  <a:schemeClr val="tx2"/>
                </a:solidFill>
              </a:defRPr>
            </a:lvl1pPr>
            <a:lvl2pPr marL="0" indent="0">
              <a:spcBef>
                <a:spcPts val="0"/>
              </a:spcBef>
              <a:buNone/>
              <a:defRPr sz="1600">
                <a:solidFill>
                  <a:schemeClr val="tx2"/>
                </a:solidFill>
              </a:defRPr>
            </a:lvl2pPr>
            <a:lvl3pPr marL="0" indent="0">
              <a:spcBef>
                <a:spcPts val="0"/>
              </a:spcBef>
              <a:buNone/>
              <a:defRPr sz="1600" b="0">
                <a:solidFill>
                  <a:schemeClr val="tx2"/>
                </a:solidFill>
              </a:defRPr>
            </a:lvl3pPr>
            <a:lvl4pPr>
              <a:spcBef>
                <a:spcPts val="0"/>
              </a:spcBef>
              <a:defRPr sz="1600" b="0">
                <a:solidFill>
                  <a:schemeClr val="tx2"/>
                </a:solidFill>
              </a:defRPr>
            </a:lvl4pPr>
            <a:lvl5pPr>
              <a:spcBef>
                <a:spcPts val="0"/>
              </a:spcBef>
              <a:defRPr sz="1600" b="0">
                <a:solidFill>
                  <a:schemeClr val="tx2"/>
                </a:solidFill>
              </a:defRPr>
            </a:lvl5pPr>
            <a:lvl6pPr>
              <a:spcBef>
                <a:spcPts val="0"/>
              </a:spcBef>
              <a:defRPr sz="1600" b="0">
                <a:solidFill>
                  <a:schemeClr val="tx2"/>
                </a:solidFill>
              </a:defRPr>
            </a:lvl6pPr>
            <a:lvl7pPr>
              <a:spcBef>
                <a:spcPts val="0"/>
              </a:spcBef>
              <a:defRPr sz="1600" b="0">
                <a:solidFill>
                  <a:schemeClr val="tx2"/>
                </a:solidFill>
              </a:defRPr>
            </a:lvl7pPr>
            <a:lvl8pPr>
              <a:spcBef>
                <a:spcPts val="0"/>
              </a:spcBef>
              <a:defRPr sz="1600">
                <a:solidFill>
                  <a:schemeClr val="tx2"/>
                </a:solidFill>
              </a:defRPr>
            </a:lvl8pPr>
            <a:lvl9pPr>
              <a:spcBef>
                <a:spcPts val="0"/>
              </a:spcBef>
              <a:defRPr sz="1600">
                <a:solidFill>
                  <a:schemeClr val="tx2"/>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66" name="Text Placeholder 135">
            <a:extLst>
              <a:ext uri="{FF2B5EF4-FFF2-40B4-BE49-F238E27FC236}">
                <a16:creationId xmlns:a16="http://schemas.microsoft.com/office/drawing/2014/main" xmlns="" id="{2BA1EDDF-3973-431D-958F-640EC310C4D6}"/>
              </a:ext>
            </a:extLst>
          </p:cNvPr>
          <p:cNvSpPr>
            <a:spLocks noGrp="1"/>
          </p:cNvSpPr>
          <p:nvPr>
            <p:ph type="body" sz="quarter" idx="16" hasCustomPrompt="1"/>
          </p:nvPr>
        </p:nvSpPr>
        <p:spPr>
          <a:xfrm>
            <a:off x="607255" y="5338960"/>
            <a:ext cx="288000" cy="10800"/>
          </a:xfrm>
          <a:solidFill>
            <a:schemeClr val="tx2"/>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Tree>
    <p:extLst>
      <p:ext uri="{BB962C8B-B14F-4D97-AF65-F5344CB8AC3E}">
        <p14:creationId xmlns:p14="http://schemas.microsoft.com/office/powerpoint/2010/main" val="1199571897"/>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Title Slide C">
    <p:spTree>
      <p:nvGrpSpPr>
        <p:cNvPr id="1" name=""/>
        <p:cNvGrpSpPr/>
        <p:nvPr/>
      </p:nvGrpSpPr>
      <p:grpSpPr>
        <a:xfrm>
          <a:off x="0" y="0"/>
          <a:ext cx="0" cy="0"/>
          <a:chOff x="0" y="0"/>
          <a:chExt cx="0" cy="0"/>
        </a:xfrm>
      </p:grpSpPr>
      <p:sp>
        <p:nvSpPr>
          <p:cNvPr id="75" name="Picture Placeholder 74">
            <a:extLst>
              <a:ext uri="{FF2B5EF4-FFF2-40B4-BE49-F238E27FC236}">
                <a16:creationId xmlns:a16="http://schemas.microsoft.com/office/drawing/2014/main" xmlns="" id="{3E2304DD-D55D-458E-8153-0D330BDFEFF8}"/>
              </a:ext>
            </a:extLst>
          </p:cNvPr>
          <p:cNvSpPr>
            <a:spLocks noGrp="1"/>
          </p:cNvSpPr>
          <p:nvPr>
            <p:ph type="pic" sz="quarter" idx="13"/>
          </p:nvPr>
        </p:nvSpPr>
        <p:spPr>
          <a:xfrm>
            <a:off x="1" y="1"/>
            <a:ext cx="12204000" cy="6857998"/>
          </a:xfrm>
          <a:solidFill>
            <a:schemeClr val="bg1">
              <a:lumMod val="85000"/>
            </a:schemeClr>
          </a:solidFill>
        </p:spPr>
        <p:txBody>
          <a:bodyPr lIns="360000" tIns="360000" rIns="360000" bIns="360000">
            <a:normAutofit/>
          </a:bodyPr>
          <a:lstStyle>
            <a:lvl1pPr algn="r">
              <a:defRPr sz="1600">
                <a:solidFill>
                  <a:schemeClr val="tx1">
                    <a:lumMod val="50000"/>
                    <a:lumOff val="50000"/>
                  </a:schemeClr>
                </a:solidFill>
              </a:defRPr>
            </a:lvl1pPr>
          </a:lstStyle>
          <a:p>
            <a:r>
              <a:rPr lang="en-US" noProof="0"/>
              <a:t>Click icon to add picture</a:t>
            </a:r>
            <a:endParaRPr lang="en-AU" noProof="0"/>
          </a:p>
        </p:txBody>
      </p:sp>
      <p:sp>
        <p:nvSpPr>
          <p:cNvPr id="73" name="Subtitle 72">
            <a:extLst>
              <a:ext uri="{FF2B5EF4-FFF2-40B4-BE49-F238E27FC236}">
                <a16:creationId xmlns:a16="http://schemas.microsoft.com/office/drawing/2014/main" xmlns="" id="{2993D1DC-23D0-40CA-BA80-0CCA239AC610}"/>
              </a:ext>
            </a:extLst>
          </p:cNvPr>
          <p:cNvSpPr>
            <a:spLocks noGrp="1"/>
          </p:cNvSpPr>
          <p:nvPr>
            <p:ph type="subTitle" idx="1" hasCustomPrompt="1"/>
          </p:nvPr>
        </p:nvSpPr>
        <p:spPr>
          <a:xfrm>
            <a:off x="0" y="0"/>
            <a:ext cx="5729283" cy="6857998"/>
          </a:xfrm>
          <a:custGeom>
            <a:avLst/>
            <a:gdLst>
              <a:gd name="connsiteX0" fmla="*/ 0 w 5729283"/>
              <a:gd name="connsiteY0" fmla="*/ 0 h 6857998"/>
              <a:gd name="connsiteX1" fmla="*/ 4311112 w 5729283"/>
              <a:gd name="connsiteY1" fmla="*/ 0 h 6857998"/>
              <a:gd name="connsiteX2" fmla="*/ 5729283 w 5729283"/>
              <a:gd name="connsiteY2" fmla="*/ 5316930 h 6857998"/>
              <a:gd name="connsiteX3" fmla="*/ 0 w 5729283"/>
              <a:gd name="connsiteY3" fmla="*/ 6857998 h 6857998"/>
            </a:gdLst>
            <a:ahLst/>
            <a:cxnLst>
              <a:cxn ang="0">
                <a:pos x="connsiteX0" y="connsiteY0"/>
              </a:cxn>
              <a:cxn ang="0">
                <a:pos x="connsiteX1" y="connsiteY1"/>
              </a:cxn>
              <a:cxn ang="0">
                <a:pos x="connsiteX2" y="connsiteY2"/>
              </a:cxn>
              <a:cxn ang="0">
                <a:pos x="connsiteX3" y="connsiteY3"/>
              </a:cxn>
            </a:cxnLst>
            <a:rect l="l" t="t" r="r" b="b"/>
            <a:pathLst>
              <a:path w="5729283" h="6857998">
                <a:moveTo>
                  <a:pt x="0" y="0"/>
                </a:moveTo>
                <a:lnTo>
                  <a:pt x="4311112" y="0"/>
                </a:lnTo>
                <a:lnTo>
                  <a:pt x="5729283" y="5316930"/>
                </a:lnTo>
                <a:lnTo>
                  <a:pt x="0" y="6857998"/>
                </a:lnTo>
                <a:close/>
              </a:path>
            </a:pathLst>
          </a:custGeom>
          <a:solidFill>
            <a:schemeClr val="bg1">
              <a:alpha val="80000"/>
            </a:schemeClr>
          </a:solidFill>
        </p:spPr>
        <p:txBody>
          <a:bodyPr wrap="square" lIns="576000" tIns="2484000" rIns="1404000" anchor="t" anchorCtr="0">
            <a:noAutofit/>
          </a:bodyPr>
          <a:lstStyle>
            <a:lvl1pPr marL="0" indent="0" algn="l">
              <a:spcAft>
                <a:spcPts val="1200"/>
              </a:spcAft>
              <a:buNone/>
              <a:defRPr sz="3800" b="1">
                <a:solidFill>
                  <a:schemeClr val="tx2"/>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title</a:t>
            </a:r>
          </a:p>
          <a:p>
            <a:pPr lvl="1"/>
            <a:r>
              <a:rPr lang="en-AU" noProof="0" dirty="0"/>
              <a:t>Two</a:t>
            </a:r>
          </a:p>
          <a:p>
            <a:pPr lvl="2"/>
            <a:r>
              <a:rPr lang="en-AU" noProof="0" dirty="0"/>
              <a:t>Three</a:t>
            </a:r>
          </a:p>
          <a:p>
            <a:pPr lvl="8"/>
            <a:r>
              <a:rPr lang="en-AU" noProof="0" dirty="0"/>
              <a:t>four</a:t>
            </a:r>
          </a:p>
        </p:txBody>
      </p:sp>
      <p:sp>
        <p:nvSpPr>
          <p:cNvPr id="137" name="Text Placeholder 135">
            <a:extLst>
              <a:ext uri="{FF2B5EF4-FFF2-40B4-BE49-F238E27FC236}">
                <a16:creationId xmlns:a16="http://schemas.microsoft.com/office/drawing/2014/main" xmlns="" id="{081B6B67-7D18-4A84-A9C8-F8EB715A3FB3}"/>
              </a:ext>
            </a:extLst>
          </p:cNvPr>
          <p:cNvSpPr>
            <a:spLocks noGrp="1" noChangeAspect="1"/>
          </p:cNvSpPr>
          <p:nvPr>
            <p:ph type="body" sz="quarter" idx="14" hasCustomPrompt="1"/>
          </p:nvPr>
        </p:nvSpPr>
        <p:spPr>
          <a:xfrm>
            <a:off x="607255" y="616633"/>
            <a:ext cx="1440000" cy="1440000"/>
          </a:xfrm>
          <a:blipFill dpi="0" rotWithShape="1">
            <a:blip r:embed="rId2"/>
            <a:srcRect/>
            <a:stretch>
              <a:fillRect/>
            </a:stretch>
          </a:blipFill>
        </p:spPr>
        <p:txBody>
          <a:bodyPr>
            <a:normAutofit/>
          </a:bodyPr>
          <a:lstStyle>
            <a:lvl1pPr>
              <a:defRPr sz="200">
                <a:solidFill>
                  <a:schemeClr val="tx2"/>
                </a:solidFill>
              </a:defRPr>
            </a:lvl1pPr>
            <a:lvl2pPr marL="0" indent="0">
              <a:defRPr sz="200">
                <a:solidFill>
                  <a:schemeClr val="tx2"/>
                </a:solidFill>
              </a:defRPr>
            </a:lvl2pPr>
            <a:lvl3pPr marL="0" indent="0">
              <a:defRPr sz="200">
                <a:solidFill>
                  <a:schemeClr val="tx2"/>
                </a:solidFill>
              </a:defRPr>
            </a:lvl3pPr>
            <a:lvl4pPr>
              <a:defRPr sz="200">
                <a:solidFill>
                  <a:schemeClr val="tx2"/>
                </a:solidFill>
              </a:defRPr>
            </a:lvl4pPr>
            <a:lvl5pPr>
              <a:defRPr sz="200">
                <a:solidFill>
                  <a:schemeClr val="tx2"/>
                </a:solidFill>
              </a:defRPr>
            </a:lvl5pPr>
            <a:lvl6pPr>
              <a:defRPr sz="200">
                <a:solidFill>
                  <a:schemeClr val="tx2"/>
                </a:solidFill>
              </a:defRPr>
            </a:lvl6pPr>
            <a:lvl7pPr>
              <a:defRPr sz="200">
                <a:solidFill>
                  <a:schemeClr val="tx2"/>
                </a:solidFill>
              </a:defRPr>
            </a:lvl7pPr>
            <a:lvl8pPr>
              <a:defRPr sz="200">
                <a:solidFill>
                  <a:schemeClr val="tx2"/>
                </a:solidFill>
              </a:defRPr>
            </a:lvl8pPr>
            <a:lvl9pPr>
              <a:defRPr sz="200">
                <a:solidFill>
                  <a:schemeClr val="tx2"/>
                </a:solidFill>
              </a:defRPr>
            </a:lvl9pPr>
          </a:lstStyle>
          <a:p>
            <a:pPr lvl="0"/>
            <a:r>
              <a:rPr lang="en-AU" noProof="0"/>
              <a:t>       </a:t>
            </a:r>
          </a:p>
        </p:txBody>
      </p:sp>
      <p:sp>
        <p:nvSpPr>
          <p:cNvPr id="139" name="Text Placeholder 140">
            <a:extLst>
              <a:ext uri="{FF2B5EF4-FFF2-40B4-BE49-F238E27FC236}">
                <a16:creationId xmlns:a16="http://schemas.microsoft.com/office/drawing/2014/main" xmlns="" id="{57544754-61DA-4535-96B6-21D24A61885D}"/>
              </a:ext>
            </a:extLst>
          </p:cNvPr>
          <p:cNvSpPr>
            <a:spLocks noGrp="1"/>
          </p:cNvSpPr>
          <p:nvPr>
            <p:ph type="body" sz="quarter" idx="16" hasCustomPrompt="1"/>
          </p:nvPr>
        </p:nvSpPr>
        <p:spPr>
          <a:xfrm>
            <a:off x="500063" y="5265337"/>
            <a:ext cx="3567112" cy="707231"/>
          </a:xfrm>
        </p:spPr>
        <p:txBody>
          <a:bodyPr>
            <a:normAutofit/>
          </a:bodyPr>
          <a:lstStyle>
            <a:lvl1pPr>
              <a:spcBef>
                <a:spcPts val="0"/>
              </a:spcBef>
              <a:spcAft>
                <a:spcPts val="600"/>
              </a:spcAft>
              <a:defRPr sz="1600" b="1">
                <a:solidFill>
                  <a:schemeClr val="tx2"/>
                </a:solidFill>
              </a:defRPr>
            </a:lvl1pPr>
            <a:lvl2pPr marL="0" indent="0">
              <a:spcBef>
                <a:spcPts val="0"/>
              </a:spcBef>
              <a:buNone/>
              <a:defRPr sz="1600">
                <a:solidFill>
                  <a:schemeClr val="tx2"/>
                </a:solidFill>
              </a:defRPr>
            </a:lvl2pPr>
            <a:lvl3pPr marL="0" indent="0">
              <a:spcBef>
                <a:spcPts val="0"/>
              </a:spcBef>
              <a:buNone/>
              <a:defRPr sz="1600" b="0">
                <a:solidFill>
                  <a:schemeClr val="tx2"/>
                </a:solidFill>
              </a:defRPr>
            </a:lvl3pPr>
            <a:lvl4pPr>
              <a:spcBef>
                <a:spcPts val="0"/>
              </a:spcBef>
              <a:defRPr sz="1600" b="0">
                <a:solidFill>
                  <a:schemeClr val="tx2"/>
                </a:solidFill>
              </a:defRPr>
            </a:lvl4pPr>
            <a:lvl5pPr>
              <a:spcBef>
                <a:spcPts val="0"/>
              </a:spcBef>
              <a:defRPr sz="1600" b="0">
                <a:solidFill>
                  <a:schemeClr val="tx2"/>
                </a:solidFill>
              </a:defRPr>
            </a:lvl5pPr>
            <a:lvl6pPr>
              <a:spcBef>
                <a:spcPts val="0"/>
              </a:spcBef>
              <a:defRPr sz="1600" b="0">
                <a:solidFill>
                  <a:schemeClr val="tx2"/>
                </a:solidFill>
              </a:defRPr>
            </a:lvl6pPr>
            <a:lvl7pPr>
              <a:spcBef>
                <a:spcPts val="0"/>
              </a:spcBef>
              <a:defRPr sz="1600" b="0">
                <a:solidFill>
                  <a:schemeClr val="tx2"/>
                </a:solidFill>
              </a:defRPr>
            </a:lvl7pPr>
            <a:lvl8pPr>
              <a:spcBef>
                <a:spcPts val="0"/>
              </a:spcBef>
              <a:defRPr sz="1600">
                <a:solidFill>
                  <a:schemeClr val="tx2"/>
                </a:solidFill>
              </a:defRPr>
            </a:lvl8pPr>
            <a:lvl9pPr>
              <a:spcBef>
                <a:spcPts val="0"/>
              </a:spcBef>
              <a:defRPr sz="1600">
                <a:solidFill>
                  <a:schemeClr val="tx2"/>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8" name="Text Placeholder 135">
            <a:extLst>
              <a:ext uri="{FF2B5EF4-FFF2-40B4-BE49-F238E27FC236}">
                <a16:creationId xmlns:a16="http://schemas.microsoft.com/office/drawing/2014/main" xmlns="" id="{08BE5594-C448-4AC9-B08C-E09264A1634F}"/>
              </a:ext>
            </a:extLst>
          </p:cNvPr>
          <p:cNvSpPr>
            <a:spLocks noGrp="1"/>
          </p:cNvSpPr>
          <p:nvPr>
            <p:ph type="body" sz="quarter" idx="17" hasCustomPrompt="1"/>
          </p:nvPr>
        </p:nvSpPr>
        <p:spPr>
          <a:xfrm>
            <a:off x="607255" y="5209360"/>
            <a:ext cx="288000" cy="10800"/>
          </a:xfrm>
          <a:solidFill>
            <a:schemeClr val="tx2"/>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Tree>
    <p:extLst>
      <p:ext uri="{BB962C8B-B14F-4D97-AF65-F5344CB8AC3E}">
        <p14:creationId xmlns:p14="http://schemas.microsoft.com/office/powerpoint/2010/main" val="1144397000"/>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preserve="1" userDrawn="1">
  <p:cSld name="Title Slide B-Fluidity">
    <p:spTree>
      <p:nvGrpSpPr>
        <p:cNvPr id="1" name=""/>
        <p:cNvGrpSpPr/>
        <p:nvPr/>
      </p:nvGrpSpPr>
      <p:grpSpPr>
        <a:xfrm>
          <a:off x="0" y="0"/>
          <a:ext cx="0" cy="0"/>
          <a:chOff x="0" y="0"/>
          <a:chExt cx="0" cy="0"/>
        </a:xfrm>
      </p:grpSpPr>
      <p:sp>
        <p:nvSpPr>
          <p:cNvPr id="71" name="Rectangle 70">
            <a:extLst>
              <a:ext uri="{FF2B5EF4-FFF2-40B4-BE49-F238E27FC236}">
                <a16:creationId xmlns:a16="http://schemas.microsoft.com/office/drawing/2014/main" xmlns="" id="{890DF213-662F-4F0F-AF3A-12E90D6AB403}"/>
              </a:ext>
            </a:extLst>
          </p:cNvPr>
          <p:cNvSpPr/>
          <p:nvPr userDrawn="1"/>
        </p:nvSpPr>
        <p:spPr>
          <a:xfrm>
            <a:off x="-1" y="-1"/>
            <a:ext cx="12204001" cy="685800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xmlns="" id="{1D7D280A-8F97-4666-B32E-23950B31DB3C}"/>
              </a:ext>
            </a:extLst>
          </p:cNvPr>
          <p:cNvSpPr>
            <a:spLocks noGrp="1"/>
          </p:cNvSpPr>
          <p:nvPr>
            <p:ph type="subTitle" idx="1" hasCustomPrompt="1"/>
          </p:nvPr>
        </p:nvSpPr>
        <p:spPr>
          <a:xfrm>
            <a:off x="500063" y="2487775"/>
            <a:ext cx="4772203"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600"/>
              </a:spcAft>
              <a:buNone/>
              <a:defRPr sz="3800" b="1">
                <a:solidFill>
                  <a:schemeClr val="tx2"/>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title</a:t>
            </a:r>
          </a:p>
          <a:p>
            <a:pPr lvl="1"/>
            <a:r>
              <a:rPr lang="en-AU" noProof="0" dirty="0"/>
              <a:t>Two</a:t>
            </a:r>
          </a:p>
          <a:p>
            <a:pPr lvl="2"/>
            <a:r>
              <a:rPr lang="en-AU" noProof="0" dirty="0"/>
              <a:t>Three</a:t>
            </a:r>
          </a:p>
          <a:p>
            <a:pPr lvl="8"/>
            <a:r>
              <a:rPr lang="en-AU" noProof="0" dirty="0"/>
              <a:t>four</a:t>
            </a:r>
          </a:p>
        </p:txBody>
      </p:sp>
      <p:grpSp>
        <p:nvGrpSpPr>
          <p:cNvPr id="70" name="Group 4">
            <a:extLst>
              <a:ext uri="{FF2B5EF4-FFF2-40B4-BE49-F238E27FC236}">
                <a16:creationId xmlns:a16="http://schemas.microsoft.com/office/drawing/2014/main" xmlns="" id="{3AFBB0F5-5EB0-405F-9812-3F6111C207C6}"/>
              </a:ext>
            </a:extLst>
          </p:cNvPr>
          <p:cNvGrpSpPr>
            <a:grpSpLocks noChangeAspect="1"/>
          </p:cNvGrpSpPr>
          <p:nvPr userDrawn="1"/>
        </p:nvGrpSpPr>
        <p:grpSpPr bwMode="auto">
          <a:xfrm>
            <a:off x="607255" y="616633"/>
            <a:ext cx="1440000" cy="1443689"/>
            <a:chOff x="2864" y="1181"/>
            <a:chExt cx="1952" cy="1957"/>
          </a:xfrm>
          <a:blipFill>
            <a:blip r:embed="rId2"/>
            <a:stretch>
              <a:fillRect/>
            </a:stretch>
          </a:blipFill>
        </p:grpSpPr>
        <p:sp>
          <p:nvSpPr>
            <p:cNvPr id="72" name="AutoShape 3">
              <a:extLst>
                <a:ext uri="{FF2B5EF4-FFF2-40B4-BE49-F238E27FC236}">
                  <a16:creationId xmlns:a16="http://schemas.microsoft.com/office/drawing/2014/main" xmlns="" id="{EE348DCA-F65E-472C-8E94-01A3FE818BC6}"/>
                </a:ext>
              </a:extLst>
            </p:cNvPr>
            <p:cNvSpPr>
              <a:spLocks noChangeAspect="1" noChangeArrowheads="1" noTextEdit="1"/>
            </p:cNvSpPr>
            <p:nvPr userDrawn="1"/>
          </p:nvSpPr>
          <p:spPr bwMode="auto">
            <a:xfrm>
              <a:off x="2864" y="1182"/>
              <a:ext cx="1952" cy="195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3" name="Rectangle 5">
              <a:extLst>
                <a:ext uri="{FF2B5EF4-FFF2-40B4-BE49-F238E27FC236}">
                  <a16:creationId xmlns:a16="http://schemas.microsoft.com/office/drawing/2014/main" xmlns="" id="{43ED83A1-CC4D-42EA-8ABE-37ED66A6485E}"/>
                </a:ext>
              </a:extLst>
            </p:cNvPr>
            <p:cNvSpPr>
              <a:spLocks noChangeArrowheads="1"/>
            </p:cNvSpPr>
            <p:nvPr userDrawn="1"/>
          </p:nvSpPr>
          <p:spPr bwMode="auto">
            <a:xfrm>
              <a:off x="2865" y="1181"/>
              <a:ext cx="1950" cy="19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6" name="Freeform 6">
              <a:extLst>
                <a:ext uri="{FF2B5EF4-FFF2-40B4-BE49-F238E27FC236}">
                  <a16:creationId xmlns:a16="http://schemas.microsoft.com/office/drawing/2014/main" xmlns="" id="{C14D3AFF-4015-4ADB-AB21-B4EADD0CA395}"/>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7" name="Freeform 7">
              <a:extLst>
                <a:ext uri="{FF2B5EF4-FFF2-40B4-BE49-F238E27FC236}">
                  <a16:creationId xmlns:a16="http://schemas.microsoft.com/office/drawing/2014/main" xmlns="" id="{338B28A6-DBB6-499A-9175-D30CDBFB65D5}"/>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8" name="Freeform 8">
              <a:extLst>
                <a:ext uri="{FF2B5EF4-FFF2-40B4-BE49-F238E27FC236}">
                  <a16:creationId xmlns:a16="http://schemas.microsoft.com/office/drawing/2014/main" xmlns="" id="{B4F42473-3AD2-48CF-9DF2-688A050792D6}"/>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9" name="Freeform 9">
              <a:extLst>
                <a:ext uri="{FF2B5EF4-FFF2-40B4-BE49-F238E27FC236}">
                  <a16:creationId xmlns:a16="http://schemas.microsoft.com/office/drawing/2014/main" xmlns="" id="{4CFCC169-6EE2-4286-8FE4-D99450A4434D}"/>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0" name="Freeform 10">
              <a:extLst>
                <a:ext uri="{FF2B5EF4-FFF2-40B4-BE49-F238E27FC236}">
                  <a16:creationId xmlns:a16="http://schemas.microsoft.com/office/drawing/2014/main" xmlns="" id="{9D240A6C-65D8-4404-BD21-34BFC830B98A}"/>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1" name="Freeform 11">
              <a:extLst>
                <a:ext uri="{FF2B5EF4-FFF2-40B4-BE49-F238E27FC236}">
                  <a16:creationId xmlns:a16="http://schemas.microsoft.com/office/drawing/2014/main" xmlns="" id="{D2693798-E801-4A01-899D-3526F4E67924}"/>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2" name="Freeform 12">
              <a:extLst>
                <a:ext uri="{FF2B5EF4-FFF2-40B4-BE49-F238E27FC236}">
                  <a16:creationId xmlns:a16="http://schemas.microsoft.com/office/drawing/2014/main" xmlns="" id="{285079AC-870B-48A5-93B9-BCEBA2C1494A}"/>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3" name="Freeform 13">
              <a:extLst>
                <a:ext uri="{FF2B5EF4-FFF2-40B4-BE49-F238E27FC236}">
                  <a16:creationId xmlns:a16="http://schemas.microsoft.com/office/drawing/2014/main" xmlns="" id="{999F3F9A-C895-4189-8520-0793CCCD0BFA}"/>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4" name="Freeform 14">
              <a:extLst>
                <a:ext uri="{FF2B5EF4-FFF2-40B4-BE49-F238E27FC236}">
                  <a16:creationId xmlns:a16="http://schemas.microsoft.com/office/drawing/2014/main" xmlns="" id="{5161D696-7B40-4240-8A0E-23B94BADBCDC}"/>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5" name="Freeform 15">
              <a:extLst>
                <a:ext uri="{FF2B5EF4-FFF2-40B4-BE49-F238E27FC236}">
                  <a16:creationId xmlns:a16="http://schemas.microsoft.com/office/drawing/2014/main" xmlns="" id="{4C75893E-D358-44AC-A3CF-2EED9778A456}"/>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6" name="Freeform 16">
              <a:extLst>
                <a:ext uri="{FF2B5EF4-FFF2-40B4-BE49-F238E27FC236}">
                  <a16:creationId xmlns:a16="http://schemas.microsoft.com/office/drawing/2014/main" xmlns="" id="{7637E8F0-D81C-476F-8F8E-D9920CB899EE}"/>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7" name="Freeform 17">
              <a:extLst>
                <a:ext uri="{FF2B5EF4-FFF2-40B4-BE49-F238E27FC236}">
                  <a16:creationId xmlns:a16="http://schemas.microsoft.com/office/drawing/2014/main" xmlns="" id="{871A423F-334B-41DD-AB12-69F4222E2B48}"/>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8" name="Freeform 18">
              <a:extLst>
                <a:ext uri="{FF2B5EF4-FFF2-40B4-BE49-F238E27FC236}">
                  <a16:creationId xmlns:a16="http://schemas.microsoft.com/office/drawing/2014/main" xmlns="" id="{F58C111E-E1E0-495A-B19E-19C23BC04A4D}"/>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9" name="Freeform 19">
              <a:extLst>
                <a:ext uri="{FF2B5EF4-FFF2-40B4-BE49-F238E27FC236}">
                  <a16:creationId xmlns:a16="http://schemas.microsoft.com/office/drawing/2014/main" xmlns="" id="{C13C60D4-33A1-4116-A310-C2D5DDC4EEC0}"/>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0" name="Freeform 20">
              <a:extLst>
                <a:ext uri="{FF2B5EF4-FFF2-40B4-BE49-F238E27FC236}">
                  <a16:creationId xmlns:a16="http://schemas.microsoft.com/office/drawing/2014/main" xmlns="" id="{A48538EB-0D4D-49B9-BDCF-9D922353F70E}"/>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1" name="Rectangle 21">
              <a:extLst>
                <a:ext uri="{FF2B5EF4-FFF2-40B4-BE49-F238E27FC236}">
                  <a16:creationId xmlns:a16="http://schemas.microsoft.com/office/drawing/2014/main" xmlns="" id="{1487FAD7-88D3-4A87-99A7-7B072B555F45}"/>
                </a:ext>
              </a:extLst>
            </p:cNvPr>
            <p:cNvSpPr>
              <a:spLocks noChangeArrowheads="1"/>
            </p:cNvSpPr>
            <p:nvPr userDrawn="1"/>
          </p:nvSpPr>
          <p:spPr bwMode="auto">
            <a:xfrm>
              <a:off x="3108" y="2653"/>
              <a:ext cx="1477" cy="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2" name="Freeform 22">
              <a:extLst>
                <a:ext uri="{FF2B5EF4-FFF2-40B4-BE49-F238E27FC236}">
                  <a16:creationId xmlns:a16="http://schemas.microsoft.com/office/drawing/2014/main" xmlns="" id="{8914B577-98F3-43EF-BC4A-E7588E200C3D}"/>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3" name="Freeform 23">
              <a:extLst>
                <a:ext uri="{FF2B5EF4-FFF2-40B4-BE49-F238E27FC236}">
                  <a16:creationId xmlns:a16="http://schemas.microsoft.com/office/drawing/2014/main" xmlns="" id="{B5308D54-22FE-4DA7-BC01-ED460072EFA8}"/>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4" name="Freeform 24">
              <a:extLst>
                <a:ext uri="{FF2B5EF4-FFF2-40B4-BE49-F238E27FC236}">
                  <a16:creationId xmlns:a16="http://schemas.microsoft.com/office/drawing/2014/main" xmlns="" id="{3A60EE4F-D706-499A-8872-B156049D5B97}"/>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5" name="Freeform 25">
              <a:extLst>
                <a:ext uri="{FF2B5EF4-FFF2-40B4-BE49-F238E27FC236}">
                  <a16:creationId xmlns:a16="http://schemas.microsoft.com/office/drawing/2014/main" xmlns="" id="{3EAF6B99-79B4-43B1-842F-B1AFF0CC1E67}"/>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6" name="Freeform 26">
              <a:extLst>
                <a:ext uri="{FF2B5EF4-FFF2-40B4-BE49-F238E27FC236}">
                  <a16:creationId xmlns:a16="http://schemas.microsoft.com/office/drawing/2014/main" xmlns="" id="{6C79F926-94C7-4522-9614-397593F62EAC}"/>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7" name="Freeform 27">
              <a:extLst>
                <a:ext uri="{FF2B5EF4-FFF2-40B4-BE49-F238E27FC236}">
                  <a16:creationId xmlns:a16="http://schemas.microsoft.com/office/drawing/2014/main" xmlns="" id="{FDD151CA-6BF4-4036-98ED-05B831B530FD}"/>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8" name="Freeform 28">
              <a:extLst>
                <a:ext uri="{FF2B5EF4-FFF2-40B4-BE49-F238E27FC236}">
                  <a16:creationId xmlns:a16="http://schemas.microsoft.com/office/drawing/2014/main" xmlns="" id="{AB448DEB-E490-4038-8414-1A68B9109CC0}"/>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9" name="Freeform 29">
              <a:extLst>
                <a:ext uri="{FF2B5EF4-FFF2-40B4-BE49-F238E27FC236}">
                  <a16:creationId xmlns:a16="http://schemas.microsoft.com/office/drawing/2014/main" xmlns="" id="{524059C3-D356-4C34-9C06-DD896588BF75}"/>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0" name="Freeform 30">
              <a:extLst>
                <a:ext uri="{FF2B5EF4-FFF2-40B4-BE49-F238E27FC236}">
                  <a16:creationId xmlns:a16="http://schemas.microsoft.com/office/drawing/2014/main" xmlns="" id="{247D07C2-EC7B-4730-92FA-6B8D84B80D42}"/>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1" name="Freeform 31">
              <a:extLst>
                <a:ext uri="{FF2B5EF4-FFF2-40B4-BE49-F238E27FC236}">
                  <a16:creationId xmlns:a16="http://schemas.microsoft.com/office/drawing/2014/main" xmlns="" id="{5D6F08FA-2532-4558-9602-AF1744F99F15}"/>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2" name="Freeform 32">
              <a:extLst>
                <a:ext uri="{FF2B5EF4-FFF2-40B4-BE49-F238E27FC236}">
                  <a16:creationId xmlns:a16="http://schemas.microsoft.com/office/drawing/2014/main" xmlns="" id="{E685EBE7-869E-41B0-BCD8-FF537CBD5C59}"/>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3" name="Freeform 34">
              <a:extLst>
                <a:ext uri="{FF2B5EF4-FFF2-40B4-BE49-F238E27FC236}">
                  <a16:creationId xmlns:a16="http://schemas.microsoft.com/office/drawing/2014/main" xmlns="" id="{C3AB8B41-7BD9-44AA-B986-74D53C9AF3C3}"/>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4" name="Freeform 35">
              <a:extLst>
                <a:ext uri="{FF2B5EF4-FFF2-40B4-BE49-F238E27FC236}">
                  <a16:creationId xmlns:a16="http://schemas.microsoft.com/office/drawing/2014/main" xmlns="" id="{EDE8817E-73C2-4561-8428-03CCAFF40CF8}"/>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5" name="Freeform 36">
              <a:extLst>
                <a:ext uri="{FF2B5EF4-FFF2-40B4-BE49-F238E27FC236}">
                  <a16:creationId xmlns:a16="http://schemas.microsoft.com/office/drawing/2014/main" xmlns="" id="{AF8224B5-9A1C-4DFC-9A81-E5FD62FB5640}"/>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6" name="Freeform 37">
              <a:extLst>
                <a:ext uri="{FF2B5EF4-FFF2-40B4-BE49-F238E27FC236}">
                  <a16:creationId xmlns:a16="http://schemas.microsoft.com/office/drawing/2014/main" xmlns="" id="{1C2A9587-67A6-4716-977B-862BFA82E668}"/>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7" name="Freeform 38">
              <a:extLst>
                <a:ext uri="{FF2B5EF4-FFF2-40B4-BE49-F238E27FC236}">
                  <a16:creationId xmlns:a16="http://schemas.microsoft.com/office/drawing/2014/main" xmlns="" id="{495A0897-65A5-4410-A4A7-BD794D83CDC3}"/>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8" name="Freeform 39">
              <a:extLst>
                <a:ext uri="{FF2B5EF4-FFF2-40B4-BE49-F238E27FC236}">
                  <a16:creationId xmlns:a16="http://schemas.microsoft.com/office/drawing/2014/main" xmlns="" id="{7E97296E-EB49-46E9-8E93-4AA5F3E541C7}"/>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9" name="Freeform 40">
              <a:extLst>
                <a:ext uri="{FF2B5EF4-FFF2-40B4-BE49-F238E27FC236}">
                  <a16:creationId xmlns:a16="http://schemas.microsoft.com/office/drawing/2014/main" xmlns="" id="{2F3461FC-DD4F-4CA4-B2A8-7F4F566F61F9}"/>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0" name="Freeform 41">
              <a:extLst>
                <a:ext uri="{FF2B5EF4-FFF2-40B4-BE49-F238E27FC236}">
                  <a16:creationId xmlns:a16="http://schemas.microsoft.com/office/drawing/2014/main" xmlns="" id="{8908A0F4-A93F-4BE5-8463-B36A8039B586}"/>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1" name="Freeform 42">
              <a:extLst>
                <a:ext uri="{FF2B5EF4-FFF2-40B4-BE49-F238E27FC236}">
                  <a16:creationId xmlns:a16="http://schemas.microsoft.com/office/drawing/2014/main" xmlns="" id="{24D30A92-E7FF-424A-B0A9-AC7FE32E7708}"/>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2" name="Freeform 43">
              <a:extLst>
                <a:ext uri="{FF2B5EF4-FFF2-40B4-BE49-F238E27FC236}">
                  <a16:creationId xmlns:a16="http://schemas.microsoft.com/office/drawing/2014/main" xmlns="" id="{B2A95380-ABEE-40CA-BBE5-1E3411D8CDED}"/>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3" name="Freeform 44">
              <a:extLst>
                <a:ext uri="{FF2B5EF4-FFF2-40B4-BE49-F238E27FC236}">
                  <a16:creationId xmlns:a16="http://schemas.microsoft.com/office/drawing/2014/main" xmlns="" id="{25364CF1-47E1-42AA-B408-1241E63E8C4D}"/>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4" name="Freeform 45">
              <a:extLst>
                <a:ext uri="{FF2B5EF4-FFF2-40B4-BE49-F238E27FC236}">
                  <a16:creationId xmlns:a16="http://schemas.microsoft.com/office/drawing/2014/main" xmlns="" id="{722A9A6F-E73A-4E34-A53F-A559E043C3E1}"/>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5" name="Freeform 46">
              <a:extLst>
                <a:ext uri="{FF2B5EF4-FFF2-40B4-BE49-F238E27FC236}">
                  <a16:creationId xmlns:a16="http://schemas.microsoft.com/office/drawing/2014/main" xmlns="" id="{7DC776F1-D1BF-4756-9B11-A3922DD28A59}"/>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6" name="Freeform 47">
              <a:extLst>
                <a:ext uri="{FF2B5EF4-FFF2-40B4-BE49-F238E27FC236}">
                  <a16:creationId xmlns:a16="http://schemas.microsoft.com/office/drawing/2014/main" xmlns="" id="{F702349C-C6E4-46A5-8802-BB88DD4BE29E}"/>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7" name="Freeform 48">
              <a:extLst>
                <a:ext uri="{FF2B5EF4-FFF2-40B4-BE49-F238E27FC236}">
                  <a16:creationId xmlns:a16="http://schemas.microsoft.com/office/drawing/2014/main" xmlns="" id="{346BC6D5-9E5A-4B92-9611-F9D07EF48525}"/>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8" name="Freeform 49">
              <a:extLst>
                <a:ext uri="{FF2B5EF4-FFF2-40B4-BE49-F238E27FC236}">
                  <a16:creationId xmlns:a16="http://schemas.microsoft.com/office/drawing/2014/main" xmlns="" id="{2A9DF814-73D8-4894-8B96-23B40E6E9089}"/>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9" name="Freeform 50">
              <a:extLst>
                <a:ext uri="{FF2B5EF4-FFF2-40B4-BE49-F238E27FC236}">
                  <a16:creationId xmlns:a16="http://schemas.microsoft.com/office/drawing/2014/main" xmlns="" id="{58C1703B-88EC-4C9F-B827-837D126B61D6}"/>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0" name="Freeform 51">
              <a:extLst>
                <a:ext uri="{FF2B5EF4-FFF2-40B4-BE49-F238E27FC236}">
                  <a16:creationId xmlns:a16="http://schemas.microsoft.com/office/drawing/2014/main" xmlns="" id="{7589E396-ADCF-4596-8DE4-4379AFCE7E22}"/>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1" name="Freeform 52">
              <a:extLst>
                <a:ext uri="{FF2B5EF4-FFF2-40B4-BE49-F238E27FC236}">
                  <a16:creationId xmlns:a16="http://schemas.microsoft.com/office/drawing/2014/main" xmlns="" id="{C49FDA79-CF20-4CA4-9EC3-273E88B10C6B}"/>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2" name="Freeform 53">
              <a:extLst>
                <a:ext uri="{FF2B5EF4-FFF2-40B4-BE49-F238E27FC236}">
                  <a16:creationId xmlns:a16="http://schemas.microsoft.com/office/drawing/2014/main" xmlns="" id="{EAF66CB7-8F32-4F0C-B5A2-11A6143DA74B}"/>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3" name="Freeform 54">
              <a:extLst>
                <a:ext uri="{FF2B5EF4-FFF2-40B4-BE49-F238E27FC236}">
                  <a16:creationId xmlns:a16="http://schemas.microsoft.com/office/drawing/2014/main" xmlns="" id="{DD4F44F0-927E-4351-9C37-2EE63B71F04A}"/>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4" name="Freeform 55">
              <a:extLst>
                <a:ext uri="{FF2B5EF4-FFF2-40B4-BE49-F238E27FC236}">
                  <a16:creationId xmlns:a16="http://schemas.microsoft.com/office/drawing/2014/main" xmlns="" id="{92AC303A-678D-4707-A16F-2DA1A07D9D64}"/>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5" name="Freeform 56">
              <a:extLst>
                <a:ext uri="{FF2B5EF4-FFF2-40B4-BE49-F238E27FC236}">
                  <a16:creationId xmlns:a16="http://schemas.microsoft.com/office/drawing/2014/main" xmlns="" id="{4BCFC9F6-3BBE-4394-851E-3738C7D6EB4E}"/>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6" name="Freeform 57">
              <a:extLst>
                <a:ext uri="{FF2B5EF4-FFF2-40B4-BE49-F238E27FC236}">
                  <a16:creationId xmlns:a16="http://schemas.microsoft.com/office/drawing/2014/main" xmlns="" id="{D4997C90-4986-45C1-9DAC-A5D26B02F3BD}"/>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7" name="Freeform 58">
              <a:extLst>
                <a:ext uri="{FF2B5EF4-FFF2-40B4-BE49-F238E27FC236}">
                  <a16:creationId xmlns:a16="http://schemas.microsoft.com/office/drawing/2014/main" xmlns="" id="{ACC13E25-4EE3-4A63-B0AF-2162BB78ECBF}"/>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8" name="Freeform 59">
              <a:extLst>
                <a:ext uri="{FF2B5EF4-FFF2-40B4-BE49-F238E27FC236}">
                  <a16:creationId xmlns:a16="http://schemas.microsoft.com/office/drawing/2014/main" xmlns="" id="{87AA0A80-577E-43A6-B738-0BAFE7F7B4EA}"/>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9" name="Freeform 60">
              <a:extLst>
                <a:ext uri="{FF2B5EF4-FFF2-40B4-BE49-F238E27FC236}">
                  <a16:creationId xmlns:a16="http://schemas.microsoft.com/office/drawing/2014/main" xmlns="" id="{3DBFF628-46A4-41BD-9FA9-3D4418E866E5}"/>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0" name="Freeform 61">
              <a:extLst>
                <a:ext uri="{FF2B5EF4-FFF2-40B4-BE49-F238E27FC236}">
                  <a16:creationId xmlns:a16="http://schemas.microsoft.com/office/drawing/2014/main" xmlns="" id="{D6413240-42B4-45DB-BBA2-56A1CDBD3C5B}"/>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1" name="Freeform 62">
              <a:extLst>
                <a:ext uri="{FF2B5EF4-FFF2-40B4-BE49-F238E27FC236}">
                  <a16:creationId xmlns:a16="http://schemas.microsoft.com/office/drawing/2014/main" xmlns="" id="{8AAB2B20-3978-4858-9836-C1351201A6F9}"/>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grpSp>
      <p:sp>
        <p:nvSpPr>
          <p:cNvPr id="67" name="Freeform: Shape 66">
            <a:extLst>
              <a:ext uri="{FF2B5EF4-FFF2-40B4-BE49-F238E27FC236}">
                <a16:creationId xmlns:a16="http://schemas.microsoft.com/office/drawing/2014/main" xmlns="" id="{86F4D0A5-6CC7-400E-9C3C-0694666F6F88}"/>
              </a:ext>
            </a:extLst>
          </p:cNvPr>
          <p:cNvSpPr/>
          <p:nvPr userDrawn="1"/>
        </p:nvSpPr>
        <p:spPr>
          <a:xfrm>
            <a:off x="6272240" y="1030147"/>
            <a:ext cx="5919758" cy="5825419"/>
          </a:xfrm>
          <a:custGeom>
            <a:avLst/>
            <a:gdLst>
              <a:gd name="connsiteX0" fmla="*/ 5919758 w 5919758"/>
              <a:gd name="connsiteY0" fmla="*/ 0 h 5825419"/>
              <a:gd name="connsiteX1" fmla="*/ 5919758 w 5919758"/>
              <a:gd name="connsiteY1" fmla="*/ 5825419 h 5825419"/>
              <a:gd name="connsiteX2" fmla="*/ 1120273 w 5919758"/>
              <a:gd name="connsiteY2" fmla="*/ 5825419 h 5825419"/>
              <a:gd name="connsiteX3" fmla="*/ 0 w 5919758"/>
              <a:gd name="connsiteY3" fmla="*/ 1588036 h 5825419"/>
            </a:gdLst>
            <a:ahLst/>
            <a:cxnLst>
              <a:cxn ang="0">
                <a:pos x="connsiteX0" y="connsiteY0"/>
              </a:cxn>
              <a:cxn ang="0">
                <a:pos x="connsiteX1" y="connsiteY1"/>
              </a:cxn>
              <a:cxn ang="0">
                <a:pos x="connsiteX2" y="connsiteY2"/>
              </a:cxn>
              <a:cxn ang="0">
                <a:pos x="connsiteX3" y="connsiteY3"/>
              </a:cxn>
            </a:cxnLst>
            <a:rect l="l" t="t" r="r" b="b"/>
            <a:pathLst>
              <a:path w="5919758" h="5825419">
                <a:moveTo>
                  <a:pt x="5919758" y="0"/>
                </a:moveTo>
                <a:lnTo>
                  <a:pt x="5919758" y="5825419"/>
                </a:lnTo>
                <a:lnTo>
                  <a:pt x="1120273" y="5825419"/>
                </a:lnTo>
                <a:lnTo>
                  <a:pt x="0" y="1588036"/>
                </a:lnTo>
                <a:close/>
              </a:path>
            </a:pathLst>
          </a:custGeom>
          <a:blipFill dpi="0" rotWithShape="1">
            <a:blip r:embed="rId3" cstate="screen">
              <a:extLst>
                <a:ext uri="{28A0092B-C50C-407E-A947-70E740481C1C}">
                  <a14:useLocalDpi xmlns:a14="http://schemas.microsoft.com/office/drawing/2010/main"/>
                </a:ext>
              </a:extLst>
            </a:blip>
            <a:srcRect/>
            <a:stretch>
              <a:fillRect l="-59425" t="-59426" r="-32309" b="-32306"/>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133" name="Text Placeholder 140">
            <a:extLst>
              <a:ext uri="{FF2B5EF4-FFF2-40B4-BE49-F238E27FC236}">
                <a16:creationId xmlns:a16="http://schemas.microsoft.com/office/drawing/2014/main" xmlns="" id="{C8E1928D-065A-4AB1-9DF2-3C1374F8D11A}"/>
              </a:ext>
            </a:extLst>
          </p:cNvPr>
          <p:cNvSpPr>
            <a:spLocks noGrp="1"/>
          </p:cNvSpPr>
          <p:nvPr>
            <p:ph type="body" sz="quarter" idx="17" hasCustomPrompt="1"/>
          </p:nvPr>
        </p:nvSpPr>
        <p:spPr>
          <a:xfrm>
            <a:off x="500062" y="5394937"/>
            <a:ext cx="4772203" cy="707231"/>
          </a:xfrm>
        </p:spPr>
        <p:txBody>
          <a:bodyPr>
            <a:normAutofit/>
          </a:bodyPr>
          <a:lstStyle>
            <a:lvl1pPr>
              <a:spcBef>
                <a:spcPts val="0"/>
              </a:spcBef>
              <a:spcAft>
                <a:spcPts val="600"/>
              </a:spcAft>
              <a:defRPr sz="1600" b="1">
                <a:solidFill>
                  <a:schemeClr val="tx2"/>
                </a:solidFill>
              </a:defRPr>
            </a:lvl1pPr>
            <a:lvl2pPr marL="0" indent="0">
              <a:spcBef>
                <a:spcPts val="0"/>
              </a:spcBef>
              <a:buNone/>
              <a:defRPr sz="1600">
                <a:solidFill>
                  <a:schemeClr val="tx2"/>
                </a:solidFill>
              </a:defRPr>
            </a:lvl2pPr>
            <a:lvl3pPr marL="0" indent="0">
              <a:spcBef>
                <a:spcPts val="0"/>
              </a:spcBef>
              <a:buNone/>
              <a:defRPr sz="1600" b="0">
                <a:solidFill>
                  <a:schemeClr val="tx2"/>
                </a:solidFill>
              </a:defRPr>
            </a:lvl3pPr>
            <a:lvl4pPr>
              <a:spcBef>
                <a:spcPts val="0"/>
              </a:spcBef>
              <a:defRPr sz="1600" b="0">
                <a:solidFill>
                  <a:schemeClr val="tx2"/>
                </a:solidFill>
              </a:defRPr>
            </a:lvl4pPr>
            <a:lvl5pPr>
              <a:spcBef>
                <a:spcPts val="0"/>
              </a:spcBef>
              <a:defRPr sz="1600" b="0">
                <a:solidFill>
                  <a:schemeClr val="tx2"/>
                </a:solidFill>
              </a:defRPr>
            </a:lvl5pPr>
            <a:lvl6pPr>
              <a:spcBef>
                <a:spcPts val="0"/>
              </a:spcBef>
              <a:defRPr sz="1600" b="0">
                <a:solidFill>
                  <a:schemeClr val="tx2"/>
                </a:solidFill>
              </a:defRPr>
            </a:lvl6pPr>
            <a:lvl7pPr>
              <a:spcBef>
                <a:spcPts val="0"/>
              </a:spcBef>
              <a:defRPr sz="1600" b="0">
                <a:solidFill>
                  <a:schemeClr val="tx2"/>
                </a:solidFill>
              </a:defRPr>
            </a:lvl7pPr>
            <a:lvl8pPr>
              <a:spcBef>
                <a:spcPts val="0"/>
              </a:spcBef>
              <a:defRPr sz="1600">
                <a:solidFill>
                  <a:schemeClr val="tx2"/>
                </a:solidFill>
              </a:defRPr>
            </a:lvl8pPr>
            <a:lvl9pPr>
              <a:spcBef>
                <a:spcPts val="0"/>
              </a:spcBef>
              <a:defRPr sz="1600">
                <a:solidFill>
                  <a:schemeClr val="tx2"/>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66" name="Text Placeholder 135">
            <a:extLst>
              <a:ext uri="{FF2B5EF4-FFF2-40B4-BE49-F238E27FC236}">
                <a16:creationId xmlns:a16="http://schemas.microsoft.com/office/drawing/2014/main" xmlns="" id="{E11A1BDE-E875-46F4-AFCD-40A301028118}"/>
              </a:ext>
            </a:extLst>
          </p:cNvPr>
          <p:cNvSpPr>
            <a:spLocks noGrp="1"/>
          </p:cNvSpPr>
          <p:nvPr>
            <p:ph type="body" sz="quarter" idx="16" hasCustomPrompt="1"/>
          </p:nvPr>
        </p:nvSpPr>
        <p:spPr>
          <a:xfrm>
            <a:off x="607255" y="5338960"/>
            <a:ext cx="288000" cy="10800"/>
          </a:xfrm>
          <a:solidFill>
            <a:schemeClr val="tx2"/>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Tree>
    <p:extLst>
      <p:ext uri="{BB962C8B-B14F-4D97-AF65-F5344CB8AC3E}">
        <p14:creationId xmlns:p14="http://schemas.microsoft.com/office/powerpoint/2010/main" val="3960759155"/>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preserve="1" userDrawn="1">
  <p:cSld name="Title Slide B-Strength">
    <p:spTree>
      <p:nvGrpSpPr>
        <p:cNvPr id="1" name=""/>
        <p:cNvGrpSpPr/>
        <p:nvPr/>
      </p:nvGrpSpPr>
      <p:grpSpPr>
        <a:xfrm>
          <a:off x="0" y="0"/>
          <a:ext cx="0" cy="0"/>
          <a:chOff x="0" y="0"/>
          <a:chExt cx="0" cy="0"/>
        </a:xfrm>
      </p:grpSpPr>
      <p:sp>
        <p:nvSpPr>
          <p:cNvPr id="71" name="Rectangle 70">
            <a:extLst>
              <a:ext uri="{FF2B5EF4-FFF2-40B4-BE49-F238E27FC236}">
                <a16:creationId xmlns:a16="http://schemas.microsoft.com/office/drawing/2014/main" xmlns="" id="{890DF213-662F-4F0F-AF3A-12E90D6AB403}"/>
              </a:ext>
            </a:extLst>
          </p:cNvPr>
          <p:cNvSpPr/>
          <p:nvPr userDrawn="1"/>
        </p:nvSpPr>
        <p:spPr>
          <a:xfrm>
            <a:off x="-1" y="-1"/>
            <a:ext cx="12204001" cy="685800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xmlns="" id="{1D7D280A-8F97-4666-B32E-23950B31DB3C}"/>
              </a:ext>
            </a:extLst>
          </p:cNvPr>
          <p:cNvSpPr>
            <a:spLocks noGrp="1"/>
          </p:cNvSpPr>
          <p:nvPr>
            <p:ph type="subTitle" idx="1" hasCustomPrompt="1"/>
          </p:nvPr>
        </p:nvSpPr>
        <p:spPr>
          <a:xfrm>
            <a:off x="500063" y="2487775"/>
            <a:ext cx="4772203"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600"/>
              </a:spcAft>
              <a:buNone/>
              <a:defRPr sz="3800" b="1">
                <a:solidFill>
                  <a:schemeClr val="tx2"/>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title</a:t>
            </a:r>
          </a:p>
          <a:p>
            <a:pPr lvl="1"/>
            <a:r>
              <a:rPr lang="en-AU" noProof="0" dirty="0"/>
              <a:t>Two</a:t>
            </a:r>
          </a:p>
          <a:p>
            <a:pPr lvl="2"/>
            <a:r>
              <a:rPr lang="en-AU" noProof="0" dirty="0"/>
              <a:t>Three</a:t>
            </a:r>
          </a:p>
          <a:p>
            <a:pPr lvl="8"/>
            <a:r>
              <a:rPr lang="en-AU" noProof="0" dirty="0"/>
              <a:t>four</a:t>
            </a:r>
          </a:p>
        </p:txBody>
      </p:sp>
      <p:grpSp>
        <p:nvGrpSpPr>
          <p:cNvPr id="70" name="Group 4">
            <a:extLst>
              <a:ext uri="{FF2B5EF4-FFF2-40B4-BE49-F238E27FC236}">
                <a16:creationId xmlns:a16="http://schemas.microsoft.com/office/drawing/2014/main" xmlns="" id="{3AFBB0F5-5EB0-405F-9812-3F6111C207C6}"/>
              </a:ext>
            </a:extLst>
          </p:cNvPr>
          <p:cNvGrpSpPr>
            <a:grpSpLocks noChangeAspect="1"/>
          </p:cNvGrpSpPr>
          <p:nvPr userDrawn="1"/>
        </p:nvGrpSpPr>
        <p:grpSpPr bwMode="auto">
          <a:xfrm>
            <a:off x="607255" y="616633"/>
            <a:ext cx="1440000" cy="1443689"/>
            <a:chOff x="2864" y="1181"/>
            <a:chExt cx="1952" cy="1957"/>
          </a:xfrm>
          <a:blipFill>
            <a:blip r:embed="rId2"/>
            <a:stretch>
              <a:fillRect/>
            </a:stretch>
          </a:blipFill>
        </p:grpSpPr>
        <p:sp>
          <p:nvSpPr>
            <p:cNvPr id="72" name="AutoShape 3">
              <a:extLst>
                <a:ext uri="{FF2B5EF4-FFF2-40B4-BE49-F238E27FC236}">
                  <a16:creationId xmlns:a16="http://schemas.microsoft.com/office/drawing/2014/main" xmlns="" id="{EE348DCA-F65E-472C-8E94-01A3FE818BC6}"/>
                </a:ext>
              </a:extLst>
            </p:cNvPr>
            <p:cNvSpPr>
              <a:spLocks noChangeAspect="1" noChangeArrowheads="1" noTextEdit="1"/>
            </p:cNvSpPr>
            <p:nvPr userDrawn="1"/>
          </p:nvSpPr>
          <p:spPr bwMode="auto">
            <a:xfrm>
              <a:off x="2864" y="1182"/>
              <a:ext cx="1952" cy="195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3" name="Rectangle 5">
              <a:extLst>
                <a:ext uri="{FF2B5EF4-FFF2-40B4-BE49-F238E27FC236}">
                  <a16:creationId xmlns:a16="http://schemas.microsoft.com/office/drawing/2014/main" xmlns="" id="{43ED83A1-CC4D-42EA-8ABE-37ED66A6485E}"/>
                </a:ext>
              </a:extLst>
            </p:cNvPr>
            <p:cNvSpPr>
              <a:spLocks noChangeArrowheads="1"/>
            </p:cNvSpPr>
            <p:nvPr userDrawn="1"/>
          </p:nvSpPr>
          <p:spPr bwMode="auto">
            <a:xfrm>
              <a:off x="2865" y="1181"/>
              <a:ext cx="1950" cy="19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6" name="Freeform 6">
              <a:extLst>
                <a:ext uri="{FF2B5EF4-FFF2-40B4-BE49-F238E27FC236}">
                  <a16:creationId xmlns:a16="http://schemas.microsoft.com/office/drawing/2014/main" xmlns="" id="{C14D3AFF-4015-4ADB-AB21-B4EADD0CA395}"/>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7" name="Freeform 7">
              <a:extLst>
                <a:ext uri="{FF2B5EF4-FFF2-40B4-BE49-F238E27FC236}">
                  <a16:creationId xmlns:a16="http://schemas.microsoft.com/office/drawing/2014/main" xmlns="" id="{338B28A6-DBB6-499A-9175-D30CDBFB65D5}"/>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8" name="Freeform 8">
              <a:extLst>
                <a:ext uri="{FF2B5EF4-FFF2-40B4-BE49-F238E27FC236}">
                  <a16:creationId xmlns:a16="http://schemas.microsoft.com/office/drawing/2014/main" xmlns="" id="{B4F42473-3AD2-48CF-9DF2-688A050792D6}"/>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9" name="Freeform 9">
              <a:extLst>
                <a:ext uri="{FF2B5EF4-FFF2-40B4-BE49-F238E27FC236}">
                  <a16:creationId xmlns:a16="http://schemas.microsoft.com/office/drawing/2014/main" xmlns="" id="{4CFCC169-6EE2-4286-8FE4-D99450A4434D}"/>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0" name="Freeform 10">
              <a:extLst>
                <a:ext uri="{FF2B5EF4-FFF2-40B4-BE49-F238E27FC236}">
                  <a16:creationId xmlns:a16="http://schemas.microsoft.com/office/drawing/2014/main" xmlns="" id="{9D240A6C-65D8-4404-BD21-34BFC830B98A}"/>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1" name="Freeform 11">
              <a:extLst>
                <a:ext uri="{FF2B5EF4-FFF2-40B4-BE49-F238E27FC236}">
                  <a16:creationId xmlns:a16="http://schemas.microsoft.com/office/drawing/2014/main" xmlns="" id="{D2693798-E801-4A01-899D-3526F4E67924}"/>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2" name="Freeform 12">
              <a:extLst>
                <a:ext uri="{FF2B5EF4-FFF2-40B4-BE49-F238E27FC236}">
                  <a16:creationId xmlns:a16="http://schemas.microsoft.com/office/drawing/2014/main" xmlns="" id="{285079AC-870B-48A5-93B9-BCEBA2C1494A}"/>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3" name="Freeform 13">
              <a:extLst>
                <a:ext uri="{FF2B5EF4-FFF2-40B4-BE49-F238E27FC236}">
                  <a16:creationId xmlns:a16="http://schemas.microsoft.com/office/drawing/2014/main" xmlns="" id="{999F3F9A-C895-4189-8520-0793CCCD0BFA}"/>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4" name="Freeform 14">
              <a:extLst>
                <a:ext uri="{FF2B5EF4-FFF2-40B4-BE49-F238E27FC236}">
                  <a16:creationId xmlns:a16="http://schemas.microsoft.com/office/drawing/2014/main" xmlns="" id="{5161D696-7B40-4240-8A0E-23B94BADBCDC}"/>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5" name="Freeform 15">
              <a:extLst>
                <a:ext uri="{FF2B5EF4-FFF2-40B4-BE49-F238E27FC236}">
                  <a16:creationId xmlns:a16="http://schemas.microsoft.com/office/drawing/2014/main" xmlns="" id="{4C75893E-D358-44AC-A3CF-2EED9778A456}"/>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6" name="Freeform 16">
              <a:extLst>
                <a:ext uri="{FF2B5EF4-FFF2-40B4-BE49-F238E27FC236}">
                  <a16:creationId xmlns:a16="http://schemas.microsoft.com/office/drawing/2014/main" xmlns="" id="{7637E8F0-D81C-476F-8F8E-D9920CB899EE}"/>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7" name="Freeform 17">
              <a:extLst>
                <a:ext uri="{FF2B5EF4-FFF2-40B4-BE49-F238E27FC236}">
                  <a16:creationId xmlns:a16="http://schemas.microsoft.com/office/drawing/2014/main" xmlns="" id="{871A423F-334B-41DD-AB12-69F4222E2B48}"/>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8" name="Freeform 18">
              <a:extLst>
                <a:ext uri="{FF2B5EF4-FFF2-40B4-BE49-F238E27FC236}">
                  <a16:creationId xmlns:a16="http://schemas.microsoft.com/office/drawing/2014/main" xmlns="" id="{F58C111E-E1E0-495A-B19E-19C23BC04A4D}"/>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9" name="Freeform 19">
              <a:extLst>
                <a:ext uri="{FF2B5EF4-FFF2-40B4-BE49-F238E27FC236}">
                  <a16:creationId xmlns:a16="http://schemas.microsoft.com/office/drawing/2014/main" xmlns="" id="{C13C60D4-33A1-4116-A310-C2D5DDC4EEC0}"/>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0" name="Freeform 20">
              <a:extLst>
                <a:ext uri="{FF2B5EF4-FFF2-40B4-BE49-F238E27FC236}">
                  <a16:creationId xmlns:a16="http://schemas.microsoft.com/office/drawing/2014/main" xmlns="" id="{A48538EB-0D4D-49B9-BDCF-9D922353F70E}"/>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1" name="Rectangle 21">
              <a:extLst>
                <a:ext uri="{FF2B5EF4-FFF2-40B4-BE49-F238E27FC236}">
                  <a16:creationId xmlns:a16="http://schemas.microsoft.com/office/drawing/2014/main" xmlns="" id="{1487FAD7-88D3-4A87-99A7-7B072B555F45}"/>
                </a:ext>
              </a:extLst>
            </p:cNvPr>
            <p:cNvSpPr>
              <a:spLocks noChangeArrowheads="1"/>
            </p:cNvSpPr>
            <p:nvPr userDrawn="1"/>
          </p:nvSpPr>
          <p:spPr bwMode="auto">
            <a:xfrm>
              <a:off x="3108" y="2653"/>
              <a:ext cx="1477" cy="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2" name="Freeform 22">
              <a:extLst>
                <a:ext uri="{FF2B5EF4-FFF2-40B4-BE49-F238E27FC236}">
                  <a16:creationId xmlns:a16="http://schemas.microsoft.com/office/drawing/2014/main" xmlns="" id="{8914B577-98F3-43EF-BC4A-E7588E200C3D}"/>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3" name="Freeform 23">
              <a:extLst>
                <a:ext uri="{FF2B5EF4-FFF2-40B4-BE49-F238E27FC236}">
                  <a16:creationId xmlns:a16="http://schemas.microsoft.com/office/drawing/2014/main" xmlns="" id="{B5308D54-22FE-4DA7-BC01-ED460072EFA8}"/>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4" name="Freeform 24">
              <a:extLst>
                <a:ext uri="{FF2B5EF4-FFF2-40B4-BE49-F238E27FC236}">
                  <a16:creationId xmlns:a16="http://schemas.microsoft.com/office/drawing/2014/main" xmlns="" id="{3A60EE4F-D706-499A-8872-B156049D5B97}"/>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5" name="Freeform 25">
              <a:extLst>
                <a:ext uri="{FF2B5EF4-FFF2-40B4-BE49-F238E27FC236}">
                  <a16:creationId xmlns:a16="http://schemas.microsoft.com/office/drawing/2014/main" xmlns="" id="{3EAF6B99-79B4-43B1-842F-B1AFF0CC1E67}"/>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6" name="Freeform 26">
              <a:extLst>
                <a:ext uri="{FF2B5EF4-FFF2-40B4-BE49-F238E27FC236}">
                  <a16:creationId xmlns:a16="http://schemas.microsoft.com/office/drawing/2014/main" xmlns="" id="{6C79F926-94C7-4522-9614-397593F62EAC}"/>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7" name="Freeform 27">
              <a:extLst>
                <a:ext uri="{FF2B5EF4-FFF2-40B4-BE49-F238E27FC236}">
                  <a16:creationId xmlns:a16="http://schemas.microsoft.com/office/drawing/2014/main" xmlns="" id="{FDD151CA-6BF4-4036-98ED-05B831B530FD}"/>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8" name="Freeform 28">
              <a:extLst>
                <a:ext uri="{FF2B5EF4-FFF2-40B4-BE49-F238E27FC236}">
                  <a16:creationId xmlns:a16="http://schemas.microsoft.com/office/drawing/2014/main" xmlns="" id="{AB448DEB-E490-4038-8414-1A68B9109CC0}"/>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9" name="Freeform 29">
              <a:extLst>
                <a:ext uri="{FF2B5EF4-FFF2-40B4-BE49-F238E27FC236}">
                  <a16:creationId xmlns:a16="http://schemas.microsoft.com/office/drawing/2014/main" xmlns="" id="{524059C3-D356-4C34-9C06-DD896588BF75}"/>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0" name="Freeform 30">
              <a:extLst>
                <a:ext uri="{FF2B5EF4-FFF2-40B4-BE49-F238E27FC236}">
                  <a16:creationId xmlns:a16="http://schemas.microsoft.com/office/drawing/2014/main" xmlns="" id="{247D07C2-EC7B-4730-92FA-6B8D84B80D42}"/>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1" name="Freeform 31">
              <a:extLst>
                <a:ext uri="{FF2B5EF4-FFF2-40B4-BE49-F238E27FC236}">
                  <a16:creationId xmlns:a16="http://schemas.microsoft.com/office/drawing/2014/main" xmlns="" id="{5D6F08FA-2532-4558-9602-AF1744F99F15}"/>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2" name="Freeform 32">
              <a:extLst>
                <a:ext uri="{FF2B5EF4-FFF2-40B4-BE49-F238E27FC236}">
                  <a16:creationId xmlns:a16="http://schemas.microsoft.com/office/drawing/2014/main" xmlns="" id="{E685EBE7-869E-41B0-BCD8-FF537CBD5C59}"/>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3" name="Freeform 34">
              <a:extLst>
                <a:ext uri="{FF2B5EF4-FFF2-40B4-BE49-F238E27FC236}">
                  <a16:creationId xmlns:a16="http://schemas.microsoft.com/office/drawing/2014/main" xmlns="" id="{C3AB8B41-7BD9-44AA-B986-74D53C9AF3C3}"/>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4" name="Freeform 35">
              <a:extLst>
                <a:ext uri="{FF2B5EF4-FFF2-40B4-BE49-F238E27FC236}">
                  <a16:creationId xmlns:a16="http://schemas.microsoft.com/office/drawing/2014/main" xmlns="" id="{EDE8817E-73C2-4561-8428-03CCAFF40CF8}"/>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5" name="Freeform 36">
              <a:extLst>
                <a:ext uri="{FF2B5EF4-FFF2-40B4-BE49-F238E27FC236}">
                  <a16:creationId xmlns:a16="http://schemas.microsoft.com/office/drawing/2014/main" xmlns="" id="{AF8224B5-9A1C-4DFC-9A81-E5FD62FB5640}"/>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6" name="Freeform 37">
              <a:extLst>
                <a:ext uri="{FF2B5EF4-FFF2-40B4-BE49-F238E27FC236}">
                  <a16:creationId xmlns:a16="http://schemas.microsoft.com/office/drawing/2014/main" xmlns="" id="{1C2A9587-67A6-4716-977B-862BFA82E668}"/>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7" name="Freeform 38">
              <a:extLst>
                <a:ext uri="{FF2B5EF4-FFF2-40B4-BE49-F238E27FC236}">
                  <a16:creationId xmlns:a16="http://schemas.microsoft.com/office/drawing/2014/main" xmlns="" id="{495A0897-65A5-4410-A4A7-BD794D83CDC3}"/>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8" name="Freeform 39">
              <a:extLst>
                <a:ext uri="{FF2B5EF4-FFF2-40B4-BE49-F238E27FC236}">
                  <a16:creationId xmlns:a16="http://schemas.microsoft.com/office/drawing/2014/main" xmlns="" id="{7E97296E-EB49-46E9-8E93-4AA5F3E541C7}"/>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9" name="Freeform 40">
              <a:extLst>
                <a:ext uri="{FF2B5EF4-FFF2-40B4-BE49-F238E27FC236}">
                  <a16:creationId xmlns:a16="http://schemas.microsoft.com/office/drawing/2014/main" xmlns="" id="{2F3461FC-DD4F-4CA4-B2A8-7F4F566F61F9}"/>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0" name="Freeform 41">
              <a:extLst>
                <a:ext uri="{FF2B5EF4-FFF2-40B4-BE49-F238E27FC236}">
                  <a16:creationId xmlns:a16="http://schemas.microsoft.com/office/drawing/2014/main" xmlns="" id="{8908A0F4-A93F-4BE5-8463-B36A8039B586}"/>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1" name="Freeform 42">
              <a:extLst>
                <a:ext uri="{FF2B5EF4-FFF2-40B4-BE49-F238E27FC236}">
                  <a16:creationId xmlns:a16="http://schemas.microsoft.com/office/drawing/2014/main" xmlns="" id="{24D30A92-E7FF-424A-B0A9-AC7FE32E7708}"/>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2" name="Freeform 43">
              <a:extLst>
                <a:ext uri="{FF2B5EF4-FFF2-40B4-BE49-F238E27FC236}">
                  <a16:creationId xmlns:a16="http://schemas.microsoft.com/office/drawing/2014/main" xmlns="" id="{B2A95380-ABEE-40CA-BBE5-1E3411D8CDED}"/>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3" name="Freeform 44">
              <a:extLst>
                <a:ext uri="{FF2B5EF4-FFF2-40B4-BE49-F238E27FC236}">
                  <a16:creationId xmlns:a16="http://schemas.microsoft.com/office/drawing/2014/main" xmlns="" id="{25364CF1-47E1-42AA-B408-1241E63E8C4D}"/>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4" name="Freeform 45">
              <a:extLst>
                <a:ext uri="{FF2B5EF4-FFF2-40B4-BE49-F238E27FC236}">
                  <a16:creationId xmlns:a16="http://schemas.microsoft.com/office/drawing/2014/main" xmlns="" id="{722A9A6F-E73A-4E34-A53F-A559E043C3E1}"/>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5" name="Freeform 46">
              <a:extLst>
                <a:ext uri="{FF2B5EF4-FFF2-40B4-BE49-F238E27FC236}">
                  <a16:creationId xmlns:a16="http://schemas.microsoft.com/office/drawing/2014/main" xmlns="" id="{7DC776F1-D1BF-4756-9B11-A3922DD28A59}"/>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6" name="Freeform 47">
              <a:extLst>
                <a:ext uri="{FF2B5EF4-FFF2-40B4-BE49-F238E27FC236}">
                  <a16:creationId xmlns:a16="http://schemas.microsoft.com/office/drawing/2014/main" xmlns="" id="{F702349C-C6E4-46A5-8802-BB88DD4BE29E}"/>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7" name="Freeform 48">
              <a:extLst>
                <a:ext uri="{FF2B5EF4-FFF2-40B4-BE49-F238E27FC236}">
                  <a16:creationId xmlns:a16="http://schemas.microsoft.com/office/drawing/2014/main" xmlns="" id="{346BC6D5-9E5A-4B92-9611-F9D07EF48525}"/>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8" name="Freeform 49">
              <a:extLst>
                <a:ext uri="{FF2B5EF4-FFF2-40B4-BE49-F238E27FC236}">
                  <a16:creationId xmlns:a16="http://schemas.microsoft.com/office/drawing/2014/main" xmlns="" id="{2A9DF814-73D8-4894-8B96-23B40E6E9089}"/>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9" name="Freeform 50">
              <a:extLst>
                <a:ext uri="{FF2B5EF4-FFF2-40B4-BE49-F238E27FC236}">
                  <a16:creationId xmlns:a16="http://schemas.microsoft.com/office/drawing/2014/main" xmlns="" id="{58C1703B-88EC-4C9F-B827-837D126B61D6}"/>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0" name="Freeform 51">
              <a:extLst>
                <a:ext uri="{FF2B5EF4-FFF2-40B4-BE49-F238E27FC236}">
                  <a16:creationId xmlns:a16="http://schemas.microsoft.com/office/drawing/2014/main" xmlns="" id="{7589E396-ADCF-4596-8DE4-4379AFCE7E22}"/>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1" name="Freeform 52">
              <a:extLst>
                <a:ext uri="{FF2B5EF4-FFF2-40B4-BE49-F238E27FC236}">
                  <a16:creationId xmlns:a16="http://schemas.microsoft.com/office/drawing/2014/main" xmlns="" id="{C49FDA79-CF20-4CA4-9EC3-273E88B10C6B}"/>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2" name="Freeform 53">
              <a:extLst>
                <a:ext uri="{FF2B5EF4-FFF2-40B4-BE49-F238E27FC236}">
                  <a16:creationId xmlns:a16="http://schemas.microsoft.com/office/drawing/2014/main" xmlns="" id="{EAF66CB7-8F32-4F0C-B5A2-11A6143DA74B}"/>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3" name="Freeform 54">
              <a:extLst>
                <a:ext uri="{FF2B5EF4-FFF2-40B4-BE49-F238E27FC236}">
                  <a16:creationId xmlns:a16="http://schemas.microsoft.com/office/drawing/2014/main" xmlns="" id="{DD4F44F0-927E-4351-9C37-2EE63B71F04A}"/>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4" name="Freeform 55">
              <a:extLst>
                <a:ext uri="{FF2B5EF4-FFF2-40B4-BE49-F238E27FC236}">
                  <a16:creationId xmlns:a16="http://schemas.microsoft.com/office/drawing/2014/main" xmlns="" id="{92AC303A-678D-4707-A16F-2DA1A07D9D64}"/>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5" name="Freeform 56">
              <a:extLst>
                <a:ext uri="{FF2B5EF4-FFF2-40B4-BE49-F238E27FC236}">
                  <a16:creationId xmlns:a16="http://schemas.microsoft.com/office/drawing/2014/main" xmlns="" id="{4BCFC9F6-3BBE-4394-851E-3738C7D6EB4E}"/>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6" name="Freeform 57">
              <a:extLst>
                <a:ext uri="{FF2B5EF4-FFF2-40B4-BE49-F238E27FC236}">
                  <a16:creationId xmlns:a16="http://schemas.microsoft.com/office/drawing/2014/main" xmlns="" id="{D4997C90-4986-45C1-9DAC-A5D26B02F3BD}"/>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7" name="Freeform 58">
              <a:extLst>
                <a:ext uri="{FF2B5EF4-FFF2-40B4-BE49-F238E27FC236}">
                  <a16:creationId xmlns:a16="http://schemas.microsoft.com/office/drawing/2014/main" xmlns="" id="{ACC13E25-4EE3-4A63-B0AF-2162BB78ECBF}"/>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8" name="Freeform 59">
              <a:extLst>
                <a:ext uri="{FF2B5EF4-FFF2-40B4-BE49-F238E27FC236}">
                  <a16:creationId xmlns:a16="http://schemas.microsoft.com/office/drawing/2014/main" xmlns="" id="{87AA0A80-577E-43A6-B738-0BAFE7F7B4EA}"/>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9" name="Freeform 60">
              <a:extLst>
                <a:ext uri="{FF2B5EF4-FFF2-40B4-BE49-F238E27FC236}">
                  <a16:creationId xmlns:a16="http://schemas.microsoft.com/office/drawing/2014/main" xmlns="" id="{3DBFF628-46A4-41BD-9FA9-3D4418E866E5}"/>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0" name="Freeform 61">
              <a:extLst>
                <a:ext uri="{FF2B5EF4-FFF2-40B4-BE49-F238E27FC236}">
                  <a16:creationId xmlns:a16="http://schemas.microsoft.com/office/drawing/2014/main" xmlns="" id="{D6413240-42B4-45DB-BBA2-56A1CDBD3C5B}"/>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1" name="Freeform 62">
              <a:extLst>
                <a:ext uri="{FF2B5EF4-FFF2-40B4-BE49-F238E27FC236}">
                  <a16:creationId xmlns:a16="http://schemas.microsoft.com/office/drawing/2014/main" xmlns="" id="{8AAB2B20-3978-4858-9836-C1351201A6F9}"/>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grpSp>
      <p:sp>
        <p:nvSpPr>
          <p:cNvPr id="67" name="Freeform: Shape 66">
            <a:extLst>
              <a:ext uri="{FF2B5EF4-FFF2-40B4-BE49-F238E27FC236}">
                <a16:creationId xmlns:a16="http://schemas.microsoft.com/office/drawing/2014/main" xmlns="" id="{44E114E6-BD85-4C72-BAB6-6A2A343DA8D5}"/>
              </a:ext>
            </a:extLst>
          </p:cNvPr>
          <p:cNvSpPr/>
          <p:nvPr userDrawn="1"/>
        </p:nvSpPr>
        <p:spPr>
          <a:xfrm>
            <a:off x="6272240" y="1030147"/>
            <a:ext cx="5919758" cy="5825419"/>
          </a:xfrm>
          <a:custGeom>
            <a:avLst/>
            <a:gdLst>
              <a:gd name="connsiteX0" fmla="*/ 5919758 w 5919758"/>
              <a:gd name="connsiteY0" fmla="*/ 0 h 5825419"/>
              <a:gd name="connsiteX1" fmla="*/ 5919758 w 5919758"/>
              <a:gd name="connsiteY1" fmla="*/ 5825419 h 5825419"/>
              <a:gd name="connsiteX2" fmla="*/ 1120273 w 5919758"/>
              <a:gd name="connsiteY2" fmla="*/ 5825419 h 5825419"/>
              <a:gd name="connsiteX3" fmla="*/ 0 w 5919758"/>
              <a:gd name="connsiteY3" fmla="*/ 1588036 h 5825419"/>
            </a:gdLst>
            <a:ahLst/>
            <a:cxnLst>
              <a:cxn ang="0">
                <a:pos x="connsiteX0" y="connsiteY0"/>
              </a:cxn>
              <a:cxn ang="0">
                <a:pos x="connsiteX1" y="connsiteY1"/>
              </a:cxn>
              <a:cxn ang="0">
                <a:pos x="connsiteX2" y="connsiteY2"/>
              </a:cxn>
              <a:cxn ang="0">
                <a:pos x="connsiteX3" y="connsiteY3"/>
              </a:cxn>
            </a:cxnLst>
            <a:rect l="l" t="t" r="r" b="b"/>
            <a:pathLst>
              <a:path w="5919758" h="5825419">
                <a:moveTo>
                  <a:pt x="5919758" y="0"/>
                </a:moveTo>
                <a:lnTo>
                  <a:pt x="5919758" y="5825419"/>
                </a:lnTo>
                <a:lnTo>
                  <a:pt x="1120273" y="5825419"/>
                </a:lnTo>
                <a:lnTo>
                  <a:pt x="0" y="1588036"/>
                </a:lnTo>
                <a:close/>
              </a:path>
            </a:pathLst>
          </a:custGeom>
          <a:blipFill dpi="0" rotWithShape="1">
            <a:blip r:embed="rId3" cstate="screen">
              <a:extLst>
                <a:ext uri="{28A0092B-C50C-407E-A947-70E740481C1C}">
                  <a14:useLocalDpi xmlns:a14="http://schemas.microsoft.com/office/drawing/2010/main"/>
                </a:ext>
              </a:extLst>
            </a:blip>
            <a:srcRect/>
            <a:stretch>
              <a:fillRect l="-32409" t="-42275" r="-52944" b="-43075"/>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133" name="Text Placeholder 140">
            <a:extLst>
              <a:ext uri="{FF2B5EF4-FFF2-40B4-BE49-F238E27FC236}">
                <a16:creationId xmlns:a16="http://schemas.microsoft.com/office/drawing/2014/main" xmlns="" id="{3156ADEC-0272-4274-9765-6F13B085BBDE}"/>
              </a:ext>
            </a:extLst>
          </p:cNvPr>
          <p:cNvSpPr>
            <a:spLocks noGrp="1"/>
          </p:cNvSpPr>
          <p:nvPr>
            <p:ph type="body" sz="quarter" idx="17" hasCustomPrompt="1"/>
          </p:nvPr>
        </p:nvSpPr>
        <p:spPr>
          <a:xfrm>
            <a:off x="500062" y="5394937"/>
            <a:ext cx="4772203" cy="707231"/>
          </a:xfrm>
        </p:spPr>
        <p:txBody>
          <a:bodyPr>
            <a:normAutofit/>
          </a:bodyPr>
          <a:lstStyle>
            <a:lvl1pPr>
              <a:spcBef>
                <a:spcPts val="0"/>
              </a:spcBef>
              <a:spcAft>
                <a:spcPts val="600"/>
              </a:spcAft>
              <a:defRPr sz="1600" b="1">
                <a:solidFill>
                  <a:schemeClr val="tx2"/>
                </a:solidFill>
              </a:defRPr>
            </a:lvl1pPr>
            <a:lvl2pPr marL="0" indent="0">
              <a:spcBef>
                <a:spcPts val="0"/>
              </a:spcBef>
              <a:buNone/>
              <a:defRPr sz="1600">
                <a:solidFill>
                  <a:schemeClr val="tx2"/>
                </a:solidFill>
              </a:defRPr>
            </a:lvl2pPr>
            <a:lvl3pPr marL="0" indent="0">
              <a:spcBef>
                <a:spcPts val="0"/>
              </a:spcBef>
              <a:buNone/>
              <a:defRPr sz="1600" b="0">
                <a:solidFill>
                  <a:schemeClr val="tx2"/>
                </a:solidFill>
              </a:defRPr>
            </a:lvl3pPr>
            <a:lvl4pPr>
              <a:spcBef>
                <a:spcPts val="0"/>
              </a:spcBef>
              <a:defRPr sz="1600" b="0">
                <a:solidFill>
                  <a:schemeClr val="tx2"/>
                </a:solidFill>
              </a:defRPr>
            </a:lvl4pPr>
            <a:lvl5pPr>
              <a:spcBef>
                <a:spcPts val="0"/>
              </a:spcBef>
              <a:defRPr sz="1600" b="0">
                <a:solidFill>
                  <a:schemeClr val="tx2"/>
                </a:solidFill>
              </a:defRPr>
            </a:lvl5pPr>
            <a:lvl6pPr>
              <a:spcBef>
                <a:spcPts val="0"/>
              </a:spcBef>
              <a:defRPr sz="1600" b="0">
                <a:solidFill>
                  <a:schemeClr val="tx2"/>
                </a:solidFill>
              </a:defRPr>
            </a:lvl6pPr>
            <a:lvl7pPr>
              <a:spcBef>
                <a:spcPts val="0"/>
              </a:spcBef>
              <a:defRPr sz="1600" b="0">
                <a:solidFill>
                  <a:schemeClr val="tx2"/>
                </a:solidFill>
              </a:defRPr>
            </a:lvl7pPr>
            <a:lvl8pPr>
              <a:spcBef>
                <a:spcPts val="0"/>
              </a:spcBef>
              <a:defRPr sz="1600">
                <a:solidFill>
                  <a:schemeClr val="tx2"/>
                </a:solidFill>
              </a:defRPr>
            </a:lvl8pPr>
            <a:lvl9pPr>
              <a:spcBef>
                <a:spcPts val="0"/>
              </a:spcBef>
              <a:defRPr sz="1600">
                <a:solidFill>
                  <a:schemeClr val="tx2"/>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66" name="Text Placeholder 135">
            <a:extLst>
              <a:ext uri="{FF2B5EF4-FFF2-40B4-BE49-F238E27FC236}">
                <a16:creationId xmlns:a16="http://schemas.microsoft.com/office/drawing/2014/main" xmlns="" id="{13892CA3-1F3C-40B3-9F82-3B2099571FB1}"/>
              </a:ext>
            </a:extLst>
          </p:cNvPr>
          <p:cNvSpPr>
            <a:spLocks noGrp="1"/>
          </p:cNvSpPr>
          <p:nvPr>
            <p:ph type="body" sz="quarter" idx="16" hasCustomPrompt="1"/>
          </p:nvPr>
        </p:nvSpPr>
        <p:spPr>
          <a:xfrm>
            <a:off x="607255" y="5338960"/>
            <a:ext cx="288000" cy="10800"/>
          </a:xfrm>
          <a:solidFill>
            <a:schemeClr val="tx2"/>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Tree>
    <p:extLst>
      <p:ext uri="{BB962C8B-B14F-4D97-AF65-F5344CB8AC3E}">
        <p14:creationId xmlns:p14="http://schemas.microsoft.com/office/powerpoint/2010/main" val="2501475132"/>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preserve="1" userDrawn="1">
  <p:cSld name="Title Slide B-Structure">
    <p:spTree>
      <p:nvGrpSpPr>
        <p:cNvPr id="1" name=""/>
        <p:cNvGrpSpPr/>
        <p:nvPr/>
      </p:nvGrpSpPr>
      <p:grpSpPr>
        <a:xfrm>
          <a:off x="0" y="0"/>
          <a:ext cx="0" cy="0"/>
          <a:chOff x="0" y="0"/>
          <a:chExt cx="0" cy="0"/>
        </a:xfrm>
      </p:grpSpPr>
      <p:sp>
        <p:nvSpPr>
          <p:cNvPr id="71" name="Rectangle 70">
            <a:extLst>
              <a:ext uri="{FF2B5EF4-FFF2-40B4-BE49-F238E27FC236}">
                <a16:creationId xmlns:a16="http://schemas.microsoft.com/office/drawing/2014/main" xmlns="" id="{890DF213-662F-4F0F-AF3A-12E90D6AB403}"/>
              </a:ext>
            </a:extLst>
          </p:cNvPr>
          <p:cNvSpPr/>
          <p:nvPr userDrawn="1"/>
        </p:nvSpPr>
        <p:spPr>
          <a:xfrm>
            <a:off x="-1" y="-1"/>
            <a:ext cx="12204001" cy="685800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xmlns="" id="{1D7D280A-8F97-4666-B32E-23950B31DB3C}"/>
              </a:ext>
            </a:extLst>
          </p:cNvPr>
          <p:cNvSpPr>
            <a:spLocks noGrp="1"/>
          </p:cNvSpPr>
          <p:nvPr>
            <p:ph type="subTitle" idx="1" hasCustomPrompt="1"/>
          </p:nvPr>
        </p:nvSpPr>
        <p:spPr>
          <a:xfrm>
            <a:off x="500063" y="2487775"/>
            <a:ext cx="4772203"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600"/>
              </a:spcAft>
              <a:buNone/>
              <a:defRPr sz="3800" b="1">
                <a:solidFill>
                  <a:schemeClr val="tx2"/>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title</a:t>
            </a:r>
          </a:p>
          <a:p>
            <a:pPr lvl="1"/>
            <a:r>
              <a:rPr lang="en-AU" noProof="0" dirty="0"/>
              <a:t>Two</a:t>
            </a:r>
          </a:p>
          <a:p>
            <a:pPr lvl="2"/>
            <a:r>
              <a:rPr lang="en-AU" noProof="0" dirty="0"/>
              <a:t>Three</a:t>
            </a:r>
          </a:p>
          <a:p>
            <a:pPr lvl="8"/>
            <a:r>
              <a:rPr lang="en-AU" noProof="0" dirty="0"/>
              <a:t>four</a:t>
            </a:r>
          </a:p>
        </p:txBody>
      </p:sp>
      <p:grpSp>
        <p:nvGrpSpPr>
          <p:cNvPr id="70" name="Group 4">
            <a:extLst>
              <a:ext uri="{FF2B5EF4-FFF2-40B4-BE49-F238E27FC236}">
                <a16:creationId xmlns:a16="http://schemas.microsoft.com/office/drawing/2014/main" xmlns="" id="{3AFBB0F5-5EB0-405F-9812-3F6111C207C6}"/>
              </a:ext>
            </a:extLst>
          </p:cNvPr>
          <p:cNvGrpSpPr>
            <a:grpSpLocks noChangeAspect="1"/>
          </p:cNvGrpSpPr>
          <p:nvPr userDrawn="1"/>
        </p:nvGrpSpPr>
        <p:grpSpPr bwMode="auto">
          <a:xfrm>
            <a:off x="607255" y="616633"/>
            <a:ext cx="1440000" cy="1443689"/>
            <a:chOff x="2864" y="1181"/>
            <a:chExt cx="1952" cy="1957"/>
          </a:xfrm>
          <a:blipFill>
            <a:blip r:embed="rId2"/>
            <a:stretch>
              <a:fillRect/>
            </a:stretch>
          </a:blipFill>
        </p:grpSpPr>
        <p:sp>
          <p:nvSpPr>
            <p:cNvPr id="72" name="AutoShape 3">
              <a:extLst>
                <a:ext uri="{FF2B5EF4-FFF2-40B4-BE49-F238E27FC236}">
                  <a16:creationId xmlns:a16="http://schemas.microsoft.com/office/drawing/2014/main" xmlns="" id="{EE348DCA-F65E-472C-8E94-01A3FE818BC6}"/>
                </a:ext>
              </a:extLst>
            </p:cNvPr>
            <p:cNvSpPr>
              <a:spLocks noChangeAspect="1" noChangeArrowheads="1" noTextEdit="1"/>
            </p:cNvSpPr>
            <p:nvPr userDrawn="1"/>
          </p:nvSpPr>
          <p:spPr bwMode="auto">
            <a:xfrm>
              <a:off x="2864" y="1182"/>
              <a:ext cx="1952" cy="195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3" name="Rectangle 5">
              <a:extLst>
                <a:ext uri="{FF2B5EF4-FFF2-40B4-BE49-F238E27FC236}">
                  <a16:creationId xmlns:a16="http://schemas.microsoft.com/office/drawing/2014/main" xmlns="" id="{43ED83A1-CC4D-42EA-8ABE-37ED66A6485E}"/>
                </a:ext>
              </a:extLst>
            </p:cNvPr>
            <p:cNvSpPr>
              <a:spLocks noChangeArrowheads="1"/>
            </p:cNvSpPr>
            <p:nvPr userDrawn="1"/>
          </p:nvSpPr>
          <p:spPr bwMode="auto">
            <a:xfrm>
              <a:off x="2865" y="1181"/>
              <a:ext cx="1950" cy="19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6" name="Freeform 6">
              <a:extLst>
                <a:ext uri="{FF2B5EF4-FFF2-40B4-BE49-F238E27FC236}">
                  <a16:creationId xmlns:a16="http://schemas.microsoft.com/office/drawing/2014/main" xmlns="" id="{C14D3AFF-4015-4ADB-AB21-B4EADD0CA395}"/>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7" name="Freeform 7">
              <a:extLst>
                <a:ext uri="{FF2B5EF4-FFF2-40B4-BE49-F238E27FC236}">
                  <a16:creationId xmlns:a16="http://schemas.microsoft.com/office/drawing/2014/main" xmlns="" id="{338B28A6-DBB6-499A-9175-D30CDBFB65D5}"/>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8" name="Freeform 8">
              <a:extLst>
                <a:ext uri="{FF2B5EF4-FFF2-40B4-BE49-F238E27FC236}">
                  <a16:creationId xmlns:a16="http://schemas.microsoft.com/office/drawing/2014/main" xmlns="" id="{B4F42473-3AD2-48CF-9DF2-688A050792D6}"/>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9" name="Freeform 9">
              <a:extLst>
                <a:ext uri="{FF2B5EF4-FFF2-40B4-BE49-F238E27FC236}">
                  <a16:creationId xmlns:a16="http://schemas.microsoft.com/office/drawing/2014/main" xmlns="" id="{4CFCC169-6EE2-4286-8FE4-D99450A4434D}"/>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0" name="Freeform 10">
              <a:extLst>
                <a:ext uri="{FF2B5EF4-FFF2-40B4-BE49-F238E27FC236}">
                  <a16:creationId xmlns:a16="http://schemas.microsoft.com/office/drawing/2014/main" xmlns="" id="{9D240A6C-65D8-4404-BD21-34BFC830B98A}"/>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1" name="Freeform 11">
              <a:extLst>
                <a:ext uri="{FF2B5EF4-FFF2-40B4-BE49-F238E27FC236}">
                  <a16:creationId xmlns:a16="http://schemas.microsoft.com/office/drawing/2014/main" xmlns="" id="{D2693798-E801-4A01-899D-3526F4E67924}"/>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2" name="Freeform 12">
              <a:extLst>
                <a:ext uri="{FF2B5EF4-FFF2-40B4-BE49-F238E27FC236}">
                  <a16:creationId xmlns:a16="http://schemas.microsoft.com/office/drawing/2014/main" xmlns="" id="{285079AC-870B-48A5-93B9-BCEBA2C1494A}"/>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3" name="Freeform 13">
              <a:extLst>
                <a:ext uri="{FF2B5EF4-FFF2-40B4-BE49-F238E27FC236}">
                  <a16:creationId xmlns:a16="http://schemas.microsoft.com/office/drawing/2014/main" xmlns="" id="{999F3F9A-C895-4189-8520-0793CCCD0BFA}"/>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4" name="Freeform 14">
              <a:extLst>
                <a:ext uri="{FF2B5EF4-FFF2-40B4-BE49-F238E27FC236}">
                  <a16:creationId xmlns:a16="http://schemas.microsoft.com/office/drawing/2014/main" xmlns="" id="{5161D696-7B40-4240-8A0E-23B94BADBCDC}"/>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5" name="Freeform 15">
              <a:extLst>
                <a:ext uri="{FF2B5EF4-FFF2-40B4-BE49-F238E27FC236}">
                  <a16:creationId xmlns:a16="http://schemas.microsoft.com/office/drawing/2014/main" xmlns="" id="{4C75893E-D358-44AC-A3CF-2EED9778A456}"/>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6" name="Freeform 16">
              <a:extLst>
                <a:ext uri="{FF2B5EF4-FFF2-40B4-BE49-F238E27FC236}">
                  <a16:creationId xmlns:a16="http://schemas.microsoft.com/office/drawing/2014/main" xmlns="" id="{7637E8F0-D81C-476F-8F8E-D9920CB899EE}"/>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7" name="Freeform 17">
              <a:extLst>
                <a:ext uri="{FF2B5EF4-FFF2-40B4-BE49-F238E27FC236}">
                  <a16:creationId xmlns:a16="http://schemas.microsoft.com/office/drawing/2014/main" xmlns="" id="{871A423F-334B-41DD-AB12-69F4222E2B48}"/>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8" name="Freeform 18">
              <a:extLst>
                <a:ext uri="{FF2B5EF4-FFF2-40B4-BE49-F238E27FC236}">
                  <a16:creationId xmlns:a16="http://schemas.microsoft.com/office/drawing/2014/main" xmlns="" id="{F58C111E-E1E0-495A-B19E-19C23BC04A4D}"/>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9" name="Freeform 19">
              <a:extLst>
                <a:ext uri="{FF2B5EF4-FFF2-40B4-BE49-F238E27FC236}">
                  <a16:creationId xmlns:a16="http://schemas.microsoft.com/office/drawing/2014/main" xmlns="" id="{C13C60D4-33A1-4116-A310-C2D5DDC4EEC0}"/>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0" name="Freeform 20">
              <a:extLst>
                <a:ext uri="{FF2B5EF4-FFF2-40B4-BE49-F238E27FC236}">
                  <a16:creationId xmlns:a16="http://schemas.microsoft.com/office/drawing/2014/main" xmlns="" id="{A48538EB-0D4D-49B9-BDCF-9D922353F70E}"/>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1" name="Rectangle 21">
              <a:extLst>
                <a:ext uri="{FF2B5EF4-FFF2-40B4-BE49-F238E27FC236}">
                  <a16:creationId xmlns:a16="http://schemas.microsoft.com/office/drawing/2014/main" xmlns="" id="{1487FAD7-88D3-4A87-99A7-7B072B555F45}"/>
                </a:ext>
              </a:extLst>
            </p:cNvPr>
            <p:cNvSpPr>
              <a:spLocks noChangeArrowheads="1"/>
            </p:cNvSpPr>
            <p:nvPr userDrawn="1"/>
          </p:nvSpPr>
          <p:spPr bwMode="auto">
            <a:xfrm>
              <a:off x="3108" y="2653"/>
              <a:ext cx="1477" cy="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2" name="Freeform 22">
              <a:extLst>
                <a:ext uri="{FF2B5EF4-FFF2-40B4-BE49-F238E27FC236}">
                  <a16:creationId xmlns:a16="http://schemas.microsoft.com/office/drawing/2014/main" xmlns="" id="{8914B577-98F3-43EF-BC4A-E7588E200C3D}"/>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3" name="Freeform 23">
              <a:extLst>
                <a:ext uri="{FF2B5EF4-FFF2-40B4-BE49-F238E27FC236}">
                  <a16:creationId xmlns:a16="http://schemas.microsoft.com/office/drawing/2014/main" xmlns="" id="{B5308D54-22FE-4DA7-BC01-ED460072EFA8}"/>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4" name="Freeform 24">
              <a:extLst>
                <a:ext uri="{FF2B5EF4-FFF2-40B4-BE49-F238E27FC236}">
                  <a16:creationId xmlns:a16="http://schemas.microsoft.com/office/drawing/2014/main" xmlns="" id="{3A60EE4F-D706-499A-8872-B156049D5B97}"/>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5" name="Freeform 25">
              <a:extLst>
                <a:ext uri="{FF2B5EF4-FFF2-40B4-BE49-F238E27FC236}">
                  <a16:creationId xmlns:a16="http://schemas.microsoft.com/office/drawing/2014/main" xmlns="" id="{3EAF6B99-79B4-43B1-842F-B1AFF0CC1E67}"/>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6" name="Freeform 26">
              <a:extLst>
                <a:ext uri="{FF2B5EF4-FFF2-40B4-BE49-F238E27FC236}">
                  <a16:creationId xmlns:a16="http://schemas.microsoft.com/office/drawing/2014/main" xmlns="" id="{6C79F926-94C7-4522-9614-397593F62EAC}"/>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7" name="Freeform 27">
              <a:extLst>
                <a:ext uri="{FF2B5EF4-FFF2-40B4-BE49-F238E27FC236}">
                  <a16:creationId xmlns:a16="http://schemas.microsoft.com/office/drawing/2014/main" xmlns="" id="{FDD151CA-6BF4-4036-98ED-05B831B530FD}"/>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8" name="Freeform 28">
              <a:extLst>
                <a:ext uri="{FF2B5EF4-FFF2-40B4-BE49-F238E27FC236}">
                  <a16:creationId xmlns:a16="http://schemas.microsoft.com/office/drawing/2014/main" xmlns="" id="{AB448DEB-E490-4038-8414-1A68B9109CC0}"/>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9" name="Freeform 29">
              <a:extLst>
                <a:ext uri="{FF2B5EF4-FFF2-40B4-BE49-F238E27FC236}">
                  <a16:creationId xmlns:a16="http://schemas.microsoft.com/office/drawing/2014/main" xmlns="" id="{524059C3-D356-4C34-9C06-DD896588BF75}"/>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0" name="Freeform 30">
              <a:extLst>
                <a:ext uri="{FF2B5EF4-FFF2-40B4-BE49-F238E27FC236}">
                  <a16:creationId xmlns:a16="http://schemas.microsoft.com/office/drawing/2014/main" xmlns="" id="{247D07C2-EC7B-4730-92FA-6B8D84B80D42}"/>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1" name="Freeform 31">
              <a:extLst>
                <a:ext uri="{FF2B5EF4-FFF2-40B4-BE49-F238E27FC236}">
                  <a16:creationId xmlns:a16="http://schemas.microsoft.com/office/drawing/2014/main" xmlns="" id="{5D6F08FA-2532-4558-9602-AF1744F99F15}"/>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2" name="Freeform 32">
              <a:extLst>
                <a:ext uri="{FF2B5EF4-FFF2-40B4-BE49-F238E27FC236}">
                  <a16:creationId xmlns:a16="http://schemas.microsoft.com/office/drawing/2014/main" xmlns="" id="{E685EBE7-869E-41B0-BCD8-FF537CBD5C59}"/>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3" name="Freeform 34">
              <a:extLst>
                <a:ext uri="{FF2B5EF4-FFF2-40B4-BE49-F238E27FC236}">
                  <a16:creationId xmlns:a16="http://schemas.microsoft.com/office/drawing/2014/main" xmlns="" id="{C3AB8B41-7BD9-44AA-B986-74D53C9AF3C3}"/>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4" name="Freeform 35">
              <a:extLst>
                <a:ext uri="{FF2B5EF4-FFF2-40B4-BE49-F238E27FC236}">
                  <a16:creationId xmlns:a16="http://schemas.microsoft.com/office/drawing/2014/main" xmlns="" id="{EDE8817E-73C2-4561-8428-03CCAFF40CF8}"/>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5" name="Freeform 36">
              <a:extLst>
                <a:ext uri="{FF2B5EF4-FFF2-40B4-BE49-F238E27FC236}">
                  <a16:creationId xmlns:a16="http://schemas.microsoft.com/office/drawing/2014/main" xmlns="" id="{AF8224B5-9A1C-4DFC-9A81-E5FD62FB5640}"/>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6" name="Freeform 37">
              <a:extLst>
                <a:ext uri="{FF2B5EF4-FFF2-40B4-BE49-F238E27FC236}">
                  <a16:creationId xmlns:a16="http://schemas.microsoft.com/office/drawing/2014/main" xmlns="" id="{1C2A9587-67A6-4716-977B-862BFA82E668}"/>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7" name="Freeform 38">
              <a:extLst>
                <a:ext uri="{FF2B5EF4-FFF2-40B4-BE49-F238E27FC236}">
                  <a16:creationId xmlns:a16="http://schemas.microsoft.com/office/drawing/2014/main" xmlns="" id="{495A0897-65A5-4410-A4A7-BD794D83CDC3}"/>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8" name="Freeform 39">
              <a:extLst>
                <a:ext uri="{FF2B5EF4-FFF2-40B4-BE49-F238E27FC236}">
                  <a16:creationId xmlns:a16="http://schemas.microsoft.com/office/drawing/2014/main" xmlns="" id="{7E97296E-EB49-46E9-8E93-4AA5F3E541C7}"/>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9" name="Freeform 40">
              <a:extLst>
                <a:ext uri="{FF2B5EF4-FFF2-40B4-BE49-F238E27FC236}">
                  <a16:creationId xmlns:a16="http://schemas.microsoft.com/office/drawing/2014/main" xmlns="" id="{2F3461FC-DD4F-4CA4-B2A8-7F4F566F61F9}"/>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0" name="Freeform 41">
              <a:extLst>
                <a:ext uri="{FF2B5EF4-FFF2-40B4-BE49-F238E27FC236}">
                  <a16:creationId xmlns:a16="http://schemas.microsoft.com/office/drawing/2014/main" xmlns="" id="{8908A0F4-A93F-4BE5-8463-B36A8039B586}"/>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1" name="Freeform 42">
              <a:extLst>
                <a:ext uri="{FF2B5EF4-FFF2-40B4-BE49-F238E27FC236}">
                  <a16:creationId xmlns:a16="http://schemas.microsoft.com/office/drawing/2014/main" xmlns="" id="{24D30A92-E7FF-424A-B0A9-AC7FE32E7708}"/>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2" name="Freeform 43">
              <a:extLst>
                <a:ext uri="{FF2B5EF4-FFF2-40B4-BE49-F238E27FC236}">
                  <a16:creationId xmlns:a16="http://schemas.microsoft.com/office/drawing/2014/main" xmlns="" id="{B2A95380-ABEE-40CA-BBE5-1E3411D8CDED}"/>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3" name="Freeform 44">
              <a:extLst>
                <a:ext uri="{FF2B5EF4-FFF2-40B4-BE49-F238E27FC236}">
                  <a16:creationId xmlns:a16="http://schemas.microsoft.com/office/drawing/2014/main" xmlns="" id="{25364CF1-47E1-42AA-B408-1241E63E8C4D}"/>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4" name="Freeform 45">
              <a:extLst>
                <a:ext uri="{FF2B5EF4-FFF2-40B4-BE49-F238E27FC236}">
                  <a16:creationId xmlns:a16="http://schemas.microsoft.com/office/drawing/2014/main" xmlns="" id="{722A9A6F-E73A-4E34-A53F-A559E043C3E1}"/>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5" name="Freeform 46">
              <a:extLst>
                <a:ext uri="{FF2B5EF4-FFF2-40B4-BE49-F238E27FC236}">
                  <a16:creationId xmlns:a16="http://schemas.microsoft.com/office/drawing/2014/main" xmlns="" id="{7DC776F1-D1BF-4756-9B11-A3922DD28A59}"/>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6" name="Freeform 47">
              <a:extLst>
                <a:ext uri="{FF2B5EF4-FFF2-40B4-BE49-F238E27FC236}">
                  <a16:creationId xmlns:a16="http://schemas.microsoft.com/office/drawing/2014/main" xmlns="" id="{F702349C-C6E4-46A5-8802-BB88DD4BE29E}"/>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7" name="Freeform 48">
              <a:extLst>
                <a:ext uri="{FF2B5EF4-FFF2-40B4-BE49-F238E27FC236}">
                  <a16:creationId xmlns:a16="http://schemas.microsoft.com/office/drawing/2014/main" xmlns="" id="{346BC6D5-9E5A-4B92-9611-F9D07EF48525}"/>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8" name="Freeform 49">
              <a:extLst>
                <a:ext uri="{FF2B5EF4-FFF2-40B4-BE49-F238E27FC236}">
                  <a16:creationId xmlns:a16="http://schemas.microsoft.com/office/drawing/2014/main" xmlns="" id="{2A9DF814-73D8-4894-8B96-23B40E6E9089}"/>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9" name="Freeform 50">
              <a:extLst>
                <a:ext uri="{FF2B5EF4-FFF2-40B4-BE49-F238E27FC236}">
                  <a16:creationId xmlns:a16="http://schemas.microsoft.com/office/drawing/2014/main" xmlns="" id="{58C1703B-88EC-4C9F-B827-837D126B61D6}"/>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0" name="Freeform 51">
              <a:extLst>
                <a:ext uri="{FF2B5EF4-FFF2-40B4-BE49-F238E27FC236}">
                  <a16:creationId xmlns:a16="http://schemas.microsoft.com/office/drawing/2014/main" xmlns="" id="{7589E396-ADCF-4596-8DE4-4379AFCE7E22}"/>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1" name="Freeform 52">
              <a:extLst>
                <a:ext uri="{FF2B5EF4-FFF2-40B4-BE49-F238E27FC236}">
                  <a16:creationId xmlns:a16="http://schemas.microsoft.com/office/drawing/2014/main" xmlns="" id="{C49FDA79-CF20-4CA4-9EC3-273E88B10C6B}"/>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2" name="Freeform 53">
              <a:extLst>
                <a:ext uri="{FF2B5EF4-FFF2-40B4-BE49-F238E27FC236}">
                  <a16:creationId xmlns:a16="http://schemas.microsoft.com/office/drawing/2014/main" xmlns="" id="{EAF66CB7-8F32-4F0C-B5A2-11A6143DA74B}"/>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3" name="Freeform 54">
              <a:extLst>
                <a:ext uri="{FF2B5EF4-FFF2-40B4-BE49-F238E27FC236}">
                  <a16:creationId xmlns:a16="http://schemas.microsoft.com/office/drawing/2014/main" xmlns="" id="{DD4F44F0-927E-4351-9C37-2EE63B71F04A}"/>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4" name="Freeform 55">
              <a:extLst>
                <a:ext uri="{FF2B5EF4-FFF2-40B4-BE49-F238E27FC236}">
                  <a16:creationId xmlns:a16="http://schemas.microsoft.com/office/drawing/2014/main" xmlns="" id="{92AC303A-678D-4707-A16F-2DA1A07D9D64}"/>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5" name="Freeform 56">
              <a:extLst>
                <a:ext uri="{FF2B5EF4-FFF2-40B4-BE49-F238E27FC236}">
                  <a16:creationId xmlns:a16="http://schemas.microsoft.com/office/drawing/2014/main" xmlns="" id="{4BCFC9F6-3BBE-4394-851E-3738C7D6EB4E}"/>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6" name="Freeform 57">
              <a:extLst>
                <a:ext uri="{FF2B5EF4-FFF2-40B4-BE49-F238E27FC236}">
                  <a16:creationId xmlns:a16="http://schemas.microsoft.com/office/drawing/2014/main" xmlns="" id="{D4997C90-4986-45C1-9DAC-A5D26B02F3BD}"/>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7" name="Freeform 58">
              <a:extLst>
                <a:ext uri="{FF2B5EF4-FFF2-40B4-BE49-F238E27FC236}">
                  <a16:creationId xmlns:a16="http://schemas.microsoft.com/office/drawing/2014/main" xmlns="" id="{ACC13E25-4EE3-4A63-B0AF-2162BB78ECBF}"/>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8" name="Freeform 59">
              <a:extLst>
                <a:ext uri="{FF2B5EF4-FFF2-40B4-BE49-F238E27FC236}">
                  <a16:creationId xmlns:a16="http://schemas.microsoft.com/office/drawing/2014/main" xmlns="" id="{87AA0A80-577E-43A6-B738-0BAFE7F7B4EA}"/>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9" name="Freeform 60">
              <a:extLst>
                <a:ext uri="{FF2B5EF4-FFF2-40B4-BE49-F238E27FC236}">
                  <a16:creationId xmlns:a16="http://schemas.microsoft.com/office/drawing/2014/main" xmlns="" id="{3DBFF628-46A4-41BD-9FA9-3D4418E866E5}"/>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0" name="Freeform 61">
              <a:extLst>
                <a:ext uri="{FF2B5EF4-FFF2-40B4-BE49-F238E27FC236}">
                  <a16:creationId xmlns:a16="http://schemas.microsoft.com/office/drawing/2014/main" xmlns="" id="{D6413240-42B4-45DB-BBA2-56A1CDBD3C5B}"/>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1" name="Freeform 62">
              <a:extLst>
                <a:ext uri="{FF2B5EF4-FFF2-40B4-BE49-F238E27FC236}">
                  <a16:creationId xmlns:a16="http://schemas.microsoft.com/office/drawing/2014/main" xmlns="" id="{8AAB2B20-3978-4858-9836-C1351201A6F9}"/>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grpSp>
      <p:sp>
        <p:nvSpPr>
          <p:cNvPr id="67" name="Freeform: Shape 66">
            <a:extLst>
              <a:ext uri="{FF2B5EF4-FFF2-40B4-BE49-F238E27FC236}">
                <a16:creationId xmlns:a16="http://schemas.microsoft.com/office/drawing/2014/main" xmlns="" id="{FCFB8DF9-51A8-485E-9F12-E5A3330F489E}"/>
              </a:ext>
            </a:extLst>
          </p:cNvPr>
          <p:cNvSpPr/>
          <p:nvPr userDrawn="1"/>
        </p:nvSpPr>
        <p:spPr>
          <a:xfrm>
            <a:off x="6272240" y="1030147"/>
            <a:ext cx="5919758" cy="5825419"/>
          </a:xfrm>
          <a:custGeom>
            <a:avLst/>
            <a:gdLst>
              <a:gd name="connsiteX0" fmla="*/ 5919758 w 5919758"/>
              <a:gd name="connsiteY0" fmla="*/ 0 h 5825419"/>
              <a:gd name="connsiteX1" fmla="*/ 5919758 w 5919758"/>
              <a:gd name="connsiteY1" fmla="*/ 5825419 h 5825419"/>
              <a:gd name="connsiteX2" fmla="*/ 1120273 w 5919758"/>
              <a:gd name="connsiteY2" fmla="*/ 5825419 h 5825419"/>
              <a:gd name="connsiteX3" fmla="*/ 0 w 5919758"/>
              <a:gd name="connsiteY3" fmla="*/ 1588036 h 5825419"/>
            </a:gdLst>
            <a:ahLst/>
            <a:cxnLst>
              <a:cxn ang="0">
                <a:pos x="connsiteX0" y="connsiteY0"/>
              </a:cxn>
              <a:cxn ang="0">
                <a:pos x="connsiteX1" y="connsiteY1"/>
              </a:cxn>
              <a:cxn ang="0">
                <a:pos x="connsiteX2" y="connsiteY2"/>
              </a:cxn>
              <a:cxn ang="0">
                <a:pos x="connsiteX3" y="connsiteY3"/>
              </a:cxn>
            </a:cxnLst>
            <a:rect l="l" t="t" r="r" b="b"/>
            <a:pathLst>
              <a:path w="5919758" h="5825419">
                <a:moveTo>
                  <a:pt x="5919758" y="0"/>
                </a:moveTo>
                <a:lnTo>
                  <a:pt x="5919758" y="5825419"/>
                </a:lnTo>
                <a:lnTo>
                  <a:pt x="1120273" y="5825419"/>
                </a:lnTo>
                <a:lnTo>
                  <a:pt x="0" y="1588036"/>
                </a:lnTo>
                <a:close/>
              </a:path>
            </a:pathLst>
          </a:custGeom>
          <a:blipFill dpi="0" rotWithShape="1">
            <a:blip r:embed="rId3" cstate="screen">
              <a:extLst>
                <a:ext uri="{28A0092B-C50C-407E-A947-70E740481C1C}">
                  <a14:useLocalDpi xmlns:a14="http://schemas.microsoft.com/office/drawing/2010/main"/>
                </a:ext>
              </a:extLst>
            </a:blip>
            <a:srcRect/>
            <a:stretch>
              <a:fillRect l="-8781" t="-8782" r="-19370" b="-19368"/>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133" name="Text Placeholder 140">
            <a:extLst>
              <a:ext uri="{FF2B5EF4-FFF2-40B4-BE49-F238E27FC236}">
                <a16:creationId xmlns:a16="http://schemas.microsoft.com/office/drawing/2014/main" xmlns="" id="{2DDB1C3D-68C3-412D-8EB3-97570F001363}"/>
              </a:ext>
            </a:extLst>
          </p:cNvPr>
          <p:cNvSpPr>
            <a:spLocks noGrp="1"/>
          </p:cNvSpPr>
          <p:nvPr>
            <p:ph type="body" sz="quarter" idx="17" hasCustomPrompt="1"/>
          </p:nvPr>
        </p:nvSpPr>
        <p:spPr>
          <a:xfrm>
            <a:off x="500062" y="5394937"/>
            <a:ext cx="4772203" cy="707231"/>
          </a:xfrm>
        </p:spPr>
        <p:txBody>
          <a:bodyPr>
            <a:normAutofit/>
          </a:bodyPr>
          <a:lstStyle>
            <a:lvl1pPr>
              <a:spcBef>
                <a:spcPts val="0"/>
              </a:spcBef>
              <a:spcAft>
                <a:spcPts val="600"/>
              </a:spcAft>
              <a:defRPr sz="1600" b="1">
                <a:solidFill>
                  <a:schemeClr val="tx2"/>
                </a:solidFill>
              </a:defRPr>
            </a:lvl1pPr>
            <a:lvl2pPr marL="0" indent="0">
              <a:spcBef>
                <a:spcPts val="0"/>
              </a:spcBef>
              <a:buNone/>
              <a:defRPr sz="1600">
                <a:solidFill>
                  <a:schemeClr val="tx2"/>
                </a:solidFill>
              </a:defRPr>
            </a:lvl2pPr>
            <a:lvl3pPr marL="0" indent="0">
              <a:spcBef>
                <a:spcPts val="0"/>
              </a:spcBef>
              <a:buNone/>
              <a:defRPr sz="1600" b="0">
                <a:solidFill>
                  <a:schemeClr val="tx2"/>
                </a:solidFill>
              </a:defRPr>
            </a:lvl3pPr>
            <a:lvl4pPr>
              <a:spcBef>
                <a:spcPts val="0"/>
              </a:spcBef>
              <a:defRPr sz="1600" b="0">
                <a:solidFill>
                  <a:schemeClr val="tx2"/>
                </a:solidFill>
              </a:defRPr>
            </a:lvl4pPr>
            <a:lvl5pPr>
              <a:spcBef>
                <a:spcPts val="0"/>
              </a:spcBef>
              <a:defRPr sz="1600" b="0">
                <a:solidFill>
                  <a:schemeClr val="tx2"/>
                </a:solidFill>
              </a:defRPr>
            </a:lvl5pPr>
            <a:lvl6pPr>
              <a:spcBef>
                <a:spcPts val="0"/>
              </a:spcBef>
              <a:defRPr sz="1600" b="0">
                <a:solidFill>
                  <a:schemeClr val="tx2"/>
                </a:solidFill>
              </a:defRPr>
            </a:lvl6pPr>
            <a:lvl7pPr>
              <a:spcBef>
                <a:spcPts val="0"/>
              </a:spcBef>
              <a:defRPr sz="1600" b="0">
                <a:solidFill>
                  <a:schemeClr val="tx2"/>
                </a:solidFill>
              </a:defRPr>
            </a:lvl7pPr>
            <a:lvl8pPr>
              <a:spcBef>
                <a:spcPts val="0"/>
              </a:spcBef>
              <a:defRPr sz="1600">
                <a:solidFill>
                  <a:schemeClr val="tx2"/>
                </a:solidFill>
              </a:defRPr>
            </a:lvl8pPr>
            <a:lvl9pPr>
              <a:spcBef>
                <a:spcPts val="0"/>
              </a:spcBef>
              <a:defRPr sz="1600">
                <a:solidFill>
                  <a:schemeClr val="tx2"/>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66" name="Text Placeholder 135">
            <a:extLst>
              <a:ext uri="{FF2B5EF4-FFF2-40B4-BE49-F238E27FC236}">
                <a16:creationId xmlns:a16="http://schemas.microsoft.com/office/drawing/2014/main" xmlns="" id="{28C843FD-33AA-4EEC-9FDF-27DC52E9A1EE}"/>
              </a:ext>
            </a:extLst>
          </p:cNvPr>
          <p:cNvSpPr>
            <a:spLocks noGrp="1"/>
          </p:cNvSpPr>
          <p:nvPr>
            <p:ph type="body" sz="quarter" idx="16" hasCustomPrompt="1"/>
          </p:nvPr>
        </p:nvSpPr>
        <p:spPr>
          <a:xfrm>
            <a:off x="607255" y="5338960"/>
            <a:ext cx="288000" cy="10800"/>
          </a:xfrm>
          <a:solidFill>
            <a:schemeClr val="tx2"/>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Tree>
    <p:extLst>
      <p:ext uri="{BB962C8B-B14F-4D97-AF65-F5344CB8AC3E}">
        <p14:creationId xmlns:p14="http://schemas.microsoft.com/office/powerpoint/2010/main" val="1134256633"/>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preserve="1" userDrawn="1">
  <p:cSld name="Title Slide B-Community">
    <p:spTree>
      <p:nvGrpSpPr>
        <p:cNvPr id="1" name=""/>
        <p:cNvGrpSpPr/>
        <p:nvPr/>
      </p:nvGrpSpPr>
      <p:grpSpPr>
        <a:xfrm>
          <a:off x="0" y="0"/>
          <a:ext cx="0" cy="0"/>
          <a:chOff x="0" y="0"/>
          <a:chExt cx="0" cy="0"/>
        </a:xfrm>
      </p:grpSpPr>
      <p:sp>
        <p:nvSpPr>
          <p:cNvPr id="71" name="Rectangle 70">
            <a:extLst>
              <a:ext uri="{FF2B5EF4-FFF2-40B4-BE49-F238E27FC236}">
                <a16:creationId xmlns:a16="http://schemas.microsoft.com/office/drawing/2014/main" xmlns="" id="{890DF213-662F-4F0F-AF3A-12E90D6AB403}"/>
              </a:ext>
            </a:extLst>
          </p:cNvPr>
          <p:cNvSpPr/>
          <p:nvPr userDrawn="1"/>
        </p:nvSpPr>
        <p:spPr>
          <a:xfrm>
            <a:off x="-1" y="-1"/>
            <a:ext cx="12204001" cy="685800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xmlns="" id="{1D7D280A-8F97-4666-B32E-23950B31DB3C}"/>
              </a:ext>
            </a:extLst>
          </p:cNvPr>
          <p:cNvSpPr>
            <a:spLocks noGrp="1"/>
          </p:cNvSpPr>
          <p:nvPr>
            <p:ph type="subTitle" idx="1" hasCustomPrompt="1"/>
          </p:nvPr>
        </p:nvSpPr>
        <p:spPr>
          <a:xfrm>
            <a:off x="500063" y="2487775"/>
            <a:ext cx="4772203"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600"/>
              </a:spcAft>
              <a:buNone/>
              <a:defRPr sz="3800" b="1">
                <a:solidFill>
                  <a:schemeClr val="tx2"/>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title</a:t>
            </a:r>
          </a:p>
          <a:p>
            <a:pPr lvl="1"/>
            <a:r>
              <a:rPr lang="en-AU" noProof="0" dirty="0"/>
              <a:t>Two</a:t>
            </a:r>
          </a:p>
          <a:p>
            <a:pPr lvl="2"/>
            <a:r>
              <a:rPr lang="en-AU" noProof="0" dirty="0"/>
              <a:t>Three</a:t>
            </a:r>
          </a:p>
          <a:p>
            <a:pPr lvl="8"/>
            <a:r>
              <a:rPr lang="en-AU" noProof="0" dirty="0"/>
              <a:t>four</a:t>
            </a:r>
          </a:p>
        </p:txBody>
      </p:sp>
      <p:grpSp>
        <p:nvGrpSpPr>
          <p:cNvPr id="70" name="Group 4">
            <a:extLst>
              <a:ext uri="{FF2B5EF4-FFF2-40B4-BE49-F238E27FC236}">
                <a16:creationId xmlns:a16="http://schemas.microsoft.com/office/drawing/2014/main" xmlns="" id="{3AFBB0F5-5EB0-405F-9812-3F6111C207C6}"/>
              </a:ext>
            </a:extLst>
          </p:cNvPr>
          <p:cNvGrpSpPr>
            <a:grpSpLocks noChangeAspect="1"/>
          </p:cNvGrpSpPr>
          <p:nvPr userDrawn="1"/>
        </p:nvGrpSpPr>
        <p:grpSpPr bwMode="auto">
          <a:xfrm>
            <a:off x="607255" y="616633"/>
            <a:ext cx="1440000" cy="1443689"/>
            <a:chOff x="2864" y="1181"/>
            <a:chExt cx="1952" cy="1957"/>
          </a:xfrm>
          <a:blipFill>
            <a:blip r:embed="rId2"/>
            <a:stretch>
              <a:fillRect/>
            </a:stretch>
          </a:blipFill>
        </p:grpSpPr>
        <p:sp>
          <p:nvSpPr>
            <p:cNvPr id="72" name="AutoShape 3">
              <a:extLst>
                <a:ext uri="{FF2B5EF4-FFF2-40B4-BE49-F238E27FC236}">
                  <a16:creationId xmlns:a16="http://schemas.microsoft.com/office/drawing/2014/main" xmlns="" id="{EE348DCA-F65E-472C-8E94-01A3FE818BC6}"/>
                </a:ext>
              </a:extLst>
            </p:cNvPr>
            <p:cNvSpPr>
              <a:spLocks noChangeAspect="1" noChangeArrowheads="1" noTextEdit="1"/>
            </p:cNvSpPr>
            <p:nvPr userDrawn="1"/>
          </p:nvSpPr>
          <p:spPr bwMode="auto">
            <a:xfrm>
              <a:off x="2864" y="1182"/>
              <a:ext cx="1952" cy="195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3" name="Rectangle 5">
              <a:extLst>
                <a:ext uri="{FF2B5EF4-FFF2-40B4-BE49-F238E27FC236}">
                  <a16:creationId xmlns:a16="http://schemas.microsoft.com/office/drawing/2014/main" xmlns="" id="{43ED83A1-CC4D-42EA-8ABE-37ED66A6485E}"/>
                </a:ext>
              </a:extLst>
            </p:cNvPr>
            <p:cNvSpPr>
              <a:spLocks noChangeArrowheads="1"/>
            </p:cNvSpPr>
            <p:nvPr userDrawn="1"/>
          </p:nvSpPr>
          <p:spPr bwMode="auto">
            <a:xfrm>
              <a:off x="2865" y="1181"/>
              <a:ext cx="1950" cy="19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6" name="Freeform 6">
              <a:extLst>
                <a:ext uri="{FF2B5EF4-FFF2-40B4-BE49-F238E27FC236}">
                  <a16:creationId xmlns:a16="http://schemas.microsoft.com/office/drawing/2014/main" xmlns="" id="{C14D3AFF-4015-4ADB-AB21-B4EADD0CA395}"/>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7" name="Freeform 7">
              <a:extLst>
                <a:ext uri="{FF2B5EF4-FFF2-40B4-BE49-F238E27FC236}">
                  <a16:creationId xmlns:a16="http://schemas.microsoft.com/office/drawing/2014/main" xmlns="" id="{338B28A6-DBB6-499A-9175-D30CDBFB65D5}"/>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8" name="Freeform 8">
              <a:extLst>
                <a:ext uri="{FF2B5EF4-FFF2-40B4-BE49-F238E27FC236}">
                  <a16:creationId xmlns:a16="http://schemas.microsoft.com/office/drawing/2014/main" xmlns="" id="{B4F42473-3AD2-48CF-9DF2-688A050792D6}"/>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9" name="Freeform 9">
              <a:extLst>
                <a:ext uri="{FF2B5EF4-FFF2-40B4-BE49-F238E27FC236}">
                  <a16:creationId xmlns:a16="http://schemas.microsoft.com/office/drawing/2014/main" xmlns="" id="{4CFCC169-6EE2-4286-8FE4-D99450A4434D}"/>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0" name="Freeform 10">
              <a:extLst>
                <a:ext uri="{FF2B5EF4-FFF2-40B4-BE49-F238E27FC236}">
                  <a16:creationId xmlns:a16="http://schemas.microsoft.com/office/drawing/2014/main" xmlns="" id="{9D240A6C-65D8-4404-BD21-34BFC830B98A}"/>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1" name="Freeform 11">
              <a:extLst>
                <a:ext uri="{FF2B5EF4-FFF2-40B4-BE49-F238E27FC236}">
                  <a16:creationId xmlns:a16="http://schemas.microsoft.com/office/drawing/2014/main" xmlns="" id="{D2693798-E801-4A01-899D-3526F4E67924}"/>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2" name="Freeform 12">
              <a:extLst>
                <a:ext uri="{FF2B5EF4-FFF2-40B4-BE49-F238E27FC236}">
                  <a16:creationId xmlns:a16="http://schemas.microsoft.com/office/drawing/2014/main" xmlns="" id="{285079AC-870B-48A5-93B9-BCEBA2C1494A}"/>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3" name="Freeform 13">
              <a:extLst>
                <a:ext uri="{FF2B5EF4-FFF2-40B4-BE49-F238E27FC236}">
                  <a16:creationId xmlns:a16="http://schemas.microsoft.com/office/drawing/2014/main" xmlns="" id="{999F3F9A-C895-4189-8520-0793CCCD0BFA}"/>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4" name="Freeform 14">
              <a:extLst>
                <a:ext uri="{FF2B5EF4-FFF2-40B4-BE49-F238E27FC236}">
                  <a16:creationId xmlns:a16="http://schemas.microsoft.com/office/drawing/2014/main" xmlns="" id="{5161D696-7B40-4240-8A0E-23B94BADBCDC}"/>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5" name="Freeform 15">
              <a:extLst>
                <a:ext uri="{FF2B5EF4-FFF2-40B4-BE49-F238E27FC236}">
                  <a16:creationId xmlns:a16="http://schemas.microsoft.com/office/drawing/2014/main" xmlns="" id="{4C75893E-D358-44AC-A3CF-2EED9778A456}"/>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6" name="Freeform 16">
              <a:extLst>
                <a:ext uri="{FF2B5EF4-FFF2-40B4-BE49-F238E27FC236}">
                  <a16:creationId xmlns:a16="http://schemas.microsoft.com/office/drawing/2014/main" xmlns="" id="{7637E8F0-D81C-476F-8F8E-D9920CB899EE}"/>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7" name="Freeform 17">
              <a:extLst>
                <a:ext uri="{FF2B5EF4-FFF2-40B4-BE49-F238E27FC236}">
                  <a16:creationId xmlns:a16="http://schemas.microsoft.com/office/drawing/2014/main" xmlns="" id="{871A423F-334B-41DD-AB12-69F4222E2B48}"/>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8" name="Freeform 18">
              <a:extLst>
                <a:ext uri="{FF2B5EF4-FFF2-40B4-BE49-F238E27FC236}">
                  <a16:creationId xmlns:a16="http://schemas.microsoft.com/office/drawing/2014/main" xmlns="" id="{F58C111E-E1E0-495A-B19E-19C23BC04A4D}"/>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9" name="Freeform 19">
              <a:extLst>
                <a:ext uri="{FF2B5EF4-FFF2-40B4-BE49-F238E27FC236}">
                  <a16:creationId xmlns:a16="http://schemas.microsoft.com/office/drawing/2014/main" xmlns="" id="{C13C60D4-33A1-4116-A310-C2D5DDC4EEC0}"/>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0" name="Freeform 20">
              <a:extLst>
                <a:ext uri="{FF2B5EF4-FFF2-40B4-BE49-F238E27FC236}">
                  <a16:creationId xmlns:a16="http://schemas.microsoft.com/office/drawing/2014/main" xmlns="" id="{A48538EB-0D4D-49B9-BDCF-9D922353F70E}"/>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1" name="Rectangle 21">
              <a:extLst>
                <a:ext uri="{FF2B5EF4-FFF2-40B4-BE49-F238E27FC236}">
                  <a16:creationId xmlns:a16="http://schemas.microsoft.com/office/drawing/2014/main" xmlns="" id="{1487FAD7-88D3-4A87-99A7-7B072B555F45}"/>
                </a:ext>
              </a:extLst>
            </p:cNvPr>
            <p:cNvSpPr>
              <a:spLocks noChangeArrowheads="1"/>
            </p:cNvSpPr>
            <p:nvPr userDrawn="1"/>
          </p:nvSpPr>
          <p:spPr bwMode="auto">
            <a:xfrm>
              <a:off x="3108" y="2653"/>
              <a:ext cx="1477" cy="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2" name="Freeform 22">
              <a:extLst>
                <a:ext uri="{FF2B5EF4-FFF2-40B4-BE49-F238E27FC236}">
                  <a16:creationId xmlns:a16="http://schemas.microsoft.com/office/drawing/2014/main" xmlns="" id="{8914B577-98F3-43EF-BC4A-E7588E200C3D}"/>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3" name="Freeform 23">
              <a:extLst>
                <a:ext uri="{FF2B5EF4-FFF2-40B4-BE49-F238E27FC236}">
                  <a16:creationId xmlns:a16="http://schemas.microsoft.com/office/drawing/2014/main" xmlns="" id="{B5308D54-22FE-4DA7-BC01-ED460072EFA8}"/>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4" name="Freeform 24">
              <a:extLst>
                <a:ext uri="{FF2B5EF4-FFF2-40B4-BE49-F238E27FC236}">
                  <a16:creationId xmlns:a16="http://schemas.microsoft.com/office/drawing/2014/main" xmlns="" id="{3A60EE4F-D706-499A-8872-B156049D5B97}"/>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5" name="Freeform 25">
              <a:extLst>
                <a:ext uri="{FF2B5EF4-FFF2-40B4-BE49-F238E27FC236}">
                  <a16:creationId xmlns:a16="http://schemas.microsoft.com/office/drawing/2014/main" xmlns="" id="{3EAF6B99-79B4-43B1-842F-B1AFF0CC1E67}"/>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6" name="Freeform 26">
              <a:extLst>
                <a:ext uri="{FF2B5EF4-FFF2-40B4-BE49-F238E27FC236}">
                  <a16:creationId xmlns:a16="http://schemas.microsoft.com/office/drawing/2014/main" xmlns="" id="{6C79F926-94C7-4522-9614-397593F62EAC}"/>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7" name="Freeform 27">
              <a:extLst>
                <a:ext uri="{FF2B5EF4-FFF2-40B4-BE49-F238E27FC236}">
                  <a16:creationId xmlns:a16="http://schemas.microsoft.com/office/drawing/2014/main" xmlns="" id="{FDD151CA-6BF4-4036-98ED-05B831B530FD}"/>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8" name="Freeform 28">
              <a:extLst>
                <a:ext uri="{FF2B5EF4-FFF2-40B4-BE49-F238E27FC236}">
                  <a16:creationId xmlns:a16="http://schemas.microsoft.com/office/drawing/2014/main" xmlns="" id="{AB448DEB-E490-4038-8414-1A68B9109CC0}"/>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9" name="Freeform 29">
              <a:extLst>
                <a:ext uri="{FF2B5EF4-FFF2-40B4-BE49-F238E27FC236}">
                  <a16:creationId xmlns:a16="http://schemas.microsoft.com/office/drawing/2014/main" xmlns="" id="{524059C3-D356-4C34-9C06-DD896588BF75}"/>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0" name="Freeform 30">
              <a:extLst>
                <a:ext uri="{FF2B5EF4-FFF2-40B4-BE49-F238E27FC236}">
                  <a16:creationId xmlns:a16="http://schemas.microsoft.com/office/drawing/2014/main" xmlns="" id="{247D07C2-EC7B-4730-92FA-6B8D84B80D42}"/>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1" name="Freeform 31">
              <a:extLst>
                <a:ext uri="{FF2B5EF4-FFF2-40B4-BE49-F238E27FC236}">
                  <a16:creationId xmlns:a16="http://schemas.microsoft.com/office/drawing/2014/main" xmlns="" id="{5D6F08FA-2532-4558-9602-AF1744F99F15}"/>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2" name="Freeform 32">
              <a:extLst>
                <a:ext uri="{FF2B5EF4-FFF2-40B4-BE49-F238E27FC236}">
                  <a16:creationId xmlns:a16="http://schemas.microsoft.com/office/drawing/2014/main" xmlns="" id="{E685EBE7-869E-41B0-BCD8-FF537CBD5C59}"/>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3" name="Freeform 34">
              <a:extLst>
                <a:ext uri="{FF2B5EF4-FFF2-40B4-BE49-F238E27FC236}">
                  <a16:creationId xmlns:a16="http://schemas.microsoft.com/office/drawing/2014/main" xmlns="" id="{C3AB8B41-7BD9-44AA-B986-74D53C9AF3C3}"/>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4" name="Freeform 35">
              <a:extLst>
                <a:ext uri="{FF2B5EF4-FFF2-40B4-BE49-F238E27FC236}">
                  <a16:creationId xmlns:a16="http://schemas.microsoft.com/office/drawing/2014/main" xmlns="" id="{EDE8817E-73C2-4561-8428-03CCAFF40CF8}"/>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5" name="Freeform 36">
              <a:extLst>
                <a:ext uri="{FF2B5EF4-FFF2-40B4-BE49-F238E27FC236}">
                  <a16:creationId xmlns:a16="http://schemas.microsoft.com/office/drawing/2014/main" xmlns="" id="{AF8224B5-9A1C-4DFC-9A81-E5FD62FB5640}"/>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6" name="Freeform 37">
              <a:extLst>
                <a:ext uri="{FF2B5EF4-FFF2-40B4-BE49-F238E27FC236}">
                  <a16:creationId xmlns:a16="http://schemas.microsoft.com/office/drawing/2014/main" xmlns="" id="{1C2A9587-67A6-4716-977B-862BFA82E668}"/>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7" name="Freeform 38">
              <a:extLst>
                <a:ext uri="{FF2B5EF4-FFF2-40B4-BE49-F238E27FC236}">
                  <a16:creationId xmlns:a16="http://schemas.microsoft.com/office/drawing/2014/main" xmlns="" id="{495A0897-65A5-4410-A4A7-BD794D83CDC3}"/>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8" name="Freeform 39">
              <a:extLst>
                <a:ext uri="{FF2B5EF4-FFF2-40B4-BE49-F238E27FC236}">
                  <a16:creationId xmlns:a16="http://schemas.microsoft.com/office/drawing/2014/main" xmlns="" id="{7E97296E-EB49-46E9-8E93-4AA5F3E541C7}"/>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9" name="Freeform 40">
              <a:extLst>
                <a:ext uri="{FF2B5EF4-FFF2-40B4-BE49-F238E27FC236}">
                  <a16:creationId xmlns:a16="http://schemas.microsoft.com/office/drawing/2014/main" xmlns="" id="{2F3461FC-DD4F-4CA4-B2A8-7F4F566F61F9}"/>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0" name="Freeform 41">
              <a:extLst>
                <a:ext uri="{FF2B5EF4-FFF2-40B4-BE49-F238E27FC236}">
                  <a16:creationId xmlns:a16="http://schemas.microsoft.com/office/drawing/2014/main" xmlns="" id="{8908A0F4-A93F-4BE5-8463-B36A8039B586}"/>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1" name="Freeform 42">
              <a:extLst>
                <a:ext uri="{FF2B5EF4-FFF2-40B4-BE49-F238E27FC236}">
                  <a16:creationId xmlns:a16="http://schemas.microsoft.com/office/drawing/2014/main" xmlns="" id="{24D30A92-E7FF-424A-B0A9-AC7FE32E7708}"/>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2" name="Freeform 43">
              <a:extLst>
                <a:ext uri="{FF2B5EF4-FFF2-40B4-BE49-F238E27FC236}">
                  <a16:creationId xmlns:a16="http://schemas.microsoft.com/office/drawing/2014/main" xmlns="" id="{B2A95380-ABEE-40CA-BBE5-1E3411D8CDED}"/>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3" name="Freeform 44">
              <a:extLst>
                <a:ext uri="{FF2B5EF4-FFF2-40B4-BE49-F238E27FC236}">
                  <a16:creationId xmlns:a16="http://schemas.microsoft.com/office/drawing/2014/main" xmlns="" id="{25364CF1-47E1-42AA-B408-1241E63E8C4D}"/>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4" name="Freeform 45">
              <a:extLst>
                <a:ext uri="{FF2B5EF4-FFF2-40B4-BE49-F238E27FC236}">
                  <a16:creationId xmlns:a16="http://schemas.microsoft.com/office/drawing/2014/main" xmlns="" id="{722A9A6F-E73A-4E34-A53F-A559E043C3E1}"/>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5" name="Freeform 46">
              <a:extLst>
                <a:ext uri="{FF2B5EF4-FFF2-40B4-BE49-F238E27FC236}">
                  <a16:creationId xmlns:a16="http://schemas.microsoft.com/office/drawing/2014/main" xmlns="" id="{7DC776F1-D1BF-4756-9B11-A3922DD28A59}"/>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6" name="Freeform 47">
              <a:extLst>
                <a:ext uri="{FF2B5EF4-FFF2-40B4-BE49-F238E27FC236}">
                  <a16:creationId xmlns:a16="http://schemas.microsoft.com/office/drawing/2014/main" xmlns="" id="{F702349C-C6E4-46A5-8802-BB88DD4BE29E}"/>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7" name="Freeform 48">
              <a:extLst>
                <a:ext uri="{FF2B5EF4-FFF2-40B4-BE49-F238E27FC236}">
                  <a16:creationId xmlns:a16="http://schemas.microsoft.com/office/drawing/2014/main" xmlns="" id="{346BC6D5-9E5A-4B92-9611-F9D07EF48525}"/>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8" name="Freeform 49">
              <a:extLst>
                <a:ext uri="{FF2B5EF4-FFF2-40B4-BE49-F238E27FC236}">
                  <a16:creationId xmlns:a16="http://schemas.microsoft.com/office/drawing/2014/main" xmlns="" id="{2A9DF814-73D8-4894-8B96-23B40E6E9089}"/>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9" name="Freeform 50">
              <a:extLst>
                <a:ext uri="{FF2B5EF4-FFF2-40B4-BE49-F238E27FC236}">
                  <a16:creationId xmlns:a16="http://schemas.microsoft.com/office/drawing/2014/main" xmlns="" id="{58C1703B-88EC-4C9F-B827-837D126B61D6}"/>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0" name="Freeform 51">
              <a:extLst>
                <a:ext uri="{FF2B5EF4-FFF2-40B4-BE49-F238E27FC236}">
                  <a16:creationId xmlns:a16="http://schemas.microsoft.com/office/drawing/2014/main" xmlns="" id="{7589E396-ADCF-4596-8DE4-4379AFCE7E22}"/>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1" name="Freeform 52">
              <a:extLst>
                <a:ext uri="{FF2B5EF4-FFF2-40B4-BE49-F238E27FC236}">
                  <a16:creationId xmlns:a16="http://schemas.microsoft.com/office/drawing/2014/main" xmlns="" id="{C49FDA79-CF20-4CA4-9EC3-273E88B10C6B}"/>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2" name="Freeform 53">
              <a:extLst>
                <a:ext uri="{FF2B5EF4-FFF2-40B4-BE49-F238E27FC236}">
                  <a16:creationId xmlns:a16="http://schemas.microsoft.com/office/drawing/2014/main" xmlns="" id="{EAF66CB7-8F32-4F0C-B5A2-11A6143DA74B}"/>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3" name="Freeform 54">
              <a:extLst>
                <a:ext uri="{FF2B5EF4-FFF2-40B4-BE49-F238E27FC236}">
                  <a16:creationId xmlns:a16="http://schemas.microsoft.com/office/drawing/2014/main" xmlns="" id="{DD4F44F0-927E-4351-9C37-2EE63B71F04A}"/>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4" name="Freeform 55">
              <a:extLst>
                <a:ext uri="{FF2B5EF4-FFF2-40B4-BE49-F238E27FC236}">
                  <a16:creationId xmlns:a16="http://schemas.microsoft.com/office/drawing/2014/main" xmlns="" id="{92AC303A-678D-4707-A16F-2DA1A07D9D64}"/>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5" name="Freeform 56">
              <a:extLst>
                <a:ext uri="{FF2B5EF4-FFF2-40B4-BE49-F238E27FC236}">
                  <a16:creationId xmlns:a16="http://schemas.microsoft.com/office/drawing/2014/main" xmlns="" id="{4BCFC9F6-3BBE-4394-851E-3738C7D6EB4E}"/>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6" name="Freeform 57">
              <a:extLst>
                <a:ext uri="{FF2B5EF4-FFF2-40B4-BE49-F238E27FC236}">
                  <a16:creationId xmlns:a16="http://schemas.microsoft.com/office/drawing/2014/main" xmlns="" id="{D4997C90-4986-45C1-9DAC-A5D26B02F3BD}"/>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7" name="Freeform 58">
              <a:extLst>
                <a:ext uri="{FF2B5EF4-FFF2-40B4-BE49-F238E27FC236}">
                  <a16:creationId xmlns:a16="http://schemas.microsoft.com/office/drawing/2014/main" xmlns="" id="{ACC13E25-4EE3-4A63-B0AF-2162BB78ECBF}"/>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8" name="Freeform 59">
              <a:extLst>
                <a:ext uri="{FF2B5EF4-FFF2-40B4-BE49-F238E27FC236}">
                  <a16:creationId xmlns:a16="http://schemas.microsoft.com/office/drawing/2014/main" xmlns="" id="{87AA0A80-577E-43A6-B738-0BAFE7F7B4EA}"/>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9" name="Freeform 60">
              <a:extLst>
                <a:ext uri="{FF2B5EF4-FFF2-40B4-BE49-F238E27FC236}">
                  <a16:creationId xmlns:a16="http://schemas.microsoft.com/office/drawing/2014/main" xmlns="" id="{3DBFF628-46A4-41BD-9FA9-3D4418E866E5}"/>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0" name="Freeform 61">
              <a:extLst>
                <a:ext uri="{FF2B5EF4-FFF2-40B4-BE49-F238E27FC236}">
                  <a16:creationId xmlns:a16="http://schemas.microsoft.com/office/drawing/2014/main" xmlns="" id="{D6413240-42B4-45DB-BBA2-56A1CDBD3C5B}"/>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1" name="Freeform 62">
              <a:extLst>
                <a:ext uri="{FF2B5EF4-FFF2-40B4-BE49-F238E27FC236}">
                  <a16:creationId xmlns:a16="http://schemas.microsoft.com/office/drawing/2014/main" xmlns="" id="{8AAB2B20-3978-4858-9836-C1351201A6F9}"/>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grpSp>
      <p:sp>
        <p:nvSpPr>
          <p:cNvPr id="67" name="Freeform: Shape 66">
            <a:extLst>
              <a:ext uri="{FF2B5EF4-FFF2-40B4-BE49-F238E27FC236}">
                <a16:creationId xmlns:a16="http://schemas.microsoft.com/office/drawing/2014/main" xmlns="" id="{9C7F53C6-9053-440C-8E3D-971AFB12FFFC}"/>
              </a:ext>
            </a:extLst>
          </p:cNvPr>
          <p:cNvSpPr/>
          <p:nvPr userDrawn="1"/>
        </p:nvSpPr>
        <p:spPr>
          <a:xfrm>
            <a:off x="6272240" y="1030147"/>
            <a:ext cx="5919758" cy="5825419"/>
          </a:xfrm>
          <a:custGeom>
            <a:avLst/>
            <a:gdLst>
              <a:gd name="connsiteX0" fmla="*/ 5919758 w 5919758"/>
              <a:gd name="connsiteY0" fmla="*/ 0 h 5825419"/>
              <a:gd name="connsiteX1" fmla="*/ 5919758 w 5919758"/>
              <a:gd name="connsiteY1" fmla="*/ 5825419 h 5825419"/>
              <a:gd name="connsiteX2" fmla="*/ 1120273 w 5919758"/>
              <a:gd name="connsiteY2" fmla="*/ 5825419 h 5825419"/>
              <a:gd name="connsiteX3" fmla="*/ 0 w 5919758"/>
              <a:gd name="connsiteY3" fmla="*/ 1588036 h 5825419"/>
            </a:gdLst>
            <a:ahLst/>
            <a:cxnLst>
              <a:cxn ang="0">
                <a:pos x="connsiteX0" y="connsiteY0"/>
              </a:cxn>
              <a:cxn ang="0">
                <a:pos x="connsiteX1" y="connsiteY1"/>
              </a:cxn>
              <a:cxn ang="0">
                <a:pos x="connsiteX2" y="connsiteY2"/>
              </a:cxn>
              <a:cxn ang="0">
                <a:pos x="connsiteX3" y="connsiteY3"/>
              </a:cxn>
            </a:cxnLst>
            <a:rect l="l" t="t" r="r" b="b"/>
            <a:pathLst>
              <a:path w="5919758" h="5825419">
                <a:moveTo>
                  <a:pt x="5919758" y="0"/>
                </a:moveTo>
                <a:lnTo>
                  <a:pt x="5919758" y="5825419"/>
                </a:lnTo>
                <a:lnTo>
                  <a:pt x="1120273" y="5825419"/>
                </a:lnTo>
                <a:lnTo>
                  <a:pt x="0" y="1588036"/>
                </a:lnTo>
                <a:close/>
              </a:path>
            </a:pathLst>
          </a:custGeom>
          <a:blipFill dpi="0" rotWithShape="1">
            <a:blip r:embed="rId3" cstate="screen">
              <a:extLst>
                <a:ext uri="{28A0092B-C50C-407E-A947-70E740481C1C}">
                  <a14:useLocalDpi xmlns:a14="http://schemas.microsoft.com/office/drawing/2010/main"/>
                </a:ext>
              </a:extLst>
            </a:blip>
            <a:srcRect/>
            <a:stretch>
              <a:fillRect l="-28854" t="-32933" r="-6493" b="-2413"/>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133" name="Text Placeholder 140">
            <a:extLst>
              <a:ext uri="{FF2B5EF4-FFF2-40B4-BE49-F238E27FC236}">
                <a16:creationId xmlns:a16="http://schemas.microsoft.com/office/drawing/2014/main" xmlns="" id="{7AF040AB-A5DC-4D6D-B6BA-75BCAFC7AAFC}"/>
              </a:ext>
            </a:extLst>
          </p:cNvPr>
          <p:cNvSpPr>
            <a:spLocks noGrp="1"/>
          </p:cNvSpPr>
          <p:nvPr>
            <p:ph type="body" sz="quarter" idx="17" hasCustomPrompt="1"/>
          </p:nvPr>
        </p:nvSpPr>
        <p:spPr>
          <a:xfrm>
            <a:off x="500062" y="5394937"/>
            <a:ext cx="4772203" cy="707231"/>
          </a:xfrm>
        </p:spPr>
        <p:txBody>
          <a:bodyPr>
            <a:normAutofit/>
          </a:bodyPr>
          <a:lstStyle>
            <a:lvl1pPr>
              <a:spcBef>
                <a:spcPts val="0"/>
              </a:spcBef>
              <a:spcAft>
                <a:spcPts val="600"/>
              </a:spcAft>
              <a:defRPr sz="1600" b="1">
                <a:solidFill>
                  <a:schemeClr val="tx2"/>
                </a:solidFill>
              </a:defRPr>
            </a:lvl1pPr>
            <a:lvl2pPr marL="0" indent="0">
              <a:spcBef>
                <a:spcPts val="0"/>
              </a:spcBef>
              <a:buNone/>
              <a:defRPr sz="1600">
                <a:solidFill>
                  <a:schemeClr val="tx2"/>
                </a:solidFill>
              </a:defRPr>
            </a:lvl2pPr>
            <a:lvl3pPr marL="0" indent="0">
              <a:spcBef>
                <a:spcPts val="0"/>
              </a:spcBef>
              <a:buNone/>
              <a:defRPr sz="1600" b="0">
                <a:solidFill>
                  <a:schemeClr val="tx2"/>
                </a:solidFill>
              </a:defRPr>
            </a:lvl3pPr>
            <a:lvl4pPr>
              <a:spcBef>
                <a:spcPts val="0"/>
              </a:spcBef>
              <a:defRPr sz="1600" b="0">
                <a:solidFill>
                  <a:schemeClr val="tx2"/>
                </a:solidFill>
              </a:defRPr>
            </a:lvl4pPr>
            <a:lvl5pPr>
              <a:spcBef>
                <a:spcPts val="0"/>
              </a:spcBef>
              <a:defRPr sz="1600" b="0">
                <a:solidFill>
                  <a:schemeClr val="tx2"/>
                </a:solidFill>
              </a:defRPr>
            </a:lvl5pPr>
            <a:lvl6pPr>
              <a:spcBef>
                <a:spcPts val="0"/>
              </a:spcBef>
              <a:defRPr sz="1600" b="0">
                <a:solidFill>
                  <a:schemeClr val="tx2"/>
                </a:solidFill>
              </a:defRPr>
            </a:lvl6pPr>
            <a:lvl7pPr>
              <a:spcBef>
                <a:spcPts val="0"/>
              </a:spcBef>
              <a:defRPr sz="1600" b="0">
                <a:solidFill>
                  <a:schemeClr val="tx2"/>
                </a:solidFill>
              </a:defRPr>
            </a:lvl7pPr>
            <a:lvl8pPr>
              <a:spcBef>
                <a:spcPts val="0"/>
              </a:spcBef>
              <a:defRPr sz="1600">
                <a:solidFill>
                  <a:schemeClr val="tx2"/>
                </a:solidFill>
              </a:defRPr>
            </a:lvl8pPr>
            <a:lvl9pPr>
              <a:spcBef>
                <a:spcPts val="0"/>
              </a:spcBef>
              <a:defRPr sz="1600">
                <a:solidFill>
                  <a:schemeClr val="tx2"/>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66" name="Text Placeholder 135">
            <a:extLst>
              <a:ext uri="{FF2B5EF4-FFF2-40B4-BE49-F238E27FC236}">
                <a16:creationId xmlns:a16="http://schemas.microsoft.com/office/drawing/2014/main" xmlns="" id="{E51F7505-AB35-46E5-9D36-6EFD604C99AC}"/>
              </a:ext>
            </a:extLst>
          </p:cNvPr>
          <p:cNvSpPr>
            <a:spLocks noGrp="1"/>
          </p:cNvSpPr>
          <p:nvPr>
            <p:ph type="body" sz="quarter" idx="16" hasCustomPrompt="1"/>
          </p:nvPr>
        </p:nvSpPr>
        <p:spPr>
          <a:xfrm>
            <a:off x="607255" y="5338960"/>
            <a:ext cx="288000" cy="10800"/>
          </a:xfrm>
          <a:solidFill>
            <a:schemeClr val="tx2"/>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Tree>
    <p:extLst>
      <p:ext uri="{BB962C8B-B14F-4D97-AF65-F5344CB8AC3E}">
        <p14:creationId xmlns:p14="http://schemas.microsoft.com/office/powerpoint/2010/main" val="1264219446"/>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preserve="1" userDrawn="1">
  <p:cSld name="Title Slide B-Knowledge">
    <p:spTree>
      <p:nvGrpSpPr>
        <p:cNvPr id="1" name=""/>
        <p:cNvGrpSpPr/>
        <p:nvPr/>
      </p:nvGrpSpPr>
      <p:grpSpPr>
        <a:xfrm>
          <a:off x="0" y="0"/>
          <a:ext cx="0" cy="0"/>
          <a:chOff x="0" y="0"/>
          <a:chExt cx="0" cy="0"/>
        </a:xfrm>
      </p:grpSpPr>
      <p:sp>
        <p:nvSpPr>
          <p:cNvPr id="71" name="Rectangle 70">
            <a:extLst>
              <a:ext uri="{FF2B5EF4-FFF2-40B4-BE49-F238E27FC236}">
                <a16:creationId xmlns:a16="http://schemas.microsoft.com/office/drawing/2014/main" xmlns="" id="{890DF213-662F-4F0F-AF3A-12E90D6AB403}"/>
              </a:ext>
            </a:extLst>
          </p:cNvPr>
          <p:cNvSpPr/>
          <p:nvPr userDrawn="1"/>
        </p:nvSpPr>
        <p:spPr>
          <a:xfrm>
            <a:off x="-1" y="-1"/>
            <a:ext cx="12204001" cy="685800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xmlns="" id="{1D7D280A-8F97-4666-B32E-23950B31DB3C}"/>
              </a:ext>
            </a:extLst>
          </p:cNvPr>
          <p:cNvSpPr>
            <a:spLocks noGrp="1"/>
          </p:cNvSpPr>
          <p:nvPr>
            <p:ph type="subTitle" idx="1" hasCustomPrompt="1"/>
          </p:nvPr>
        </p:nvSpPr>
        <p:spPr>
          <a:xfrm>
            <a:off x="500063" y="2487775"/>
            <a:ext cx="4772203"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600"/>
              </a:spcAft>
              <a:buNone/>
              <a:defRPr sz="3800" b="1">
                <a:solidFill>
                  <a:schemeClr val="tx2"/>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title</a:t>
            </a:r>
          </a:p>
          <a:p>
            <a:pPr lvl="1"/>
            <a:r>
              <a:rPr lang="en-AU" noProof="0" dirty="0"/>
              <a:t>Two</a:t>
            </a:r>
          </a:p>
          <a:p>
            <a:pPr lvl="2"/>
            <a:r>
              <a:rPr lang="en-AU" noProof="0" dirty="0"/>
              <a:t>Three</a:t>
            </a:r>
          </a:p>
          <a:p>
            <a:pPr lvl="8"/>
            <a:r>
              <a:rPr lang="en-AU" noProof="0" dirty="0"/>
              <a:t>four</a:t>
            </a:r>
          </a:p>
        </p:txBody>
      </p:sp>
      <p:grpSp>
        <p:nvGrpSpPr>
          <p:cNvPr id="70" name="Group 4">
            <a:extLst>
              <a:ext uri="{FF2B5EF4-FFF2-40B4-BE49-F238E27FC236}">
                <a16:creationId xmlns:a16="http://schemas.microsoft.com/office/drawing/2014/main" xmlns="" id="{3AFBB0F5-5EB0-405F-9812-3F6111C207C6}"/>
              </a:ext>
            </a:extLst>
          </p:cNvPr>
          <p:cNvGrpSpPr>
            <a:grpSpLocks noChangeAspect="1"/>
          </p:cNvGrpSpPr>
          <p:nvPr userDrawn="1"/>
        </p:nvGrpSpPr>
        <p:grpSpPr bwMode="auto">
          <a:xfrm>
            <a:off x="607255" y="616633"/>
            <a:ext cx="1440000" cy="1443689"/>
            <a:chOff x="2864" y="1181"/>
            <a:chExt cx="1952" cy="1957"/>
          </a:xfrm>
          <a:blipFill>
            <a:blip r:embed="rId2"/>
            <a:stretch>
              <a:fillRect/>
            </a:stretch>
          </a:blipFill>
        </p:grpSpPr>
        <p:sp>
          <p:nvSpPr>
            <p:cNvPr id="72" name="AutoShape 3">
              <a:extLst>
                <a:ext uri="{FF2B5EF4-FFF2-40B4-BE49-F238E27FC236}">
                  <a16:creationId xmlns:a16="http://schemas.microsoft.com/office/drawing/2014/main" xmlns="" id="{EE348DCA-F65E-472C-8E94-01A3FE818BC6}"/>
                </a:ext>
              </a:extLst>
            </p:cNvPr>
            <p:cNvSpPr>
              <a:spLocks noChangeAspect="1" noChangeArrowheads="1" noTextEdit="1"/>
            </p:cNvSpPr>
            <p:nvPr userDrawn="1"/>
          </p:nvSpPr>
          <p:spPr bwMode="auto">
            <a:xfrm>
              <a:off x="2864" y="1182"/>
              <a:ext cx="1952" cy="195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3" name="Rectangle 5">
              <a:extLst>
                <a:ext uri="{FF2B5EF4-FFF2-40B4-BE49-F238E27FC236}">
                  <a16:creationId xmlns:a16="http://schemas.microsoft.com/office/drawing/2014/main" xmlns="" id="{43ED83A1-CC4D-42EA-8ABE-37ED66A6485E}"/>
                </a:ext>
              </a:extLst>
            </p:cNvPr>
            <p:cNvSpPr>
              <a:spLocks noChangeArrowheads="1"/>
            </p:cNvSpPr>
            <p:nvPr userDrawn="1"/>
          </p:nvSpPr>
          <p:spPr bwMode="auto">
            <a:xfrm>
              <a:off x="2865" y="1181"/>
              <a:ext cx="1950" cy="19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6" name="Freeform 6">
              <a:extLst>
                <a:ext uri="{FF2B5EF4-FFF2-40B4-BE49-F238E27FC236}">
                  <a16:creationId xmlns:a16="http://schemas.microsoft.com/office/drawing/2014/main" xmlns="" id="{C14D3AFF-4015-4ADB-AB21-B4EADD0CA395}"/>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7" name="Freeform 7">
              <a:extLst>
                <a:ext uri="{FF2B5EF4-FFF2-40B4-BE49-F238E27FC236}">
                  <a16:creationId xmlns:a16="http://schemas.microsoft.com/office/drawing/2014/main" xmlns="" id="{338B28A6-DBB6-499A-9175-D30CDBFB65D5}"/>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8" name="Freeform 8">
              <a:extLst>
                <a:ext uri="{FF2B5EF4-FFF2-40B4-BE49-F238E27FC236}">
                  <a16:creationId xmlns:a16="http://schemas.microsoft.com/office/drawing/2014/main" xmlns="" id="{B4F42473-3AD2-48CF-9DF2-688A050792D6}"/>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9" name="Freeform 9">
              <a:extLst>
                <a:ext uri="{FF2B5EF4-FFF2-40B4-BE49-F238E27FC236}">
                  <a16:creationId xmlns:a16="http://schemas.microsoft.com/office/drawing/2014/main" xmlns="" id="{4CFCC169-6EE2-4286-8FE4-D99450A4434D}"/>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0" name="Freeform 10">
              <a:extLst>
                <a:ext uri="{FF2B5EF4-FFF2-40B4-BE49-F238E27FC236}">
                  <a16:creationId xmlns:a16="http://schemas.microsoft.com/office/drawing/2014/main" xmlns="" id="{9D240A6C-65D8-4404-BD21-34BFC830B98A}"/>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1" name="Freeform 11">
              <a:extLst>
                <a:ext uri="{FF2B5EF4-FFF2-40B4-BE49-F238E27FC236}">
                  <a16:creationId xmlns:a16="http://schemas.microsoft.com/office/drawing/2014/main" xmlns="" id="{D2693798-E801-4A01-899D-3526F4E67924}"/>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2" name="Freeform 12">
              <a:extLst>
                <a:ext uri="{FF2B5EF4-FFF2-40B4-BE49-F238E27FC236}">
                  <a16:creationId xmlns:a16="http://schemas.microsoft.com/office/drawing/2014/main" xmlns="" id="{285079AC-870B-48A5-93B9-BCEBA2C1494A}"/>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3" name="Freeform 13">
              <a:extLst>
                <a:ext uri="{FF2B5EF4-FFF2-40B4-BE49-F238E27FC236}">
                  <a16:creationId xmlns:a16="http://schemas.microsoft.com/office/drawing/2014/main" xmlns="" id="{999F3F9A-C895-4189-8520-0793CCCD0BFA}"/>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4" name="Freeform 14">
              <a:extLst>
                <a:ext uri="{FF2B5EF4-FFF2-40B4-BE49-F238E27FC236}">
                  <a16:creationId xmlns:a16="http://schemas.microsoft.com/office/drawing/2014/main" xmlns="" id="{5161D696-7B40-4240-8A0E-23B94BADBCDC}"/>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5" name="Freeform 15">
              <a:extLst>
                <a:ext uri="{FF2B5EF4-FFF2-40B4-BE49-F238E27FC236}">
                  <a16:creationId xmlns:a16="http://schemas.microsoft.com/office/drawing/2014/main" xmlns="" id="{4C75893E-D358-44AC-A3CF-2EED9778A456}"/>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6" name="Freeform 16">
              <a:extLst>
                <a:ext uri="{FF2B5EF4-FFF2-40B4-BE49-F238E27FC236}">
                  <a16:creationId xmlns:a16="http://schemas.microsoft.com/office/drawing/2014/main" xmlns="" id="{7637E8F0-D81C-476F-8F8E-D9920CB899EE}"/>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7" name="Freeform 17">
              <a:extLst>
                <a:ext uri="{FF2B5EF4-FFF2-40B4-BE49-F238E27FC236}">
                  <a16:creationId xmlns:a16="http://schemas.microsoft.com/office/drawing/2014/main" xmlns="" id="{871A423F-334B-41DD-AB12-69F4222E2B48}"/>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8" name="Freeform 18">
              <a:extLst>
                <a:ext uri="{FF2B5EF4-FFF2-40B4-BE49-F238E27FC236}">
                  <a16:creationId xmlns:a16="http://schemas.microsoft.com/office/drawing/2014/main" xmlns="" id="{F58C111E-E1E0-495A-B19E-19C23BC04A4D}"/>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9" name="Freeform 19">
              <a:extLst>
                <a:ext uri="{FF2B5EF4-FFF2-40B4-BE49-F238E27FC236}">
                  <a16:creationId xmlns:a16="http://schemas.microsoft.com/office/drawing/2014/main" xmlns="" id="{C13C60D4-33A1-4116-A310-C2D5DDC4EEC0}"/>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0" name="Freeform 20">
              <a:extLst>
                <a:ext uri="{FF2B5EF4-FFF2-40B4-BE49-F238E27FC236}">
                  <a16:creationId xmlns:a16="http://schemas.microsoft.com/office/drawing/2014/main" xmlns="" id="{A48538EB-0D4D-49B9-BDCF-9D922353F70E}"/>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1" name="Rectangle 21">
              <a:extLst>
                <a:ext uri="{FF2B5EF4-FFF2-40B4-BE49-F238E27FC236}">
                  <a16:creationId xmlns:a16="http://schemas.microsoft.com/office/drawing/2014/main" xmlns="" id="{1487FAD7-88D3-4A87-99A7-7B072B555F45}"/>
                </a:ext>
              </a:extLst>
            </p:cNvPr>
            <p:cNvSpPr>
              <a:spLocks noChangeArrowheads="1"/>
            </p:cNvSpPr>
            <p:nvPr userDrawn="1"/>
          </p:nvSpPr>
          <p:spPr bwMode="auto">
            <a:xfrm>
              <a:off x="3108" y="2653"/>
              <a:ext cx="1477" cy="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2" name="Freeform 22">
              <a:extLst>
                <a:ext uri="{FF2B5EF4-FFF2-40B4-BE49-F238E27FC236}">
                  <a16:creationId xmlns:a16="http://schemas.microsoft.com/office/drawing/2014/main" xmlns="" id="{8914B577-98F3-43EF-BC4A-E7588E200C3D}"/>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3" name="Freeform 23">
              <a:extLst>
                <a:ext uri="{FF2B5EF4-FFF2-40B4-BE49-F238E27FC236}">
                  <a16:creationId xmlns:a16="http://schemas.microsoft.com/office/drawing/2014/main" xmlns="" id="{B5308D54-22FE-4DA7-BC01-ED460072EFA8}"/>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4" name="Freeform 24">
              <a:extLst>
                <a:ext uri="{FF2B5EF4-FFF2-40B4-BE49-F238E27FC236}">
                  <a16:creationId xmlns:a16="http://schemas.microsoft.com/office/drawing/2014/main" xmlns="" id="{3A60EE4F-D706-499A-8872-B156049D5B97}"/>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5" name="Freeform 25">
              <a:extLst>
                <a:ext uri="{FF2B5EF4-FFF2-40B4-BE49-F238E27FC236}">
                  <a16:creationId xmlns:a16="http://schemas.microsoft.com/office/drawing/2014/main" xmlns="" id="{3EAF6B99-79B4-43B1-842F-B1AFF0CC1E67}"/>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6" name="Freeform 26">
              <a:extLst>
                <a:ext uri="{FF2B5EF4-FFF2-40B4-BE49-F238E27FC236}">
                  <a16:creationId xmlns:a16="http://schemas.microsoft.com/office/drawing/2014/main" xmlns="" id="{6C79F926-94C7-4522-9614-397593F62EAC}"/>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7" name="Freeform 27">
              <a:extLst>
                <a:ext uri="{FF2B5EF4-FFF2-40B4-BE49-F238E27FC236}">
                  <a16:creationId xmlns:a16="http://schemas.microsoft.com/office/drawing/2014/main" xmlns="" id="{FDD151CA-6BF4-4036-98ED-05B831B530FD}"/>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8" name="Freeform 28">
              <a:extLst>
                <a:ext uri="{FF2B5EF4-FFF2-40B4-BE49-F238E27FC236}">
                  <a16:creationId xmlns:a16="http://schemas.microsoft.com/office/drawing/2014/main" xmlns="" id="{AB448DEB-E490-4038-8414-1A68B9109CC0}"/>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9" name="Freeform 29">
              <a:extLst>
                <a:ext uri="{FF2B5EF4-FFF2-40B4-BE49-F238E27FC236}">
                  <a16:creationId xmlns:a16="http://schemas.microsoft.com/office/drawing/2014/main" xmlns="" id="{524059C3-D356-4C34-9C06-DD896588BF75}"/>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0" name="Freeform 30">
              <a:extLst>
                <a:ext uri="{FF2B5EF4-FFF2-40B4-BE49-F238E27FC236}">
                  <a16:creationId xmlns:a16="http://schemas.microsoft.com/office/drawing/2014/main" xmlns="" id="{247D07C2-EC7B-4730-92FA-6B8D84B80D42}"/>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1" name="Freeform 31">
              <a:extLst>
                <a:ext uri="{FF2B5EF4-FFF2-40B4-BE49-F238E27FC236}">
                  <a16:creationId xmlns:a16="http://schemas.microsoft.com/office/drawing/2014/main" xmlns="" id="{5D6F08FA-2532-4558-9602-AF1744F99F15}"/>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2" name="Freeform 32">
              <a:extLst>
                <a:ext uri="{FF2B5EF4-FFF2-40B4-BE49-F238E27FC236}">
                  <a16:creationId xmlns:a16="http://schemas.microsoft.com/office/drawing/2014/main" xmlns="" id="{E685EBE7-869E-41B0-BCD8-FF537CBD5C59}"/>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3" name="Freeform 34">
              <a:extLst>
                <a:ext uri="{FF2B5EF4-FFF2-40B4-BE49-F238E27FC236}">
                  <a16:creationId xmlns:a16="http://schemas.microsoft.com/office/drawing/2014/main" xmlns="" id="{C3AB8B41-7BD9-44AA-B986-74D53C9AF3C3}"/>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4" name="Freeform 35">
              <a:extLst>
                <a:ext uri="{FF2B5EF4-FFF2-40B4-BE49-F238E27FC236}">
                  <a16:creationId xmlns:a16="http://schemas.microsoft.com/office/drawing/2014/main" xmlns="" id="{EDE8817E-73C2-4561-8428-03CCAFF40CF8}"/>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5" name="Freeform 36">
              <a:extLst>
                <a:ext uri="{FF2B5EF4-FFF2-40B4-BE49-F238E27FC236}">
                  <a16:creationId xmlns:a16="http://schemas.microsoft.com/office/drawing/2014/main" xmlns="" id="{AF8224B5-9A1C-4DFC-9A81-E5FD62FB5640}"/>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6" name="Freeform 37">
              <a:extLst>
                <a:ext uri="{FF2B5EF4-FFF2-40B4-BE49-F238E27FC236}">
                  <a16:creationId xmlns:a16="http://schemas.microsoft.com/office/drawing/2014/main" xmlns="" id="{1C2A9587-67A6-4716-977B-862BFA82E668}"/>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7" name="Freeform 38">
              <a:extLst>
                <a:ext uri="{FF2B5EF4-FFF2-40B4-BE49-F238E27FC236}">
                  <a16:creationId xmlns:a16="http://schemas.microsoft.com/office/drawing/2014/main" xmlns="" id="{495A0897-65A5-4410-A4A7-BD794D83CDC3}"/>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8" name="Freeform 39">
              <a:extLst>
                <a:ext uri="{FF2B5EF4-FFF2-40B4-BE49-F238E27FC236}">
                  <a16:creationId xmlns:a16="http://schemas.microsoft.com/office/drawing/2014/main" xmlns="" id="{7E97296E-EB49-46E9-8E93-4AA5F3E541C7}"/>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9" name="Freeform 40">
              <a:extLst>
                <a:ext uri="{FF2B5EF4-FFF2-40B4-BE49-F238E27FC236}">
                  <a16:creationId xmlns:a16="http://schemas.microsoft.com/office/drawing/2014/main" xmlns="" id="{2F3461FC-DD4F-4CA4-B2A8-7F4F566F61F9}"/>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0" name="Freeform 41">
              <a:extLst>
                <a:ext uri="{FF2B5EF4-FFF2-40B4-BE49-F238E27FC236}">
                  <a16:creationId xmlns:a16="http://schemas.microsoft.com/office/drawing/2014/main" xmlns="" id="{8908A0F4-A93F-4BE5-8463-B36A8039B586}"/>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1" name="Freeform 42">
              <a:extLst>
                <a:ext uri="{FF2B5EF4-FFF2-40B4-BE49-F238E27FC236}">
                  <a16:creationId xmlns:a16="http://schemas.microsoft.com/office/drawing/2014/main" xmlns="" id="{24D30A92-E7FF-424A-B0A9-AC7FE32E7708}"/>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2" name="Freeform 43">
              <a:extLst>
                <a:ext uri="{FF2B5EF4-FFF2-40B4-BE49-F238E27FC236}">
                  <a16:creationId xmlns:a16="http://schemas.microsoft.com/office/drawing/2014/main" xmlns="" id="{B2A95380-ABEE-40CA-BBE5-1E3411D8CDED}"/>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3" name="Freeform 44">
              <a:extLst>
                <a:ext uri="{FF2B5EF4-FFF2-40B4-BE49-F238E27FC236}">
                  <a16:creationId xmlns:a16="http://schemas.microsoft.com/office/drawing/2014/main" xmlns="" id="{25364CF1-47E1-42AA-B408-1241E63E8C4D}"/>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4" name="Freeform 45">
              <a:extLst>
                <a:ext uri="{FF2B5EF4-FFF2-40B4-BE49-F238E27FC236}">
                  <a16:creationId xmlns:a16="http://schemas.microsoft.com/office/drawing/2014/main" xmlns="" id="{722A9A6F-E73A-4E34-A53F-A559E043C3E1}"/>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5" name="Freeform 46">
              <a:extLst>
                <a:ext uri="{FF2B5EF4-FFF2-40B4-BE49-F238E27FC236}">
                  <a16:creationId xmlns:a16="http://schemas.microsoft.com/office/drawing/2014/main" xmlns="" id="{7DC776F1-D1BF-4756-9B11-A3922DD28A59}"/>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6" name="Freeform 47">
              <a:extLst>
                <a:ext uri="{FF2B5EF4-FFF2-40B4-BE49-F238E27FC236}">
                  <a16:creationId xmlns:a16="http://schemas.microsoft.com/office/drawing/2014/main" xmlns="" id="{F702349C-C6E4-46A5-8802-BB88DD4BE29E}"/>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7" name="Freeform 48">
              <a:extLst>
                <a:ext uri="{FF2B5EF4-FFF2-40B4-BE49-F238E27FC236}">
                  <a16:creationId xmlns:a16="http://schemas.microsoft.com/office/drawing/2014/main" xmlns="" id="{346BC6D5-9E5A-4B92-9611-F9D07EF48525}"/>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8" name="Freeform 49">
              <a:extLst>
                <a:ext uri="{FF2B5EF4-FFF2-40B4-BE49-F238E27FC236}">
                  <a16:creationId xmlns:a16="http://schemas.microsoft.com/office/drawing/2014/main" xmlns="" id="{2A9DF814-73D8-4894-8B96-23B40E6E9089}"/>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9" name="Freeform 50">
              <a:extLst>
                <a:ext uri="{FF2B5EF4-FFF2-40B4-BE49-F238E27FC236}">
                  <a16:creationId xmlns:a16="http://schemas.microsoft.com/office/drawing/2014/main" xmlns="" id="{58C1703B-88EC-4C9F-B827-837D126B61D6}"/>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0" name="Freeform 51">
              <a:extLst>
                <a:ext uri="{FF2B5EF4-FFF2-40B4-BE49-F238E27FC236}">
                  <a16:creationId xmlns:a16="http://schemas.microsoft.com/office/drawing/2014/main" xmlns="" id="{7589E396-ADCF-4596-8DE4-4379AFCE7E22}"/>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1" name="Freeform 52">
              <a:extLst>
                <a:ext uri="{FF2B5EF4-FFF2-40B4-BE49-F238E27FC236}">
                  <a16:creationId xmlns:a16="http://schemas.microsoft.com/office/drawing/2014/main" xmlns="" id="{C49FDA79-CF20-4CA4-9EC3-273E88B10C6B}"/>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2" name="Freeform 53">
              <a:extLst>
                <a:ext uri="{FF2B5EF4-FFF2-40B4-BE49-F238E27FC236}">
                  <a16:creationId xmlns:a16="http://schemas.microsoft.com/office/drawing/2014/main" xmlns="" id="{EAF66CB7-8F32-4F0C-B5A2-11A6143DA74B}"/>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3" name="Freeform 54">
              <a:extLst>
                <a:ext uri="{FF2B5EF4-FFF2-40B4-BE49-F238E27FC236}">
                  <a16:creationId xmlns:a16="http://schemas.microsoft.com/office/drawing/2014/main" xmlns="" id="{DD4F44F0-927E-4351-9C37-2EE63B71F04A}"/>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4" name="Freeform 55">
              <a:extLst>
                <a:ext uri="{FF2B5EF4-FFF2-40B4-BE49-F238E27FC236}">
                  <a16:creationId xmlns:a16="http://schemas.microsoft.com/office/drawing/2014/main" xmlns="" id="{92AC303A-678D-4707-A16F-2DA1A07D9D64}"/>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5" name="Freeform 56">
              <a:extLst>
                <a:ext uri="{FF2B5EF4-FFF2-40B4-BE49-F238E27FC236}">
                  <a16:creationId xmlns:a16="http://schemas.microsoft.com/office/drawing/2014/main" xmlns="" id="{4BCFC9F6-3BBE-4394-851E-3738C7D6EB4E}"/>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6" name="Freeform 57">
              <a:extLst>
                <a:ext uri="{FF2B5EF4-FFF2-40B4-BE49-F238E27FC236}">
                  <a16:creationId xmlns:a16="http://schemas.microsoft.com/office/drawing/2014/main" xmlns="" id="{D4997C90-4986-45C1-9DAC-A5D26B02F3BD}"/>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7" name="Freeform 58">
              <a:extLst>
                <a:ext uri="{FF2B5EF4-FFF2-40B4-BE49-F238E27FC236}">
                  <a16:creationId xmlns:a16="http://schemas.microsoft.com/office/drawing/2014/main" xmlns="" id="{ACC13E25-4EE3-4A63-B0AF-2162BB78ECBF}"/>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8" name="Freeform 59">
              <a:extLst>
                <a:ext uri="{FF2B5EF4-FFF2-40B4-BE49-F238E27FC236}">
                  <a16:creationId xmlns:a16="http://schemas.microsoft.com/office/drawing/2014/main" xmlns="" id="{87AA0A80-577E-43A6-B738-0BAFE7F7B4EA}"/>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9" name="Freeform 60">
              <a:extLst>
                <a:ext uri="{FF2B5EF4-FFF2-40B4-BE49-F238E27FC236}">
                  <a16:creationId xmlns:a16="http://schemas.microsoft.com/office/drawing/2014/main" xmlns="" id="{3DBFF628-46A4-41BD-9FA9-3D4418E866E5}"/>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0" name="Freeform 61">
              <a:extLst>
                <a:ext uri="{FF2B5EF4-FFF2-40B4-BE49-F238E27FC236}">
                  <a16:creationId xmlns:a16="http://schemas.microsoft.com/office/drawing/2014/main" xmlns="" id="{D6413240-42B4-45DB-BBA2-56A1CDBD3C5B}"/>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1" name="Freeform 62">
              <a:extLst>
                <a:ext uri="{FF2B5EF4-FFF2-40B4-BE49-F238E27FC236}">
                  <a16:creationId xmlns:a16="http://schemas.microsoft.com/office/drawing/2014/main" xmlns="" id="{8AAB2B20-3978-4858-9836-C1351201A6F9}"/>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grpSp>
      <p:sp>
        <p:nvSpPr>
          <p:cNvPr id="68" name="Freeform: Shape 67">
            <a:extLst>
              <a:ext uri="{FF2B5EF4-FFF2-40B4-BE49-F238E27FC236}">
                <a16:creationId xmlns:a16="http://schemas.microsoft.com/office/drawing/2014/main" xmlns="" id="{54420FA1-8DAE-4658-86CF-B5658CDC24E1}"/>
              </a:ext>
            </a:extLst>
          </p:cNvPr>
          <p:cNvSpPr/>
          <p:nvPr userDrawn="1"/>
        </p:nvSpPr>
        <p:spPr>
          <a:xfrm>
            <a:off x="6272240" y="1030147"/>
            <a:ext cx="5919758" cy="5825419"/>
          </a:xfrm>
          <a:custGeom>
            <a:avLst/>
            <a:gdLst>
              <a:gd name="connsiteX0" fmla="*/ 5919758 w 5919758"/>
              <a:gd name="connsiteY0" fmla="*/ 0 h 5825419"/>
              <a:gd name="connsiteX1" fmla="*/ 5919758 w 5919758"/>
              <a:gd name="connsiteY1" fmla="*/ 5825419 h 5825419"/>
              <a:gd name="connsiteX2" fmla="*/ 1120273 w 5919758"/>
              <a:gd name="connsiteY2" fmla="*/ 5825419 h 5825419"/>
              <a:gd name="connsiteX3" fmla="*/ 0 w 5919758"/>
              <a:gd name="connsiteY3" fmla="*/ 1588036 h 5825419"/>
            </a:gdLst>
            <a:ahLst/>
            <a:cxnLst>
              <a:cxn ang="0">
                <a:pos x="connsiteX0" y="connsiteY0"/>
              </a:cxn>
              <a:cxn ang="0">
                <a:pos x="connsiteX1" y="connsiteY1"/>
              </a:cxn>
              <a:cxn ang="0">
                <a:pos x="connsiteX2" y="connsiteY2"/>
              </a:cxn>
              <a:cxn ang="0">
                <a:pos x="connsiteX3" y="connsiteY3"/>
              </a:cxn>
            </a:cxnLst>
            <a:rect l="l" t="t" r="r" b="b"/>
            <a:pathLst>
              <a:path w="5919758" h="5825419">
                <a:moveTo>
                  <a:pt x="5919758" y="0"/>
                </a:moveTo>
                <a:lnTo>
                  <a:pt x="5919758" y="5825419"/>
                </a:lnTo>
                <a:lnTo>
                  <a:pt x="1120273" y="5825419"/>
                </a:lnTo>
                <a:lnTo>
                  <a:pt x="0" y="1588036"/>
                </a:lnTo>
                <a:close/>
              </a:path>
            </a:pathLst>
          </a:custGeom>
          <a:blipFill dpi="0" rotWithShape="1">
            <a:blip r:embed="rId3" cstate="screen">
              <a:extLst>
                <a:ext uri="{28A0092B-C50C-407E-A947-70E740481C1C}">
                  <a14:useLocalDpi xmlns:a14="http://schemas.microsoft.com/office/drawing/2010/main"/>
                </a:ext>
              </a:extLst>
            </a:blip>
            <a:srcRect/>
            <a:stretch>
              <a:fillRect l="-74019" t="-38771" r="-74019" b="-38771"/>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134" name="Text Placeholder 140">
            <a:extLst>
              <a:ext uri="{FF2B5EF4-FFF2-40B4-BE49-F238E27FC236}">
                <a16:creationId xmlns:a16="http://schemas.microsoft.com/office/drawing/2014/main" xmlns="" id="{234B86AF-61C0-4BEF-AED9-AB6E10458622}"/>
              </a:ext>
            </a:extLst>
          </p:cNvPr>
          <p:cNvSpPr>
            <a:spLocks noGrp="1"/>
          </p:cNvSpPr>
          <p:nvPr>
            <p:ph type="body" sz="quarter" idx="17" hasCustomPrompt="1"/>
          </p:nvPr>
        </p:nvSpPr>
        <p:spPr>
          <a:xfrm>
            <a:off x="500062" y="5394937"/>
            <a:ext cx="4772203" cy="707231"/>
          </a:xfrm>
        </p:spPr>
        <p:txBody>
          <a:bodyPr>
            <a:normAutofit/>
          </a:bodyPr>
          <a:lstStyle>
            <a:lvl1pPr>
              <a:spcBef>
                <a:spcPts val="0"/>
              </a:spcBef>
              <a:spcAft>
                <a:spcPts val="600"/>
              </a:spcAft>
              <a:defRPr sz="1600" b="1">
                <a:solidFill>
                  <a:schemeClr val="tx2"/>
                </a:solidFill>
              </a:defRPr>
            </a:lvl1pPr>
            <a:lvl2pPr marL="0" indent="0">
              <a:spcBef>
                <a:spcPts val="0"/>
              </a:spcBef>
              <a:buNone/>
              <a:defRPr sz="1600">
                <a:solidFill>
                  <a:schemeClr val="tx2"/>
                </a:solidFill>
              </a:defRPr>
            </a:lvl2pPr>
            <a:lvl3pPr marL="0" indent="0">
              <a:spcBef>
                <a:spcPts val="0"/>
              </a:spcBef>
              <a:buNone/>
              <a:defRPr sz="1600" b="0">
                <a:solidFill>
                  <a:schemeClr val="tx2"/>
                </a:solidFill>
              </a:defRPr>
            </a:lvl3pPr>
            <a:lvl4pPr>
              <a:spcBef>
                <a:spcPts val="0"/>
              </a:spcBef>
              <a:defRPr sz="1600" b="0">
                <a:solidFill>
                  <a:schemeClr val="tx2"/>
                </a:solidFill>
              </a:defRPr>
            </a:lvl4pPr>
            <a:lvl5pPr>
              <a:spcBef>
                <a:spcPts val="0"/>
              </a:spcBef>
              <a:defRPr sz="1600" b="0">
                <a:solidFill>
                  <a:schemeClr val="tx2"/>
                </a:solidFill>
              </a:defRPr>
            </a:lvl5pPr>
            <a:lvl6pPr>
              <a:spcBef>
                <a:spcPts val="0"/>
              </a:spcBef>
              <a:defRPr sz="1600" b="0">
                <a:solidFill>
                  <a:schemeClr val="tx2"/>
                </a:solidFill>
              </a:defRPr>
            </a:lvl6pPr>
            <a:lvl7pPr>
              <a:spcBef>
                <a:spcPts val="0"/>
              </a:spcBef>
              <a:defRPr sz="1600" b="0">
                <a:solidFill>
                  <a:schemeClr val="tx2"/>
                </a:solidFill>
              </a:defRPr>
            </a:lvl7pPr>
            <a:lvl8pPr>
              <a:spcBef>
                <a:spcPts val="0"/>
              </a:spcBef>
              <a:defRPr sz="1600">
                <a:solidFill>
                  <a:schemeClr val="tx2"/>
                </a:solidFill>
              </a:defRPr>
            </a:lvl8pPr>
            <a:lvl9pPr>
              <a:spcBef>
                <a:spcPts val="0"/>
              </a:spcBef>
              <a:defRPr sz="1600">
                <a:solidFill>
                  <a:schemeClr val="tx2"/>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66" name="Text Placeholder 135">
            <a:extLst>
              <a:ext uri="{FF2B5EF4-FFF2-40B4-BE49-F238E27FC236}">
                <a16:creationId xmlns:a16="http://schemas.microsoft.com/office/drawing/2014/main" xmlns="" id="{51EC55AF-72F6-4B80-B565-E4736853BBD5}"/>
              </a:ext>
            </a:extLst>
          </p:cNvPr>
          <p:cNvSpPr>
            <a:spLocks noGrp="1"/>
          </p:cNvSpPr>
          <p:nvPr>
            <p:ph type="body" sz="quarter" idx="16" hasCustomPrompt="1"/>
          </p:nvPr>
        </p:nvSpPr>
        <p:spPr>
          <a:xfrm>
            <a:off x="607255" y="5338960"/>
            <a:ext cx="288000" cy="10800"/>
          </a:xfrm>
          <a:solidFill>
            <a:schemeClr val="tx2"/>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Tree>
    <p:extLst>
      <p:ext uri="{BB962C8B-B14F-4D97-AF65-F5344CB8AC3E}">
        <p14:creationId xmlns:p14="http://schemas.microsoft.com/office/powerpoint/2010/main" val="1801427511"/>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preserve="1" userDrawn="1">
  <p:cSld name="Title Slide B-Learning">
    <p:spTree>
      <p:nvGrpSpPr>
        <p:cNvPr id="1" name=""/>
        <p:cNvGrpSpPr/>
        <p:nvPr/>
      </p:nvGrpSpPr>
      <p:grpSpPr>
        <a:xfrm>
          <a:off x="0" y="0"/>
          <a:ext cx="0" cy="0"/>
          <a:chOff x="0" y="0"/>
          <a:chExt cx="0" cy="0"/>
        </a:xfrm>
      </p:grpSpPr>
      <p:sp>
        <p:nvSpPr>
          <p:cNvPr id="71" name="Rectangle 70">
            <a:extLst>
              <a:ext uri="{FF2B5EF4-FFF2-40B4-BE49-F238E27FC236}">
                <a16:creationId xmlns:a16="http://schemas.microsoft.com/office/drawing/2014/main" xmlns="" id="{890DF213-662F-4F0F-AF3A-12E90D6AB403}"/>
              </a:ext>
            </a:extLst>
          </p:cNvPr>
          <p:cNvSpPr/>
          <p:nvPr userDrawn="1"/>
        </p:nvSpPr>
        <p:spPr>
          <a:xfrm>
            <a:off x="-1" y="-1"/>
            <a:ext cx="12204001" cy="685800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xmlns="" id="{1D7D280A-8F97-4666-B32E-23950B31DB3C}"/>
              </a:ext>
            </a:extLst>
          </p:cNvPr>
          <p:cNvSpPr>
            <a:spLocks noGrp="1"/>
          </p:cNvSpPr>
          <p:nvPr>
            <p:ph type="subTitle" idx="1" hasCustomPrompt="1"/>
          </p:nvPr>
        </p:nvSpPr>
        <p:spPr>
          <a:xfrm>
            <a:off x="500063" y="2487775"/>
            <a:ext cx="4772203"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600"/>
              </a:spcAft>
              <a:buNone/>
              <a:defRPr sz="3800" b="1">
                <a:solidFill>
                  <a:schemeClr val="tx2"/>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title</a:t>
            </a:r>
          </a:p>
          <a:p>
            <a:pPr lvl="1"/>
            <a:r>
              <a:rPr lang="en-AU" noProof="0" dirty="0"/>
              <a:t>Two</a:t>
            </a:r>
          </a:p>
          <a:p>
            <a:pPr lvl="2"/>
            <a:r>
              <a:rPr lang="en-AU" noProof="0" dirty="0"/>
              <a:t>Three</a:t>
            </a:r>
          </a:p>
          <a:p>
            <a:pPr lvl="8"/>
            <a:r>
              <a:rPr lang="en-AU" noProof="0" dirty="0"/>
              <a:t>four</a:t>
            </a:r>
          </a:p>
        </p:txBody>
      </p:sp>
      <p:grpSp>
        <p:nvGrpSpPr>
          <p:cNvPr id="70" name="Group 4">
            <a:extLst>
              <a:ext uri="{FF2B5EF4-FFF2-40B4-BE49-F238E27FC236}">
                <a16:creationId xmlns:a16="http://schemas.microsoft.com/office/drawing/2014/main" xmlns="" id="{3AFBB0F5-5EB0-405F-9812-3F6111C207C6}"/>
              </a:ext>
            </a:extLst>
          </p:cNvPr>
          <p:cNvGrpSpPr>
            <a:grpSpLocks noChangeAspect="1"/>
          </p:cNvGrpSpPr>
          <p:nvPr userDrawn="1"/>
        </p:nvGrpSpPr>
        <p:grpSpPr bwMode="auto">
          <a:xfrm>
            <a:off x="607255" y="616633"/>
            <a:ext cx="1440000" cy="1443689"/>
            <a:chOff x="2864" y="1181"/>
            <a:chExt cx="1952" cy="1957"/>
          </a:xfrm>
          <a:blipFill>
            <a:blip r:embed="rId2"/>
            <a:stretch>
              <a:fillRect/>
            </a:stretch>
          </a:blipFill>
        </p:grpSpPr>
        <p:sp>
          <p:nvSpPr>
            <p:cNvPr id="72" name="AutoShape 3">
              <a:extLst>
                <a:ext uri="{FF2B5EF4-FFF2-40B4-BE49-F238E27FC236}">
                  <a16:creationId xmlns:a16="http://schemas.microsoft.com/office/drawing/2014/main" xmlns="" id="{EE348DCA-F65E-472C-8E94-01A3FE818BC6}"/>
                </a:ext>
              </a:extLst>
            </p:cNvPr>
            <p:cNvSpPr>
              <a:spLocks noChangeAspect="1" noChangeArrowheads="1" noTextEdit="1"/>
            </p:cNvSpPr>
            <p:nvPr userDrawn="1"/>
          </p:nvSpPr>
          <p:spPr bwMode="auto">
            <a:xfrm>
              <a:off x="2864" y="1182"/>
              <a:ext cx="1952" cy="195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3" name="Rectangle 5">
              <a:extLst>
                <a:ext uri="{FF2B5EF4-FFF2-40B4-BE49-F238E27FC236}">
                  <a16:creationId xmlns:a16="http://schemas.microsoft.com/office/drawing/2014/main" xmlns="" id="{43ED83A1-CC4D-42EA-8ABE-37ED66A6485E}"/>
                </a:ext>
              </a:extLst>
            </p:cNvPr>
            <p:cNvSpPr>
              <a:spLocks noChangeArrowheads="1"/>
            </p:cNvSpPr>
            <p:nvPr userDrawn="1"/>
          </p:nvSpPr>
          <p:spPr bwMode="auto">
            <a:xfrm>
              <a:off x="2865" y="1181"/>
              <a:ext cx="1950" cy="19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6" name="Freeform 6">
              <a:extLst>
                <a:ext uri="{FF2B5EF4-FFF2-40B4-BE49-F238E27FC236}">
                  <a16:creationId xmlns:a16="http://schemas.microsoft.com/office/drawing/2014/main" xmlns="" id="{C14D3AFF-4015-4ADB-AB21-B4EADD0CA395}"/>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7" name="Freeform 7">
              <a:extLst>
                <a:ext uri="{FF2B5EF4-FFF2-40B4-BE49-F238E27FC236}">
                  <a16:creationId xmlns:a16="http://schemas.microsoft.com/office/drawing/2014/main" xmlns="" id="{338B28A6-DBB6-499A-9175-D30CDBFB65D5}"/>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8" name="Freeform 8">
              <a:extLst>
                <a:ext uri="{FF2B5EF4-FFF2-40B4-BE49-F238E27FC236}">
                  <a16:creationId xmlns:a16="http://schemas.microsoft.com/office/drawing/2014/main" xmlns="" id="{B4F42473-3AD2-48CF-9DF2-688A050792D6}"/>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9" name="Freeform 9">
              <a:extLst>
                <a:ext uri="{FF2B5EF4-FFF2-40B4-BE49-F238E27FC236}">
                  <a16:creationId xmlns:a16="http://schemas.microsoft.com/office/drawing/2014/main" xmlns="" id="{4CFCC169-6EE2-4286-8FE4-D99450A4434D}"/>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0" name="Freeform 10">
              <a:extLst>
                <a:ext uri="{FF2B5EF4-FFF2-40B4-BE49-F238E27FC236}">
                  <a16:creationId xmlns:a16="http://schemas.microsoft.com/office/drawing/2014/main" xmlns="" id="{9D240A6C-65D8-4404-BD21-34BFC830B98A}"/>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1" name="Freeform 11">
              <a:extLst>
                <a:ext uri="{FF2B5EF4-FFF2-40B4-BE49-F238E27FC236}">
                  <a16:creationId xmlns:a16="http://schemas.microsoft.com/office/drawing/2014/main" xmlns="" id="{D2693798-E801-4A01-899D-3526F4E67924}"/>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2" name="Freeform 12">
              <a:extLst>
                <a:ext uri="{FF2B5EF4-FFF2-40B4-BE49-F238E27FC236}">
                  <a16:creationId xmlns:a16="http://schemas.microsoft.com/office/drawing/2014/main" xmlns="" id="{285079AC-870B-48A5-93B9-BCEBA2C1494A}"/>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3" name="Freeform 13">
              <a:extLst>
                <a:ext uri="{FF2B5EF4-FFF2-40B4-BE49-F238E27FC236}">
                  <a16:creationId xmlns:a16="http://schemas.microsoft.com/office/drawing/2014/main" xmlns="" id="{999F3F9A-C895-4189-8520-0793CCCD0BFA}"/>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4" name="Freeform 14">
              <a:extLst>
                <a:ext uri="{FF2B5EF4-FFF2-40B4-BE49-F238E27FC236}">
                  <a16:creationId xmlns:a16="http://schemas.microsoft.com/office/drawing/2014/main" xmlns="" id="{5161D696-7B40-4240-8A0E-23B94BADBCDC}"/>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5" name="Freeform 15">
              <a:extLst>
                <a:ext uri="{FF2B5EF4-FFF2-40B4-BE49-F238E27FC236}">
                  <a16:creationId xmlns:a16="http://schemas.microsoft.com/office/drawing/2014/main" xmlns="" id="{4C75893E-D358-44AC-A3CF-2EED9778A456}"/>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6" name="Freeform 16">
              <a:extLst>
                <a:ext uri="{FF2B5EF4-FFF2-40B4-BE49-F238E27FC236}">
                  <a16:creationId xmlns:a16="http://schemas.microsoft.com/office/drawing/2014/main" xmlns="" id="{7637E8F0-D81C-476F-8F8E-D9920CB899EE}"/>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7" name="Freeform 17">
              <a:extLst>
                <a:ext uri="{FF2B5EF4-FFF2-40B4-BE49-F238E27FC236}">
                  <a16:creationId xmlns:a16="http://schemas.microsoft.com/office/drawing/2014/main" xmlns="" id="{871A423F-334B-41DD-AB12-69F4222E2B48}"/>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8" name="Freeform 18">
              <a:extLst>
                <a:ext uri="{FF2B5EF4-FFF2-40B4-BE49-F238E27FC236}">
                  <a16:creationId xmlns:a16="http://schemas.microsoft.com/office/drawing/2014/main" xmlns="" id="{F58C111E-E1E0-495A-B19E-19C23BC04A4D}"/>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9" name="Freeform 19">
              <a:extLst>
                <a:ext uri="{FF2B5EF4-FFF2-40B4-BE49-F238E27FC236}">
                  <a16:creationId xmlns:a16="http://schemas.microsoft.com/office/drawing/2014/main" xmlns="" id="{C13C60D4-33A1-4116-A310-C2D5DDC4EEC0}"/>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0" name="Freeform 20">
              <a:extLst>
                <a:ext uri="{FF2B5EF4-FFF2-40B4-BE49-F238E27FC236}">
                  <a16:creationId xmlns:a16="http://schemas.microsoft.com/office/drawing/2014/main" xmlns="" id="{A48538EB-0D4D-49B9-BDCF-9D922353F70E}"/>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1" name="Rectangle 21">
              <a:extLst>
                <a:ext uri="{FF2B5EF4-FFF2-40B4-BE49-F238E27FC236}">
                  <a16:creationId xmlns:a16="http://schemas.microsoft.com/office/drawing/2014/main" xmlns="" id="{1487FAD7-88D3-4A87-99A7-7B072B555F45}"/>
                </a:ext>
              </a:extLst>
            </p:cNvPr>
            <p:cNvSpPr>
              <a:spLocks noChangeArrowheads="1"/>
            </p:cNvSpPr>
            <p:nvPr userDrawn="1"/>
          </p:nvSpPr>
          <p:spPr bwMode="auto">
            <a:xfrm>
              <a:off x="3108" y="2653"/>
              <a:ext cx="1477" cy="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2" name="Freeform 22">
              <a:extLst>
                <a:ext uri="{FF2B5EF4-FFF2-40B4-BE49-F238E27FC236}">
                  <a16:creationId xmlns:a16="http://schemas.microsoft.com/office/drawing/2014/main" xmlns="" id="{8914B577-98F3-43EF-BC4A-E7588E200C3D}"/>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3" name="Freeform 23">
              <a:extLst>
                <a:ext uri="{FF2B5EF4-FFF2-40B4-BE49-F238E27FC236}">
                  <a16:creationId xmlns:a16="http://schemas.microsoft.com/office/drawing/2014/main" xmlns="" id="{B5308D54-22FE-4DA7-BC01-ED460072EFA8}"/>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4" name="Freeform 24">
              <a:extLst>
                <a:ext uri="{FF2B5EF4-FFF2-40B4-BE49-F238E27FC236}">
                  <a16:creationId xmlns:a16="http://schemas.microsoft.com/office/drawing/2014/main" xmlns="" id="{3A60EE4F-D706-499A-8872-B156049D5B97}"/>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5" name="Freeform 25">
              <a:extLst>
                <a:ext uri="{FF2B5EF4-FFF2-40B4-BE49-F238E27FC236}">
                  <a16:creationId xmlns:a16="http://schemas.microsoft.com/office/drawing/2014/main" xmlns="" id="{3EAF6B99-79B4-43B1-842F-B1AFF0CC1E67}"/>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6" name="Freeform 26">
              <a:extLst>
                <a:ext uri="{FF2B5EF4-FFF2-40B4-BE49-F238E27FC236}">
                  <a16:creationId xmlns:a16="http://schemas.microsoft.com/office/drawing/2014/main" xmlns="" id="{6C79F926-94C7-4522-9614-397593F62EAC}"/>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7" name="Freeform 27">
              <a:extLst>
                <a:ext uri="{FF2B5EF4-FFF2-40B4-BE49-F238E27FC236}">
                  <a16:creationId xmlns:a16="http://schemas.microsoft.com/office/drawing/2014/main" xmlns="" id="{FDD151CA-6BF4-4036-98ED-05B831B530FD}"/>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8" name="Freeform 28">
              <a:extLst>
                <a:ext uri="{FF2B5EF4-FFF2-40B4-BE49-F238E27FC236}">
                  <a16:creationId xmlns:a16="http://schemas.microsoft.com/office/drawing/2014/main" xmlns="" id="{AB448DEB-E490-4038-8414-1A68B9109CC0}"/>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9" name="Freeform 29">
              <a:extLst>
                <a:ext uri="{FF2B5EF4-FFF2-40B4-BE49-F238E27FC236}">
                  <a16:creationId xmlns:a16="http://schemas.microsoft.com/office/drawing/2014/main" xmlns="" id="{524059C3-D356-4C34-9C06-DD896588BF75}"/>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0" name="Freeform 30">
              <a:extLst>
                <a:ext uri="{FF2B5EF4-FFF2-40B4-BE49-F238E27FC236}">
                  <a16:creationId xmlns:a16="http://schemas.microsoft.com/office/drawing/2014/main" xmlns="" id="{247D07C2-EC7B-4730-92FA-6B8D84B80D42}"/>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1" name="Freeform 31">
              <a:extLst>
                <a:ext uri="{FF2B5EF4-FFF2-40B4-BE49-F238E27FC236}">
                  <a16:creationId xmlns:a16="http://schemas.microsoft.com/office/drawing/2014/main" xmlns="" id="{5D6F08FA-2532-4558-9602-AF1744F99F15}"/>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2" name="Freeform 32">
              <a:extLst>
                <a:ext uri="{FF2B5EF4-FFF2-40B4-BE49-F238E27FC236}">
                  <a16:creationId xmlns:a16="http://schemas.microsoft.com/office/drawing/2014/main" xmlns="" id="{E685EBE7-869E-41B0-BCD8-FF537CBD5C59}"/>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3" name="Freeform 34">
              <a:extLst>
                <a:ext uri="{FF2B5EF4-FFF2-40B4-BE49-F238E27FC236}">
                  <a16:creationId xmlns:a16="http://schemas.microsoft.com/office/drawing/2014/main" xmlns="" id="{C3AB8B41-7BD9-44AA-B986-74D53C9AF3C3}"/>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4" name="Freeform 35">
              <a:extLst>
                <a:ext uri="{FF2B5EF4-FFF2-40B4-BE49-F238E27FC236}">
                  <a16:creationId xmlns:a16="http://schemas.microsoft.com/office/drawing/2014/main" xmlns="" id="{EDE8817E-73C2-4561-8428-03CCAFF40CF8}"/>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5" name="Freeform 36">
              <a:extLst>
                <a:ext uri="{FF2B5EF4-FFF2-40B4-BE49-F238E27FC236}">
                  <a16:creationId xmlns:a16="http://schemas.microsoft.com/office/drawing/2014/main" xmlns="" id="{AF8224B5-9A1C-4DFC-9A81-E5FD62FB5640}"/>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6" name="Freeform 37">
              <a:extLst>
                <a:ext uri="{FF2B5EF4-FFF2-40B4-BE49-F238E27FC236}">
                  <a16:creationId xmlns:a16="http://schemas.microsoft.com/office/drawing/2014/main" xmlns="" id="{1C2A9587-67A6-4716-977B-862BFA82E668}"/>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7" name="Freeform 38">
              <a:extLst>
                <a:ext uri="{FF2B5EF4-FFF2-40B4-BE49-F238E27FC236}">
                  <a16:creationId xmlns:a16="http://schemas.microsoft.com/office/drawing/2014/main" xmlns="" id="{495A0897-65A5-4410-A4A7-BD794D83CDC3}"/>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8" name="Freeform 39">
              <a:extLst>
                <a:ext uri="{FF2B5EF4-FFF2-40B4-BE49-F238E27FC236}">
                  <a16:creationId xmlns:a16="http://schemas.microsoft.com/office/drawing/2014/main" xmlns="" id="{7E97296E-EB49-46E9-8E93-4AA5F3E541C7}"/>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9" name="Freeform 40">
              <a:extLst>
                <a:ext uri="{FF2B5EF4-FFF2-40B4-BE49-F238E27FC236}">
                  <a16:creationId xmlns:a16="http://schemas.microsoft.com/office/drawing/2014/main" xmlns="" id="{2F3461FC-DD4F-4CA4-B2A8-7F4F566F61F9}"/>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0" name="Freeform 41">
              <a:extLst>
                <a:ext uri="{FF2B5EF4-FFF2-40B4-BE49-F238E27FC236}">
                  <a16:creationId xmlns:a16="http://schemas.microsoft.com/office/drawing/2014/main" xmlns="" id="{8908A0F4-A93F-4BE5-8463-B36A8039B586}"/>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1" name="Freeform 42">
              <a:extLst>
                <a:ext uri="{FF2B5EF4-FFF2-40B4-BE49-F238E27FC236}">
                  <a16:creationId xmlns:a16="http://schemas.microsoft.com/office/drawing/2014/main" xmlns="" id="{24D30A92-E7FF-424A-B0A9-AC7FE32E7708}"/>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2" name="Freeform 43">
              <a:extLst>
                <a:ext uri="{FF2B5EF4-FFF2-40B4-BE49-F238E27FC236}">
                  <a16:creationId xmlns:a16="http://schemas.microsoft.com/office/drawing/2014/main" xmlns="" id="{B2A95380-ABEE-40CA-BBE5-1E3411D8CDED}"/>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3" name="Freeform 44">
              <a:extLst>
                <a:ext uri="{FF2B5EF4-FFF2-40B4-BE49-F238E27FC236}">
                  <a16:creationId xmlns:a16="http://schemas.microsoft.com/office/drawing/2014/main" xmlns="" id="{25364CF1-47E1-42AA-B408-1241E63E8C4D}"/>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4" name="Freeform 45">
              <a:extLst>
                <a:ext uri="{FF2B5EF4-FFF2-40B4-BE49-F238E27FC236}">
                  <a16:creationId xmlns:a16="http://schemas.microsoft.com/office/drawing/2014/main" xmlns="" id="{722A9A6F-E73A-4E34-A53F-A559E043C3E1}"/>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5" name="Freeform 46">
              <a:extLst>
                <a:ext uri="{FF2B5EF4-FFF2-40B4-BE49-F238E27FC236}">
                  <a16:creationId xmlns:a16="http://schemas.microsoft.com/office/drawing/2014/main" xmlns="" id="{7DC776F1-D1BF-4756-9B11-A3922DD28A59}"/>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6" name="Freeform 47">
              <a:extLst>
                <a:ext uri="{FF2B5EF4-FFF2-40B4-BE49-F238E27FC236}">
                  <a16:creationId xmlns:a16="http://schemas.microsoft.com/office/drawing/2014/main" xmlns="" id="{F702349C-C6E4-46A5-8802-BB88DD4BE29E}"/>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7" name="Freeform 48">
              <a:extLst>
                <a:ext uri="{FF2B5EF4-FFF2-40B4-BE49-F238E27FC236}">
                  <a16:creationId xmlns:a16="http://schemas.microsoft.com/office/drawing/2014/main" xmlns="" id="{346BC6D5-9E5A-4B92-9611-F9D07EF48525}"/>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8" name="Freeform 49">
              <a:extLst>
                <a:ext uri="{FF2B5EF4-FFF2-40B4-BE49-F238E27FC236}">
                  <a16:creationId xmlns:a16="http://schemas.microsoft.com/office/drawing/2014/main" xmlns="" id="{2A9DF814-73D8-4894-8B96-23B40E6E9089}"/>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9" name="Freeform 50">
              <a:extLst>
                <a:ext uri="{FF2B5EF4-FFF2-40B4-BE49-F238E27FC236}">
                  <a16:creationId xmlns:a16="http://schemas.microsoft.com/office/drawing/2014/main" xmlns="" id="{58C1703B-88EC-4C9F-B827-837D126B61D6}"/>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0" name="Freeform 51">
              <a:extLst>
                <a:ext uri="{FF2B5EF4-FFF2-40B4-BE49-F238E27FC236}">
                  <a16:creationId xmlns:a16="http://schemas.microsoft.com/office/drawing/2014/main" xmlns="" id="{7589E396-ADCF-4596-8DE4-4379AFCE7E22}"/>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1" name="Freeform 52">
              <a:extLst>
                <a:ext uri="{FF2B5EF4-FFF2-40B4-BE49-F238E27FC236}">
                  <a16:creationId xmlns:a16="http://schemas.microsoft.com/office/drawing/2014/main" xmlns="" id="{C49FDA79-CF20-4CA4-9EC3-273E88B10C6B}"/>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2" name="Freeform 53">
              <a:extLst>
                <a:ext uri="{FF2B5EF4-FFF2-40B4-BE49-F238E27FC236}">
                  <a16:creationId xmlns:a16="http://schemas.microsoft.com/office/drawing/2014/main" xmlns="" id="{EAF66CB7-8F32-4F0C-B5A2-11A6143DA74B}"/>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3" name="Freeform 54">
              <a:extLst>
                <a:ext uri="{FF2B5EF4-FFF2-40B4-BE49-F238E27FC236}">
                  <a16:creationId xmlns:a16="http://schemas.microsoft.com/office/drawing/2014/main" xmlns="" id="{DD4F44F0-927E-4351-9C37-2EE63B71F04A}"/>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4" name="Freeform 55">
              <a:extLst>
                <a:ext uri="{FF2B5EF4-FFF2-40B4-BE49-F238E27FC236}">
                  <a16:creationId xmlns:a16="http://schemas.microsoft.com/office/drawing/2014/main" xmlns="" id="{92AC303A-678D-4707-A16F-2DA1A07D9D64}"/>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5" name="Freeform 56">
              <a:extLst>
                <a:ext uri="{FF2B5EF4-FFF2-40B4-BE49-F238E27FC236}">
                  <a16:creationId xmlns:a16="http://schemas.microsoft.com/office/drawing/2014/main" xmlns="" id="{4BCFC9F6-3BBE-4394-851E-3738C7D6EB4E}"/>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6" name="Freeform 57">
              <a:extLst>
                <a:ext uri="{FF2B5EF4-FFF2-40B4-BE49-F238E27FC236}">
                  <a16:creationId xmlns:a16="http://schemas.microsoft.com/office/drawing/2014/main" xmlns="" id="{D4997C90-4986-45C1-9DAC-A5D26B02F3BD}"/>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7" name="Freeform 58">
              <a:extLst>
                <a:ext uri="{FF2B5EF4-FFF2-40B4-BE49-F238E27FC236}">
                  <a16:creationId xmlns:a16="http://schemas.microsoft.com/office/drawing/2014/main" xmlns="" id="{ACC13E25-4EE3-4A63-B0AF-2162BB78ECBF}"/>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8" name="Freeform 59">
              <a:extLst>
                <a:ext uri="{FF2B5EF4-FFF2-40B4-BE49-F238E27FC236}">
                  <a16:creationId xmlns:a16="http://schemas.microsoft.com/office/drawing/2014/main" xmlns="" id="{87AA0A80-577E-43A6-B738-0BAFE7F7B4EA}"/>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9" name="Freeform 60">
              <a:extLst>
                <a:ext uri="{FF2B5EF4-FFF2-40B4-BE49-F238E27FC236}">
                  <a16:creationId xmlns:a16="http://schemas.microsoft.com/office/drawing/2014/main" xmlns="" id="{3DBFF628-46A4-41BD-9FA9-3D4418E866E5}"/>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0" name="Freeform 61">
              <a:extLst>
                <a:ext uri="{FF2B5EF4-FFF2-40B4-BE49-F238E27FC236}">
                  <a16:creationId xmlns:a16="http://schemas.microsoft.com/office/drawing/2014/main" xmlns="" id="{D6413240-42B4-45DB-BBA2-56A1CDBD3C5B}"/>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1" name="Freeform 62">
              <a:extLst>
                <a:ext uri="{FF2B5EF4-FFF2-40B4-BE49-F238E27FC236}">
                  <a16:creationId xmlns:a16="http://schemas.microsoft.com/office/drawing/2014/main" xmlns="" id="{8AAB2B20-3978-4858-9836-C1351201A6F9}"/>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grpSp>
      <p:sp>
        <p:nvSpPr>
          <p:cNvPr id="67" name="Freeform: Shape 66">
            <a:extLst>
              <a:ext uri="{FF2B5EF4-FFF2-40B4-BE49-F238E27FC236}">
                <a16:creationId xmlns:a16="http://schemas.microsoft.com/office/drawing/2014/main" xmlns="" id="{C8A16490-7A25-479D-8887-224357329F51}"/>
              </a:ext>
            </a:extLst>
          </p:cNvPr>
          <p:cNvSpPr/>
          <p:nvPr userDrawn="1"/>
        </p:nvSpPr>
        <p:spPr>
          <a:xfrm>
            <a:off x="6272240" y="1030147"/>
            <a:ext cx="5919758" cy="5825419"/>
          </a:xfrm>
          <a:custGeom>
            <a:avLst/>
            <a:gdLst>
              <a:gd name="connsiteX0" fmla="*/ 5919758 w 5919758"/>
              <a:gd name="connsiteY0" fmla="*/ 0 h 5825419"/>
              <a:gd name="connsiteX1" fmla="*/ 5919758 w 5919758"/>
              <a:gd name="connsiteY1" fmla="*/ 5825419 h 5825419"/>
              <a:gd name="connsiteX2" fmla="*/ 1120273 w 5919758"/>
              <a:gd name="connsiteY2" fmla="*/ 5825419 h 5825419"/>
              <a:gd name="connsiteX3" fmla="*/ 0 w 5919758"/>
              <a:gd name="connsiteY3" fmla="*/ 1588036 h 5825419"/>
            </a:gdLst>
            <a:ahLst/>
            <a:cxnLst>
              <a:cxn ang="0">
                <a:pos x="connsiteX0" y="connsiteY0"/>
              </a:cxn>
              <a:cxn ang="0">
                <a:pos x="connsiteX1" y="connsiteY1"/>
              </a:cxn>
              <a:cxn ang="0">
                <a:pos x="connsiteX2" y="connsiteY2"/>
              </a:cxn>
              <a:cxn ang="0">
                <a:pos x="connsiteX3" y="connsiteY3"/>
              </a:cxn>
            </a:cxnLst>
            <a:rect l="l" t="t" r="r" b="b"/>
            <a:pathLst>
              <a:path w="5919758" h="5825419">
                <a:moveTo>
                  <a:pt x="5919758" y="0"/>
                </a:moveTo>
                <a:lnTo>
                  <a:pt x="5919758" y="5825419"/>
                </a:lnTo>
                <a:lnTo>
                  <a:pt x="1120273" y="5825419"/>
                </a:lnTo>
                <a:lnTo>
                  <a:pt x="0" y="1588036"/>
                </a:lnTo>
                <a:close/>
              </a:path>
            </a:pathLst>
          </a:custGeom>
          <a:blipFill dpi="0" rotWithShape="1">
            <a:blip r:embed="rId3" cstate="screen">
              <a:extLst>
                <a:ext uri="{28A0092B-C50C-407E-A947-70E740481C1C}">
                  <a14:useLocalDpi xmlns:a14="http://schemas.microsoft.com/office/drawing/2010/main"/>
                </a:ext>
              </a:extLst>
            </a:blip>
            <a:srcRect/>
            <a:stretch>
              <a:fillRect l="-74019" t="-38771" r="-74019" b="-38771"/>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133" name="Text Placeholder 140">
            <a:extLst>
              <a:ext uri="{FF2B5EF4-FFF2-40B4-BE49-F238E27FC236}">
                <a16:creationId xmlns:a16="http://schemas.microsoft.com/office/drawing/2014/main" xmlns="" id="{E5F69457-834C-4B3E-AF4C-CDBC7D6FC8A2}"/>
              </a:ext>
            </a:extLst>
          </p:cNvPr>
          <p:cNvSpPr>
            <a:spLocks noGrp="1"/>
          </p:cNvSpPr>
          <p:nvPr>
            <p:ph type="body" sz="quarter" idx="17" hasCustomPrompt="1"/>
          </p:nvPr>
        </p:nvSpPr>
        <p:spPr>
          <a:xfrm>
            <a:off x="500062" y="5394937"/>
            <a:ext cx="4772203" cy="707231"/>
          </a:xfrm>
        </p:spPr>
        <p:txBody>
          <a:bodyPr>
            <a:normAutofit/>
          </a:bodyPr>
          <a:lstStyle>
            <a:lvl1pPr>
              <a:spcBef>
                <a:spcPts val="0"/>
              </a:spcBef>
              <a:spcAft>
                <a:spcPts val="600"/>
              </a:spcAft>
              <a:defRPr sz="1600" b="1">
                <a:solidFill>
                  <a:schemeClr val="tx2"/>
                </a:solidFill>
              </a:defRPr>
            </a:lvl1pPr>
            <a:lvl2pPr marL="0" indent="0">
              <a:spcBef>
                <a:spcPts val="0"/>
              </a:spcBef>
              <a:buNone/>
              <a:defRPr sz="1600">
                <a:solidFill>
                  <a:schemeClr val="tx2"/>
                </a:solidFill>
              </a:defRPr>
            </a:lvl2pPr>
            <a:lvl3pPr marL="0" indent="0">
              <a:spcBef>
                <a:spcPts val="0"/>
              </a:spcBef>
              <a:buNone/>
              <a:defRPr sz="1600" b="0">
                <a:solidFill>
                  <a:schemeClr val="tx2"/>
                </a:solidFill>
              </a:defRPr>
            </a:lvl3pPr>
            <a:lvl4pPr>
              <a:spcBef>
                <a:spcPts val="0"/>
              </a:spcBef>
              <a:defRPr sz="1600" b="0">
                <a:solidFill>
                  <a:schemeClr val="tx2"/>
                </a:solidFill>
              </a:defRPr>
            </a:lvl4pPr>
            <a:lvl5pPr>
              <a:spcBef>
                <a:spcPts val="0"/>
              </a:spcBef>
              <a:defRPr sz="1600" b="0">
                <a:solidFill>
                  <a:schemeClr val="tx2"/>
                </a:solidFill>
              </a:defRPr>
            </a:lvl5pPr>
            <a:lvl6pPr>
              <a:spcBef>
                <a:spcPts val="0"/>
              </a:spcBef>
              <a:defRPr sz="1600" b="0">
                <a:solidFill>
                  <a:schemeClr val="tx2"/>
                </a:solidFill>
              </a:defRPr>
            </a:lvl6pPr>
            <a:lvl7pPr>
              <a:spcBef>
                <a:spcPts val="0"/>
              </a:spcBef>
              <a:defRPr sz="1600" b="0">
                <a:solidFill>
                  <a:schemeClr val="tx2"/>
                </a:solidFill>
              </a:defRPr>
            </a:lvl7pPr>
            <a:lvl8pPr>
              <a:spcBef>
                <a:spcPts val="0"/>
              </a:spcBef>
              <a:defRPr sz="1600">
                <a:solidFill>
                  <a:schemeClr val="tx2"/>
                </a:solidFill>
              </a:defRPr>
            </a:lvl8pPr>
            <a:lvl9pPr>
              <a:spcBef>
                <a:spcPts val="0"/>
              </a:spcBef>
              <a:defRPr sz="1600">
                <a:solidFill>
                  <a:schemeClr val="tx2"/>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66" name="Text Placeholder 135">
            <a:extLst>
              <a:ext uri="{FF2B5EF4-FFF2-40B4-BE49-F238E27FC236}">
                <a16:creationId xmlns:a16="http://schemas.microsoft.com/office/drawing/2014/main" xmlns="" id="{AC135A83-4349-4D19-A851-56FC171B9430}"/>
              </a:ext>
            </a:extLst>
          </p:cNvPr>
          <p:cNvSpPr>
            <a:spLocks noGrp="1"/>
          </p:cNvSpPr>
          <p:nvPr>
            <p:ph type="body" sz="quarter" idx="16" hasCustomPrompt="1"/>
          </p:nvPr>
        </p:nvSpPr>
        <p:spPr>
          <a:xfrm>
            <a:off x="607255" y="5338960"/>
            <a:ext cx="288000" cy="10800"/>
          </a:xfrm>
          <a:solidFill>
            <a:schemeClr val="tx2"/>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Tree>
    <p:extLst>
      <p:ext uri="{BB962C8B-B14F-4D97-AF65-F5344CB8AC3E}">
        <p14:creationId xmlns:p14="http://schemas.microsoft.com/office/powerpoint/2010/main" val="2579807118"/>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preserve="1" userDrawn="1">
  <p:cSld name="Title Slide B-Movement">
    <p:spTree>
      <p:nvGrpSpPr>
        <p:cNvPr id="1" name=""/>
        <p:cNvGrpSpPr/>
        <p:nvPr/>
      </p:nvGrpSpPr>
      <p:grpSpPr>
        <a:xfrm>
          <a:off x="0" y="0"/>
          <a:ext cx="0" cy="0"/>
          <a:chOff x="0" y="0"/>
          <a:chExt cx="0" cy="0"/>
        </a:xfrm>
      </p:grpSpPr>
      <p:sp>
        <p:nvSpPr>
          <p:cNvPr id="71" name="Rectangle 70">
            <a:extLst>
              <a:ext uri="{FF2B5EF4-FFF2-40B4-BE49-F238E27FC236}">
                <a16:creationId xmlns:a16="http://schemas.microsoft.com/office/drawing/2014/main" xmlns="" id="{890DF213-662F-4F0F-AF3A-12E90D6AB403}"/>
              </a:ext>
            </a:extLst>
          </p:cNvPr>
          <p:cNvSpPr/>
          <p:nvPr userDrawn="1"/>
        </p:nvSpPr>
        <p:spPr>
          <a:xfrm>
            <a:off x="-1" y="-1"/>
            <a:ext cx="12204001" cy="685800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xmlns="" id="{1D7D280A-8F97-4666-B32E-23950B31DB3C}"/>
              </a:ext>
            </a:extLst>
          </p:cNvPr>
          <p:cNvSpPr>
            <a:spLocks noGrp="1"/>
          </p:cNvSpPr>
          <p:nvPr>
            <p:ph type="subTitle" idx="1" hasCustomPrompt="1"/>
          </p:nvPr>
        </p:nvSpPr>
        <p:spPr>
          <a:xfrm>
            <a:off x="500063" y="2487775"/>
            <a:ext cx="4772203"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600"/>
              </a:spcAft>
              <a:buNone/>
              <a:defRPr sz="3800" b="1">
                <a:solidFill>
                  <a:schemeClr val="tx2"/>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title</a:t>
            </a:r>
          </a:p>
          <a:p>
            <a:pPr lvl="1"/>
            <a:r>
              <a:rPr lang="en-AU" noProof="0" dirty="0"/>
              <a:t>Two</a:t>
            </a:r>
          </a:p>
          <a:p>
            <a:pPr lvl="2"/>
            <a:r>
              <a:rPr lang="en-AU" noProof="0" dirty="0"/>
              <a:t>Three</a:t>
            </a:r>
          </a:p>
          <a:p>
            <a:pPr lvl="8"/>
            <a:r>
              <a:rPr lang="en-AU" noProof="0" dirty="0"/>
              <a:t>four</a:t>
            </a:r>
          </a:p>
        </p:txBody>
      </p:sp>
      <p:grpSp>
        <p:nvGrpSpPr>
          <p:cNvPr id="70" name="Group 4">
            <a:extLst>
              <a:ext uri="{FF2B5EF4-FFF2-40B4-BE49-F238E27FC236}">
                <a16:creationId xmlns:a16="http://schemas.microsoft.com/office/drawing/2014/main" xmlns="" id="{3AFBB0F5-5EB0-405F-9812-3F6111C207C6}"/>
              </a:ext>
            </a:extLst>
          </p:cNvPr>
          <p:cNvGrpSpPr>
            <a:grpSpLocks noChangeAspect="1"/>
          </p:cNvGrpSpPr>
          <p:nvPr userDrawn="1"/>
        </p:nvGrpSpPr>
        <p:grpSpPr bwMode="auto">
          <a:xfrm>
            <a:off x="607255" y="616633"/>
            <a:ext cx="1440000" cy="1443689"/>
            <a:chOff x="2864" y="1181"/>
            <a:chExt cx="1952" cy="1957"/>
          </a:xfrm>
          <a:blipFill>
            <a:blip r:embed="rId2"/>
            <a:stretch>
              <a:fillRect/>
            </a:stretch>
          </a:blipFill>
        </p:grpSpPr>
        <p:sp>
          <p:nvSpPr>
            <p:cNvPr id="72" name="AutoShape 3">
              <a:extLst>
                <a:ext uri="{FF2B5EF4-FFF2-40B4-BE49-F238E27FC236}">
                  <a16:creationId xmlns:a16="http://schemas.microsoft.com/office/drawing/2014/main" xmlns="" id="{EE348DCA-F65E-472C-8E94-01A3FE818BC6}"/>
                </a:ext>
              </a:extLst>
            </p:cNvPr>
            <p:cNvSpPr>
              <a:spLocks noChangeAspect="1" noChangeArrowheads="1" noTextEdit="1"/>
            </p:cNvSpPr>
            <p:nvPr userDrawn="1"/>
          </p:nvSpPr>
          <p:spPr bwMode="auto">
            <a:xfrm>
              <a:off x="2864" y="1182"/>
              <a:ext cx="1952" cy="195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3" name="Rectangle 5">
              <a:extLst>
                <a:ext uri="{FF2B5EF4-FFF2-40B4-BE49-F238E27FC236}">
                  <a16:creationId xmlns:a16="http://schemas.microsoft.com/office/drawing/2014/main" xmlns="" id="{43ED83A1-CC4D-42EA-8ABE-37ED66A6485E}"/>
                </a:ext>
              </a:extLst>
            </p:cNvPr>
            <p:cNvSpPr>
              <a:spLocks noChangeArrowheads="1"/>
            </p:cNvSpPr>
            <p:nvPr userDrawn="1"/>
          </p:nvSpPr>
          <p:spPr bwMode="auto">
            <a:xfrm>
              <a:off x="2865" y="1181"/>
              <a:ext cx="1950" cy="19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6" name="Freeform 6">
              <a:extLst>
                <a:ext uri="{FF2B5EF4-FFF2-40B4-BE49-F238E27FC236}">
                  <a16:creationId xmlns:a16="http://schemas.microsoft.com/office/drawing/2014/main" xmlns="" id="{C14D3AFF-4015-4ADB-AB21-B4EADD0CA395}"/>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7" name="Freeform 7">
              <a:extLst>
                <a:ext uri="{FF2B5EF4-FFF2-40B4-BE49-F238E27FC236}">
                  <a16:creationId xmlns:a16="http://schemas.microsoft.com/office/drawing/2014/main" xmlns="" id="{338B28A6-DBB6-499A-9175-D30CDBFB65D5}"/>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8" name="Freeform 8">
              <a:extLst>
                <a:ext uri="{FF2B5EF4-FFF2-40B4-BE49-F238E27FC236}">
                  <a16:creationId xmlns:a16="http://schemas.microsoft.com/office/drawing/2014/main" xmlns="" id="{B4F42473-3AD2-48CF-9DF2-688A050792D6}"/>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9" name="Freeform 9">
              <a:extLst>
                <a:ext uri="{FF2B5EF4-FFF2-40B4-BE49-F238E27FC236}">
                  <a16:creationId xmlns:a16="http://schemas.microsoft.com/office/drawing/2014/main" xmlns="" id="{4CFCC169-6EE2-4286-8FE4-D99450A4434D}"/>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0" name="Freeform 10">
              <a:extLst>
                <a:ext uri="{FF2B5EF4-FFF2-40B4-BE49-F238E27FC236}">
                  <a16:creationId xmlns:a16="http://schemas.microsoft.com/office/drawing/2014/main" xmlns="" id="{9D240A6C-65D8-4404-BD21-34BFC830B98A}"/>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1" name="Freeform 11">
              <a:extLst>
                <a:ext uri="{FF2B5EF4-FFF2-40B4-BE49-F238E27FC236}">
                  <a16:creationId xmlns:a16="http://schemas.microsoft.com/office/drawing/2014/main" xmlns="" id="{D2693798-E801-4A01-899D-3526F4E67924}"/>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2" name="Freeform 12">
              <a:extLst>
                <a:ext uri="{FF2B5EF4-FFF2-40B4-BE49-F238E27FC236}">
                  <a16:creationId xmlns:a16="http://schemas.microsoft.com/office/drawing/2014/main" xmlns="" id="{285079AC-870B-48A5-93B9-BCEBA2C1494A}"/>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3" name="Freeform 13">
              <a:extLst>
                <a:ext uri="{FF2B5EF4-FFF2-40B4-BE49-F238E27FC236}">
                  <a16:creationId xmlns:a16="http://schemas.microsoft.com/office/drawing/2014/main" xmlns="" id="{999F3F9A-C895-4189-8520-0793CCCD0BFA}"/>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4" name="Freeform 14">
              <a:extLst>
                <a:ext uri="{FF2B5EF4-FFF2-40B4-BE49-F238E27FC236}">
                  <a16:creationId xmlns:a16="http://schemas.microsoft.com/office/drawing/2014/main" xmlns="" id="{5161D696-7B40-4240-8A0E-23B94BADBCDC}"/>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5" name="Freeform 15">
              <a:extLst>
                <a:ext uri="{FF2B5EF4-FFF2-40B4-BE49-F238E27FC236}">
                  <a16:creationId xmlns:a16="http://schemas.microsoft.com/office/drawing/2014/main" xmlns="" id="{4C75893E-D358-44AC-A3CF-2EED9778A456}"/>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6" name="Freeform 16">
              <a:extLst>
                <a:ext uri="{FF2B5EF4-FFF2-40B4-BE49-F238E27FC236}">
                  <a16:creationId xmlns:a16="http://schemas.microsoft.com/office/drawing/2014/main" xmlns="" id="{7637E8F0-D81C-476F-8F8E-D9920CB899EE}"/>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7" name="Freeform 17">
              <a:extLst>
                <a:ext uri="{FF2B5EF4-FFF2-40B4-BE49-F238E27FC236}">
                  <a16:creationId xmlns:a16="http://schemas.microsoft.com/office/drawing/2014/main" xmlns="" id="{871A423F-334B-41DD-AB12-69F4222E2B48}"/>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8" name="Freeform 18">
              <a:extLst>
                <a:ext uri="{FF2B5EF4-FFF2-40B4-BE49-F238E27FC236}">
                  <a16:creationId xmlns:a16="http://schemas.microsoft.com/office/drawing/2014/main" xmlns="" id="{F58C111E-E1E0-495A-B19E-19C23BC04A4D}"/>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9" name="Freeform 19">
              <a:extLst>
                <a:ext uri="{FF2B5EF4-FFF2-40B4-BE49-F238E27FC236}">
                  <a16:creationId xmlns:a16="http://schemas.microsoft.com/office/drawing/2014/main" xmlns="" id="{C13C60D4-33A1-4116-A310-C2D5DDC4EEC0}"/>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0" name="Freeform 20">
              <a:extLst>
                <a:ext uri="{FF2B5EF4-FFF2-40B4-BE49-F238E27FC236}">
                  <a16:creationId xmlns:a16="http://schemas.microsoft.com/office/drawing/2014/main" xmlns="" id="{A48538EB-0D4D-49B9-BDCF-9D922353F70E}"/>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1" name="Rectangle 21">
              <a:extLst>
                <a:ext uri="{FF2B5EF4-FFF2-40B4-BE49-F238E27FC236}">
                  <a16:creationId xmlns:a16="http://schemas.microsoft.com/office/drawing/2014/main" xmlns="" id="{1487FAD7-88D3-4A87-99A7-7B072B555F45}"/>
                </a:ext>
              </a:extLst>
            </p:cNvPr>
            <p:cNvSpPr>
              <a:spLocks noChangeArrowheads="1"/>
            </p:cNvSpPr>
            <p:nvPr userDrawn="1"/>
          </p:nvSpPr>
          <p:spPr bwMode="auto">
            <a:xfrm>
              <a:off x="3108" y="2653"/>
              <a:ext cx="1477" cy="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2" name="Freeform 22">
              <a:extLst>
                <a:ext uri="{FF2B5EF4-FFF2-40B4-BE49-F238E27FC236}">
                  <a16:creationId xmlns:a16="http://schemas.microsoft.com/office/drawing/2014/main" xmlns="" id="{8914B577-98F3-43EF-BC4A-E7588E200C3D}"/>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3" name="Freeform 23">
              <a:extLst>
                <a:ext uri="{FF2B5EF4-FFF2-40B4-BE49-F238E27FC236}">
                  <a16:creationId xmlns:a16="http://schemas.microsoft.com/office/drawing/2014/main" xmlns="" id="{B5308D54-22FE-4DA7-BC01-ED460072EFA8}"/>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4" name="Freeform 24">
              <a:extLst>
                <a:ext uri="{FF2B5EF4-FFF2-40B4-BE49-F238E27FC236}">
                  <a16:creationId xmlns:a16="http://schemas.microsoft.com/office/drawing/2014/main" xmlns="" id="{3A60EE4F-D706-499A-8872-B156049D5B97}"/>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5" name="Freeform 25">
              <a:extLst>
                <a:ext uri="{FF2B5EF4-FFF2-40B4-BE49-F238E27FC236}">
                  <a16:creationId xmlns:a16="http://schemas.microsoft.com/office/drawing/2014/main" xmlns="" id="{3EAF6B99-79B4-43B1-842F-B1AFF0CC1E67}"/>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6" name="Freeform 26">
              <a:extLst>
                <a:ext uri="{FF2B5EF4-FFF2-40B4-BE49-F238E27FC236}">
                  <a16:creationId xmlns:a16="http://schemas.microsoft.com/office/drawing/2014/main" xmlns="" id="{6C79F926-94C7-4522-9614-397593F62EAC}"/>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7" name="Freeform 27">
              <a:extLst>
                <a:ext uri="{FF2B5EF4-FFF2-40B4-BE49-F238E27FC236}">
                  <a16:creationId xmlns:a16="http://schemas.microsoft.com/office/drawing/2014/main" xmlns="" id="{FDD151CA-6BF4-4036-98ED-05B831B530FD}"/>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8" name="Freeform 28">
              <a:extLst>
                <a:ext uri="{FF2B5EF4-FFF2-40B4-BE49-F238E27FC236}">
                  <a16:creationId xmlns:a16="http://schemas.microsoft.com/office/drawing/2014/main" xmlns="" id="{AB448DEB-E490-4038-8414-1A68B9109CC0}"/>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9" name="Freeform 29">
              <a:extLst>
                <a:ext uri="{FF2B5EF4-FFF2-40B4-BE49-F238E27FC236}">
                  <a16:creationId xmlns:a16="http://schemas.microsoft.com/office/drawing/2014/main" xmlns="" id="{524059C3-D356-4C34-9C06-DD896588BF75}"/>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0" name="Freeform 30">
              <a:extLst>
                <a:ext uri="{FF2B5EF4-FFF2-40B4-BE49-F238E27FC236}">
                  <a16:creationId xmlns:a16="http://schemas.microsoft.com/office/drawing/2014/main" xmlns="" id="{247D07C2-EC7B-4730-92FA-6B8D84B80D42}"/>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1" name="Freeform 31">
              <a:extLst>
                <a:ext uri="{FF2B5EF4-FFF2-40B4-BE49-F238E27FC236}">
                  <a16:creationId xmlns:a16="http://schemas.microsoft.com/office/drawing/2014/main" xmlns="" id="{5D6F08FA-2532-4558-9602-AF1744F99F15}"/>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2" name="Freeform 32">
              <a:extLst>
                <a:ext uri="{FF2B5EF4-FFF2-40B4-BE49-F238E27FC236}">
                  <a16:creationId xmlns:a16="http://schemas.microsoft.com/office/drawing/2014/main" xmlns="" id="{E685EBE7-869E-41B0-BCD8-FF537CBD5C59}"/>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3" name="Freeform 34">
              <a:extLst>
                <a:ext uri="{FF2B5EF4-FFF2-40B4-BE49-F238E27FC236}">
                  <a16:creationId xmlns:a16="http://schemas.microsoft.com/office/drawing/2014/main" xmlns="" id="{C3AB8B41-7BD9-44AA-B986-74D53C9AF3C3}"/>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4" name="Freeform 35">
              <a:extLst>
                <a:ext uri="{FF2B5EF4-FFF2-40B4-BE49-F238E27FC236}">
                  <a16:creationId xmlns:a16="http://schemas.microsoft.com/office/drawing/2014/main" xmlns="" id="{EDE8817E-73C2-4561-8428-03CCAFF40CF8}"/>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5" name="Freeform 36">
              <a:extLst>
                <a:ext uri="{FF2B5EF4-FFF2-40B4-BE49-F238E27FC236}">
                  <a16:creationId xmlns:a16="http://schemas.microsoft.com/office/drawing/2014/main" xmlns="" id="{AF8224B5-9A1C-4DFC-9A81-E5FD62FB5640}"/>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6" name="Freeform 37">
              <a:extLst>
                <a:ext uri="{FF2B5EF4-FFF2-40B4-BE49-F238E27FC236}">
                  <a16:creationId xmlns:a16="http://schemas.microsoft.com/office/drawing/2014/main" xmlns="" id="{1C2A9587-67A6-4716-977B-862BFA82E668}"/>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7" name="Freeform 38">
              <a:extLst>
                <a:ext uri="{FF2B5EF4-FFF2-40B4-BE49-F238E27FC236}">
                  <a16:creationId xmlns:a16="http://schemas.microsoft.com/office/drawing/2014/main" xmlns="" id="{495A0897-65A5-4410-A4A7-BD794D83CDC3}"/>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8" name="Freeform 39">
              <a:extLst>
                <a:ext uri="{FF2B5EF4-FFF2-40B4-BE49-F238E27FC236}">
                  <a16:creationId xmlns:a16="http://schemas.microsoft.com/office/drawing/2014/main" xmlns="" id="{7E97296E-EB49-46E9-8E93-4AA5F3E541C7}"/>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9" name="Freeform 40">
              <a:extLst>
                <a:ext uri="{FF2B5EF4-FFF2-40B4-BE49-F238E27FC236}">
                  <a16:creationId xmlns:a16="http://schemas.microsoft.com/office/drawing/2014/main" xmlns="" id="{2F3461FC-DD4F-4CA4-B2A8-7F4F566F61F9}"/>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0" name="Freeform 41">
              <a:extLst>
                <a:ext uri="{FF2B5EF4-FFF2-40B4-BE49-F238E27FC236}">
                  <a16:creationId xmlns:a16="http://schemas.microsoft.com/office/drawing/2014/main" xmlns="" id="{8908A0F4-A93F-4BE5-8463-B36A8039B586}"/>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1" name="Freeform 42">
              <a:extLst>
                <a:ext uri="{FF2B5EF4-FFF2-40B4-BE49-F238E27FC236}">
                  <a16:creationId xmlns:a16="http://schemas.microsoft.com/office/drawing/2014/main" xmlns="" id="{24D30A92-E7FF-424A-B0A9-AC7FE32E7708}"/>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2" name="Freeform 43">
              <a:extLst>
                <a:ext uri="{FF2B5EF4-FFF2-40B4-BE49-F238E27FC236}">
                  <a16:creationId xmlns:a16="http://schemas.microsoft.com/office/drawing/2014/main" xmlns="" id="{B2A95380-ABEE-40CA-BBE5-1E3411D8CDED}"/>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3" name="Freeform 44">
              <a:extLst>
                <a:ext uri="{FF2B5EF4-FFF2-40B4-BE49-F238E27FC236}">
                  <a16:creationId xmlns:a16="http://schemas.microsoft.com/office/drawing/2014/main" xmlns="" id="{25364CF1-47E1-42AA-B408-1241E63E8C4D}"/>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4" name="Freeform 45">
              <a:extLst>
                <a:ext uri="{FF2B5EF4-FFF2-40B4-BE49-F238E27FC236}">
                  <a16:creationId xmlns:a16="http://schemas.microsoft.com/office/drawing/2014/main" xmlns="" id="{722A9A6F-E73A-4E34-A53F-A559E043C3E1}"/>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5" name="Freeform 46">
              <a:extLst>
                <a:ext uri="{FF2B5EF4-FFF2-40B4-BE49-F238E27FC236}">
                  <a16:creationId xmlns:a16="http://schemas.microsoft.com/office/drawing/2014/main" xmlns="" id="{7DC776F1-D1BF-4756-9B11-A3922DD28A59}"/>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6" name="Freeform 47">
              <a:extLst>
                <a:ext uri="{FF2B5EF4-FFF2-40B4-BE49-F238E27FC236}">
                  <a16:creationId xmlns:a16="http://schemas.microsoft.com/office/drawing/2014/main" xmlns="" id="{F702349C-C6E4-46A5-8802-BB88DD4BE29E}"/>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7" name="Freeform 48">
              <a:extLst>
                <a:ext uri="{FF2B5EF4-FFF2-40B4-BE49-F238E27FC236}">
                  <a16:creationId xmlns:a16="http://schemas.microsoft.com/office/drawing/2014/main" xmlns="" id="{346BC6D5-9E5A-4B92-9611-F9D07EF48525}"/>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8" name="Freeform 49">
              <a:extLst>
                <a:ext uri="{FF2B5EF4-FFF2-40B4-BE49-F238E27FC236}">
                  <a16:creationId xmlns:a16="http://schemas.microsoft.com/office/drawing/2014/main" xmlns="" id="{2A9DF814-73D8-4894-8B96-23B40E6E9089}"/>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9" name="Freeform 50">
              <a:extLst>
                <a:ext uri="{FF2B5EF4-FFF2-40B4-BE49-F238E27FC236}">
                  <a16:creationId xmlns:a16="http://schemas.microsoft.com/office/drawing/2014/main" xmlns="" id="{58C1703B-88EC-4C9F-B827-837D126B61D6}"/>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0" name="Freeform 51">
              <a:extLst>
                <a:ext uri="{FF2B5EF4-FFF2-40B4-BE49-F238E27FC236}">
                  <a16:creationId xmlns:a16="http://schemas.microsoft.com/office/drawing/2014/main" xmlns="" id="{7589E396-ADCF-4596-8DE4-4379AFCE7E22}"/>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1" name="Freeform 52">
              <a:extLst>
                <a:ext uri="{FF2B5EF4-FFF2-40B4-BE49-F238E27FC236}">
                  <a16:creationId xmlns:a16="http://schemas.microsoft.com/office/drawing/2014/main" xmlns="" id="{C49FDA79-CF20-4CA4-9EC3-273E88B10C6B}"/>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2" name="Freeform 53">
              <a:extLst>
                <a:ext uri="{FF2B5EF4-FFF2-40B4-BE49-F238E27FC236}">
                  <a16:creationId xmlns:a16="http://schemas.microsoft.com/office/drawing/2014/main" xmlns="" id="{EAF66CB7-8F32-4F0C-B5A2-11A6143DA74B}"/>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3" name="Freeform 54">
              <a:extLst>
                <a:ext uri="{FF2B5EF4-FFF2-40B4-BE49-F238E27FC236}">
                  <a16:creationId xmlns:a16="http://schemas.microsoft.com/office/drawing/2014/main" xmlns="" id="{DD4F44F0-927E-4351-9C37-2EE63B71F04A}"/>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4" name="Freeform 55">
              <a:extLst>
                <a:ext uri="{FF2B5EF4-FFF2-40B4-BE49-F238E27FC236}">
                  <a16:creationId xmlns:a16="http://schemas.microsoft.com/office/drawing/2014/main" xmlns="" id="{92AC303A-678D-4707-A16F-2DA1A07D9D64}"/>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5" name="Freeform 56">
              <a:extLst>
                <a:ext uri="{FF2B5EF4-FFF2-40B4-BE49-F238E27FC236}">
                  <a16:creationId xmlns:a16="http://schemas.microsoft.com/office/drawing/2014/main" xmlns="" id="{4BCFC9F6-3BBE-4394-851E-3738C7D6EB4E}"/>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6" name="Freeform 57">
              <a:extLst>
                <a:ext uri="{FF2B5EF4-FFF2-40B4-BE49-F238E27FC236}">
                  <a16:creationId xmlns:a16="http://schemas.microsoft.com/office/drawing/2014/main" xmlns="" id="{D4997C90-4986-45C1-9DAC-A5D26B02F3BD}"/>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7" name="Freeform 58">
              <a:extLst>
                <a:ext uri="{FF2B5EF4-FFF2-40B4-BE49-F238E27FC236}">
                  <a16:creationId xmlns:a16="http://schemas.microsoft.com/office/drawing/2014/main" xmlns="" id="{ACC13E25-4EE3-4A63-B0AF-2162BB78ECBF}"/>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8" name="Freeform 59">
              <a:extLst>
                <a:ext uri="{FF2B5EF4-FFF2-40B4-BE49-F238E27FC236}">
                  <a16:creationId xmlns:a16="http://schemas.microsoft.com/office/drawing/2014/main" xmlns="" id="{87AA0A80-577E-43A6-B738-0BAFE7F7B4EA}"/>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9" name="Freeform 60">
              <a:extLst>
                <a:ext uri="{FF2B5EF4-FFF2-40B4-BE49-F238E27FC236}">
                  <a16:creationId xmlns:a16="http://schemas.microsoft.com/office/drawing/2014/main" xmlns="" id="{3DBFF628-46A4-41BD-9FA9-3D4418E866E5}"/>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0" name="Freeform 61">
              <a:extLst>
                <a:ext uri="{FF2B5EF4-FFF2-40B4-BE49-F238E27FC236}">
                  <a16:creationId xmlns:a16="http://schemas.microsoft.com/office/drawing/2014/main" xmlns="" id="{D6413240-42B4-45DB-BBA2-56A1CDBD3C5B}"/>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1" name="Freeform 62">
              <a:extLst>
                <a:ext uri="{FF2B5EF4-FFF2-40B4-BE49-F238E27FC236}">
                  <a16:creationId xmlns:a16="http://schemas.microsoft.com/office/drawing/2014/main" xmlns="" id="{8AAB2B20-3978-4858-9836-C1351201A6F9}"/>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grpSp>
      <p:sp>
        <p:nvSpPr>
          <p:cNvPr id="68" name="Freeform: Shape 67">
            <a:extLst>
              <a:ext uri="{FF2B5EF4-FFF2-40B4-BE49-F238E27FC236}">
                <a16:creationId xmlns:a16="http://schemas.microsoft.com/office/drawing/2014/main" xmlns="" id="{EABDE6FE-819A-4678-A6E8-009E38A1A568}"/>
              </a:ext>
            </a:extLst>
          </p:cNvPr>
          <p:cNvSpPr/>
          <p:nvPr userDrawn="1"/>
        </p:nvSpPr>
        <p:spPr>
          <a:xfrm>
            <a:off x="6272240" y="1030147"/>
            <a:ext cx="5919758" cy="5825419"/>
          </a:xfrm>
          <a:custGeom>
            <a:avLst/>
            <a:gdLst>
              <a:gd name="connsiteX0" fmla="*/ 5919758 w 5919758"/>
              <a:gd name="connsiteY0" fmla="*/ 0 h 5825419"/>
              <a:gd name="connsiteX1" fmla="*/ 5919758 w 5919758"/>
              <a:gd name="connsiteY1" fmla="*/ 5825419 h 5825419"/>
              <a:gd name="connsiteX2" fmla="*/ 1120273 w 5919758"/>
              <a:gd name="connsiteY2" fmla="*/ 5825419 h 5825419"/>
              <a:gd name="connsiteX3" fmla="*/ 0 w 5919758"/>
              <a:gd name="connsiteY3" fmla="*/ 1588036 h 5825419"/>
            </a:gdLst>
            <a:ahLst/>
            <a:cxnLst>
              <a:cxn ang="0">
                <a:pos x="connsiteX0" y="connsiteY0"/>
              </a:cxn>
              <a:cxn ang="0">
                <a:pos x="connsiteX1" y="connsiteY1"/>
              </a:cxn>
              <a:cxn ang="0">
                <a:pos x="connsiteX2" y="connsiteY2"/>
              </a:cxn>
              <a:cxn ang="0">
                <a:pos x="connsiteX3" y="connsiteY3"/>
              </a:cxn>
            </a:cxnLst>
            <a:rect l="l" t="t" r="r" b="b"/>
            <a:pathLst>
              <a:path w="5919758" h="5825419">
                <a:moveTo>
                  <a:pt x="5919758" y="0"/>
                </a:moveTo>
                <a:lnTo>
                  <a:pt x="5919758" y="5825419"/>
                </a:lnTo>
                <a:lnTo>
                  <a:pt x="1120273" y="5825419"/>
                </a:lnTo>
                <a:lnTo>
                  <a:pt x="0" y="1588036"/>
                </a:lnTo>
                <a:close/>
              </a:path>
            </a:pathLst>
          </a:custGeom>
          <a:blipFill dpi="0" rotWithShape="1">
            <a:blip r:embed="rId3" cstate="screen">
              <a:extLst>
                <a:ext uri="{28A0092B-C50C-407E-A947-70E740481C1C}">
                  <a14:useLocalDpi xmlns:a14="http://schemas.microsoft.com/office/drawing/2010/main"/>
                </a:ext>
              </a:extLst>
            </a:blip>
            <a:srcRect/>
            <a:stretch>
              <a:fillRect l="-34594" t="-16266" r="-34594" b="-16266"/>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134" name="Text Placeholder 140">
            <a:extLst>
              <a:ext uri="{FF2B5EF4-FFF2-40B4-BE49-F238E27FC236}">
                <a16:creationId xmlns:a16="http://schemas.microsoft.com/office/drawing/2014/main" xmlns="" id="{FD7259D0-6B32-4DE1-8F13-A21A1C988BF4}"/>
              </a:ext>
            </a:extLst>
          </p:cNvPr>
          <p:cNvSpPr>
            <a:spLocks noGrp="1"/>
          </p:cNvSpPr>
          <p:nvPr>
            <p:ph type="body" sz="quarter" idx="17" hasCustomPrompt="1"/>
          </p:nvPr>
        </p:nvSpPr>
        <p:spPr>
          <a:xfrm>
            <a:off x="500062" y="5394937"/>
            <a:ext cx="4772203" cy="707231"/>
          </a:xfrm>
        </p:spPr>
        <p:txBody>
          <a:bodyPr>
            <a:normAutofit/>
          </a:bodyPr>
          <a:lstStyle>
            <a:lvl1pPr>
              <a:spcBef>
                <a:spcPts val="0"/>
              </a:spcBef>
              <a:spcAft>
                <a:spcPts val="600"/>
              </a:spcAft>
              <a:defRPr sz="1600" b="1">
                <a:solidFill>
                  <a:schemeClr val="tx2"/>
                </a:solidFill>
              </a:defRPr>
            </a:lvl1pPr>
            <a:lvl2pPr marL="0" indent="0">
              <a:spcBef>
                <a:spcPts val="0"/>
              </a:spcBef>
              <a:buNone/>
              <a:defRPr sz="1600">
                <a:solidFill>
                  <a:schemeClr val="tx2"/>
                </a:solidFill>
              </a:defRPr>
            </a:lvl2pPr>
            <a:lvl3pPr marL="0" indent="0">
              <a:spcBef>
                <a:spcPts val="0"/>
              </a:spcBef>
              <a:buNone/>
              <a:defRPr sz="1600" b="0">
                <a:solidFill>
                  <a:schemeClr val="tx2"/>
                </a:solidFill>
              </a:defRPr>
            </a:lvl3pPr>
            <a:lvl4pPr>
              <a:spcBef>
                <a:spcPts val="0"/>
              </a:spcBef>
              <a:defRPr sz="1600" b="0">
                <a:solidFill>
                  <a:schemeClr val="tx2"/>
                </a:solidFill>
              </a:defRPr>
            </a:lvl4pPr>
            <a:lvl5pPr>
              <a:spcBef>
                <a:spcPts val="0"/>
              </a:spcBef>
              <a:defRPr sz="1600" b="0">
                <a:solidFill>
                  <a:schemeClr val="tx2"/>
                </a:solidFill>
              </a:defRPr>
            </a:lvl5pPr>
            <a:lvl6pPr>
              <a:spcBef>
                <a:spcPts val="0"/>
              </a:spcBef>
              <a:defRPr sz="1600" b="0">
                <a:solidFill>
                  <a:schemeClr val="tx2"/>
                </a:solidFill>
              </a:defRPr>
            </a:lvl6pPr>
            <a:lvl7pPr>
              <a:spcBef>
                <a:spcPts val="0"/>
              </a:spcBef>
              <a:defRPr sz="1600" b="0">
                <a:solidFill>
                  <a:schemeClr val="tx2"/>
                </a:solidFill>
              </a:defRPr>
            </a:lvl7pPr>
            <a:lvl8pPr>
              <a:spcBef>
                <a:spcPts val="0"/>
              </a:spcBef>
              <a:defRPr sz="1600">
                <a:solidFill>
                  <a:schemeClr val="tx2"/>
                </a:solidFill>
              </a:defRPr>
            </a:lvl8pPr>
            <a:lvl9pPr>
              <a:spcBef>
                <a:spcPts val="0"/>
              </a:spcBef>
              <a:defRPr sz="1600">
                <a:solidFill>
                  <a:schemeClr val="tx2"/>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66" name="Text Placeholder 135">
            <a:extLst>
              <a:ext uri="{FF2B5EF4-FFF2-40B4-BE49-F238E27FC236}">
                <a16:creationId xmlns:a16="http://schemas.microsoft.com/office/drawing/2014/main" xmlns="" id="{D42A6F0E-E106-4C5B-90DE-D6097D2850F0}"/>
              </a:ext>
            </a:extLst>
          </p:cNvPr>
          <p:cNvSpPr>
            <a:spLocks noGrp="1"/>
          </p:cNvSpPr>
          <p:nvPr>
            <p:ph type="body" sz="quarter" idx="16" hasCustomPrompt="1"/>
          </p:nvPr>
        </p:nvSpPr>
        <p:spPr>
          <a:xfrm>
            <a:off x="607255" y="5338960"/>
            <a:ext cx="288000" cy="10800"/>
          </a:xfrm>
          <a:solidFill>
            <a:schemeClr val="tx2"/>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Tree>
    <p:extLst>
      <p:ext uri="{BB962C8B-B14F-4D97-AF65-F5344CB8AC3E}">
        <p14:creationId xmlns:p14="http://schemas.microsoft.com/office/powerpoint/2010/main" val="1126318417"/>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preserve="1" userDrawn="1">
  <p:cSld name="Section Header C-Discovery">
    <p:spTree>
      <p:nvGrpSpPr>
        <p:cNvPr id="1" name=""/>
        <p:cNvGrpSpPr/>
        <p:nvPr/>
      </p:nvGrpSpPr>
      <p:grpSpPr>
        <a:xfrm>
          <a:off x="0" y="0"/>
          <a:ext cx="0" cy="0"/>
          <a:chOff x="0" y="0"/>
          <a:chExt cx="0" cy="0"/>
        </a:xfrm>
      </p:grpSpPr>
      <p:sp>
        <p:nvSpPr>
          <p:cNvPr id="71" name="Rectangle 70">
            <a:extLst>
              <a:ext uri="{FF2B5EF4-FFF2-40B4-BE49-F238E27FC236}">
                <a16:creationId xmlns:a16="http://schemas.microsoft.com/office/drawing/2014/main" xmlns="" id="{890DF213-662F-4F0F-AF3A-12E90D6AB403}"/>
              </a:ext>
            </a:extLst>
          </p:cNvPr>
          <p:cNvSpPr/>
          <p:nvPr userDrawn="1"/>
        </p:nvSpPr>
        <p:spPr>
          <a:xfrm>
            <a:off x="-1" y="-1"/>
            <a:ext cx="12204001" cy="685800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xmlns="" id="{1D7D280A-8F97-4666-B32E-23950B31DB3C}"/>
              </a:ext>
            </a:extLst>
          </p:cNvPr>
          <p:cNvSpPr>
            <a:spLocks noGrp="1"/>
          </p:cNvSpPr>
          <p:nvPr>
            <p:ph type="subTitle" idx="1" hasCustomPrompt="1"/>
          </p:nvPr>
        </p:nvSpPr>
        <p:spPr>
          <a:xfrm>
            <a:off x="500063" y="2487775"/>
            <a:ext cx="5999291"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600"/>
              </a:spcAft>
              <a:buNone/>
              <a:defRPr sz="3800" b="1">
                <a:solidFill>
                  <a:schemeClr val="tx2"/>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title</a:t>
            </a:r>
          </a:p>
          <a:p>
            <a:pPr lvl="1"/>
            <a:r>
              <a:rPr lang="en-AU" noProof="0" dirty="0"/>
              <a:t>Two</a:t>
            </a:r>
          </a:p>
          <a:p>
            <a:pPr lvl="2"/>
            <a:r>
              <a:rPr lang="en-AU" noProof="0" dirty="0"/>
              <a:t>Three</a:t>
            </a:r>
          </a:p>
          <a:p>
            <a:pPr lvl="8"/>
            <a:r>
              <a:rPr lang="en-AU" noProof="0" dirty="0"/>
              <a:t>four</a:t>
            </a:r>
          </a:p>
        </p:txBody>
      </p:sp>
      <p:grpSp>
        <p:nvGrpSpPr>
          <p:cNvPr id="131" name="Group 4">
            <a:extLst>
              <a:ext uri="{FF2B5EF4-FFF2-40B4-BE49-F238E27FC236}">
                <a16:creationId xmlns:a16="http://schemas.microsoft.com/office/drawing/2014/main" xmlns="" id="{952F8D34-531B-4437-B768-1A058C4F580B}"/>
              </a:ext>
            </a:extLst>
          </p:cNvPr>
          <p:cNvGrpSpPr>
            <a:grpSpLocks noChangeAspect="1"/>
          </p:cNvGrpSpPr>
          <p:nvPr userDrawn="1"/>
        </p:nvGrpSpPr>
        <p:grpSpPr bwMode="auto">
          <a:xfrm>
            <a:off x="607255" y="616633"/>
            <a:ext cx="1256780" cy="1260000"/>
            <a:chOff x="2864" y="1181"/>
            <a:chExt cx="1952" cy="1957"/>
          </a:xfrm>
          <a:blipFill>
            <a:blip r:embed="rId2"/>
            <a:stretch>
              <a:fillRect/>
            </a:stretch>
          </a:blipFill>
        </p:grpSpPr>
        <p:sp>
          <p:nvSpPr>
            <p:cNvPr id="132" name="AutoShape 3">
              <a:extLst>
                <a:ext uri="{FF2B5EF4-FFF2-40B4-BE49-F238E27FC236}">
                  <a16:creationId xmlns:a16="http://schemas.microsoft.com/office/drawing/2014/main" xmlns="" id="{BBEC651D-9DEC-4A01-B480-D5E4B2FC2902}"/>
                </a:ext>
              </a:extLst>
            </p:cNvPr>
            <p:cNvSpPr>
              <a:spLocks noChangeAspect="1" noChangeArrowheads="1" noTextEdit="1"/>
            </p:cNvSpPr>
            <p:nvPr userDrawn="1"/>
          </p:nvSpPr>
          <p:spPr bwMode="auto">
            <a:xfrm>
              <a:off x="2864" y="1182"/>
              <a:ext cx="1952" cy="195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3" name="Rectangle 5">
              <a:extLst>
                <a:ext uri="{FF2B5EF4-FFF2-40B4-BE49-F238E27FC236}">
                  <a16:creationId xmlns:a16="http://schemas.microsoft.com/office/drawing/2014/main" xmlns="" id="{8AC4D9D0-269C-4ACF-BF70-19CF3F874F7A}"/>
                </a:ext>
              </a:extLst>
            </p:cNvPr>
            <p:cNvSpPr>
              <a:spLocks noChangeArrowheads="1"/>
            </p:cNvSpPr>
            <p:nvPr userDrawn="1"/>
          </p:nvSpPr>
          <p:spPr bwMode="auto">
            <a:xfrm>
              <a:off x="2865" y="1181"/>
              <a:ext cx="1950" cy="19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4" name="Freeform 6">
              <a:extLst>
                <a:ext uri="{FF2B5EF4-FFF2-40B4-BE49-F238E27FC236}">
                  <a16:creationId xmlns:a16="http://schemas.microsoft.com/office/drawing/2014/main" xmlns="" id="{78D091DD-3D29-4E85-A4F2-B1EF7381554E}"/>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5" name="Freeform 7">
              <a:extLst>
                <a:ext uri="{FF2B5EF4-FFF2-40B4-BE49-F238E27FC236}">
                  <a16:creationId xmlns:a16="http://schemas.microsoft.com/office/drawing/2014/main" xmlns="" id="{41F39217-4860-4557-92E4-3744C451F05F}"/>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6" name="Freeform 8">
              <a:extLst>
                <a:ext uri="{FF2B5EF4-FFF2-40B4-BE49-F238E27FC236}">
                  <a16:creationId xmlns:a16="http://schemas.microsoft.com/office/drawing/2014/main" xmlns="" id="{E8E8E316-21E4-4CC2-ADF5-C4F81235C3DA}"/>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7" name="Freeform 9">
              <a:extLst>
                <a:ext uri="{FF2B5EF4-FFF2-40B4-BE49-F238E27FC236}">
                  <a16:creationId xmlns:a16="http://schemas.microsoft.com/office/drawing/2014/main" xmlns="" id="{1D3C1F05-2CE2-4C38-A4B0-481C61982A15}"/>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8" name="Freeform 10">
              <a:extLst>
                <a:ext uri="{FF2B5EF4-FFF2-40B4-BE49-F238E27FC236}">
                  <a16:creationId xmlns:a16="http://schemas.microsoft.com/office/drawing/2014/main" xmlns="" id="{B93800B0-DBA3-4D0A-9F1B-C254419B3566}"/>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9" name="Freeform 11">
              <a:extLst>
                <a:ext uri="{FF2B5EF4-FFF2-40B4-BE49-F238E27FC236}">
                  <a16:creationId xmlns:a16="http://schemas.microsoft.com/office/drawing/2014/main" xmlns="" id="{DA73D27E-D033-4C84-A492-8DAC896B6EE3}"/>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1" name="Freeform 12">
              <a:extLst>
                <a:ext uri="{FF2B5EF4-FFF2-40B4-BE49-F238E27FC236}">
                  <a16:creationId xmlns:a16="http://schemas.microsoft.com/office/drawing/2014/main" xmlns="" id="{74F6F1BE-8465-4B37-9FA1-D0E1A2E48B14}"/>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2" name="Freeform 13">
              <a:extLst>
                <a:ext uri="{FF2B5EF4-FFF2-40B4-BE49-F238E27FC236}">
                  <a16:creationId xmlns:a16="http://schemas.microsoft.com/office/drawing/2014/main" xmlns="" id="{9EE5749B-5072-41F9-A57E-284E0A604655}"/>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3" name="Freeform 14">
              <a:extLst>
                <a:ext uri="{FF2B5EF4-FFF2-40B4-BE49-F238E27FC236}">
                  <a16:creationId xmlns:a16="http://schemas.microsoft.com/office/drawing/2014/main" xmlns="" id="{2DBB559A-8AB1-47CF-9594-70FFFF07DF4E}"/>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4" name="Freeform 15">
              <a:extLst>
                <a:ext uri="{FF2B5EF4-FFF2-40B4-BE49-F238E27FC236}">
                  <a16:creationId xmlns:a16="http://schemas.microsoft.com/office/drawing/2014/main" xmlns="" id="{EF6A068B-18BA-48B7-AC57-2231ED0F0A3C}"/>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5" name="Freeform 16">
              <a:extLst>
                <a:ext uri="{FF2B5EF4-FFF2-40B4-BE49-F238E27FC236}">
                  <a16:creationId xmlns:a16="http://schemas.microsoft.com/office/drawing/2014/main" xmlns="" id="{AF34F4D6-E742-4530-A1D5-8CBF297CFE8B}"/>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6" name="Freeform 17">
              <a:extLst>
                <a:ext uri="{FF2B5EF4-FFF2-40B4-BE49-F238E27FC236}">
                  <a16:creationId xmlns:a16="http://schemas.microsoft.com/office/drawing/2014/main" xmlns="" id="{FAD1CA84-23AF-476C-9991-F757AE0651DE}"/>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7" name="Freeform 18">
              <a:extLst>
                <a:ext uri="{FF2B5EF4-FFF2-40B4-BE49-F238E27FC236}">
                  <a16:creationId xmlns:a16="http://schemas.microsoft.com/office/drawing/2014/main" xmlns="" id="{ACAEC108-E142-43B0-8B21-F856F93881FE}"/>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8" name="Freeform 19">
              <a:extLst>
                <a:ext uri="{FF2B5EF4-FFF2-40B4-BE49-F238E27FC236}">
                  <a16:creationId xmlns:a16="http://schemas.microsoft.com/office/drawing/2014/main" xmlns="" id="{C85C54C2-C1F3-4F46-AA95-330CA1FBCCC4}"/>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9" name="Freeform 20">
              <a:extLst>
                <a:ext uri="{FF2B5EF4-FFF2-40B4-BE49-F238E27FC236}">
                  <a16:creationId xmlns:a16="http://schemas.microsoft.com/office/drawing/2014/main" xmlns="" id="{DE512848-C980-40EA-8C56-CE3DC8433DB6}"/>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0" name="Rectangle 21">
              <a:extLst>
                <a:ext uri="{FF2B5EF4-FFF2-40B4-BE49-F238E27FC236}">
                  <a16:creationId xmlns:a16="http://schemas.microsoft.com/office/drawing/2014/main" xmlns="" id="{41E59601-BD60-43C2-A624-31E8A46608AB}"/>
                </a:ext>
              </a:extLst>
            </p:cNvPr>
            <p:cNvSpPr>
              <a:spLocks noChangeArrowheads="1"/>
            </p:cNvSpPr>
            <p:nvPr userDrawn="1"/>
          </p:nvSpPr>
          <p:spPr bwMode="auto">
            <a:xfrm>
              <a:off x="3108" y="2653"/>
              <a:ext cx="1477" cy="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1" name="Freeform 22">
              <a:extLst>
                <a:ext uri="{FF2B5EF4-FFF2-40B4-BE49-F238E27FC236}">
                  <a16:creationId xmlns:a16="http://schemas.microsoft.com/office/drawing/2014/main" xmlns="" id="{2FC897BB-D4BC-4B93-BD1F-3FCB8A51B70E}"/>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2" name="Freeform 23">
              <a:extLst>
                <a:ext uri="{FF2B5EF4-FFF2-40B4-BE49-F238E27FC236}">
                  <a16:creationId xmlns:a16="http://schemas.microsoft.com/office/drawing/2014/main" xmlns="" id="{37CB6FDA-B6C4-4A87-9AEB-E2CC76869608}"/>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3" name="Freeform 24">
              <a:extLst>
                <a:ext uri="{FF2B5EF4-FFF2-40B4-BE49-F238E27FC236}">
                  <a16:creationId xmlns:a16="http://schemas.microsoft.com/office/drawing/2014/main" xmlns="" id="{9EB636E2-EA73-47E1-B9D1-41B5E1183AD7}"/>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4" name="Freeform 25">
              <a:extLst>
                <a:ext uri="{FF2B5EF4-FFF2-40B4-BE49-F238E27FC236}">
                  <a16:creationId xmlns:a16="http://schemas.microsoft.com/office/drawing/2014/main" xmlns="" id="{A1D24BE6-E7F9-419E-9038-34878217484C}"/>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5" name="Freeform 26">
              <a:extLst>
                <a:ext uri="{FF2B5EF4-FFF2-40B4-BE49-F238E27FC236}">
                  <a16:creationId xmlns:a16="http://schemas.microsoft.com/office/drawing/2014/main" xmlns="" id="{03218CF4-4C2B-499B-A778-31F5E5F57B84}"/>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6" name="Freeform 27">
              <a:extLst>
                <a:ext uri="{FF2B5EF4-FFF2-40B4-BE49-F238E27FC236}">
                  <a16:creationId xmlns:a16="http://schemas.microsoft.com/office/drawing/2014/main" xmlns="" id="{173799A0-ECB5-493E-9E49-2EA45E424862}"/>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7" name="Freeform 28">
              <a:extLst>
                <a:ext uri="{FF2B5EF4-FFF2-40B4-BE49-F238E27FC236}">
                  <a16:creationId xmlns:a16="http://schemas.microsoft.com/office/drawing/2014/main" xmlns="" id="{33E96A3F-7E78-4890-94D5-D7E3CB3B23F5}"/>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8" name="Freeform 29">
              <a:extLst>
                <a:ext uri="{FF2B5EF4-FFF2-40B4-BE49-F238E27FC236}">
                  <a16:creationId xmlns:a16="http://schemas.microsoft.com/office/drawing/2014/main" xmlns="" id="{531E9948-2329-4042-8C88-955E4DCDD740}"/>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9" name="Freeform 30">
              <a:extLst>
                <a:ext uri="{FF2B5EF4-FFF2-40B4-BE49-F238E27FC236}">
                  <a16:creationId xmlns:a16="http://schemas.microsoft.com/office/drawing/2014/main" xmlns="" id="{54F08FC5-B24A-449D-BFE5-234C81F9D5C8}"/>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0" name="Freeform 31">
              <a:extLst>
                <a:ext uri="{FF2B5EF4-FFF2-40B4-BE49-F238E27FC236}">
                  <a16:creationId xmlns:a16="http://schemas.microsoft.com/office/drawing/2014/main" xmlns="" id="{FE60F094-8651-44F7-800A-5C5878936E8F}"/>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1" name="Freeform 32">
              <a:extLst>
                <a:ext uri="{FF2B5EF4-FFF2-40B4-BE49-F238E27FC236}">
                  <a16:creationId xmlns:a16="http://schemas.microsoft.com/office/drawing/2014/main" xmlns="" id="{97B6F0CB-D65A-4FE1-82D0-C900FE691B92}"/>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2" name="Freeform 34">
              <a:extLst>
                <a:ext uri="{FF2B5EF4-FFF2-40B4-BE49-F238E27FC236}">
                  <a16:creationId xmlns:a16="http://schemas.microsoft.com/office/drawing/2014/main" xmlns="" id="{C5EA344F-8008-488F-91D7-61F621AFAF2B}"/>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3" name="Freeform 35">
              <a:extLst>
                <a:ext uri="{FF2B5EF4-FFF2-40B4-BE49-F238E27FC236}">
                  <a16:creationId xmlns:a16="http://schemas.microsoft.com/office/drawing/2014/main" xmlns="" id="{E3D1E55F-4B1E-4DF3-A491-0D8570B2984A}"/>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4" name="Freeform 36">
              <a:extLst>
                <a:ext uri="{FF2B5EF4-FFF2-40B4-BE49-F238E27FC236}">
                  <a16:creationId xmlns:a16="http://schemas.microsoft.com/office/drawing/2014/main" xmlns="" id="{E873DE5C-24B0-4BF4-8297-4BA1E4AAFFB1}"/>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5" name="Freeform 37">
              <a:extLst>
                <a:ext uri="{FF2B5EF4-FFF2-40B4-BE49-F238E27FC236}">
                  <a16:creationId xmlns:a16="http://schemas.microsoft.com/office/drawing/2014/main" xmlns="" id="{0CB938A8-5CF0-4C5E-984C-0CAEB0C3E27D}"/>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6" name="Freeform 38">
              <a:extLst>
                <a:ext uri="{FF2B5EF4-FFF2-40B4-BE49-F238E27FC236}">
                  <a16:creationId xmlns:a16="http://schemas.microsoft.com/office/drawing/2014/main" xmlns="" id="{78EBBE71-A1CC-4107-AFCC-83E067E57648}"/>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7" name="Freeform 39">
              <a:extLst>
                <a:ext uri="{FF2B5EF4-FFF2-40B4-BE49-F238E27FC236}">
                  <a16:creationId xmlns:a16="http://schemas.microsoft.com/office/drawing/2014/main" xmlns="" id="{188683EF-DA3F-456E-A35D-B703C1D05321}"/>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8" name="Freeform 40">
              <a:extLst>
                <a:ext uri="{FF2B5EF4-FFF2-40B4-BE49-F238E27FC236}">
                  <a16:creationId xmlns:a16="http://schemas.microsoft.com/office/drawing/2014/main" xmlns="" id="{67455D6C-9F5E-48F6-9D90-B3BF88850F42}"/>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9" name="Freeform 41">
              <a:extLst>
                <a:ext uri="{FF2B5EF4-FFF2-40B4-BE49-F238E27FC236}">
                  <a16:creationId xmlns:a16="http://schemas.microsoft.com/office/drawing/2014/main" xmlns="" id="{2049801F-BD8D-4E9D-AAEA-FAFAAC41C841}"/>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0" name="Freeform 42">
              <a:extLst>
                <a:ext uri="{FF2B5EF4-FFF2-40B4-BE49-F238E27FC236}">
                  <a16:creationId xmlns:a16="http://schemas.microsoft.com/office/drawing/2014/main" xmlns="" id="{05096163-0CFF-4224-8C90-BA89F552F8CA}"/>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1" name="Freeform 43">
              <a:extLst>
                <a:ext uri="{FF2B5EF4-FFF2-40B4-BE49-F238E27FC236}">
                  <a16:creationId xmlns:a16="http://schemas.microsoft.com/office/drawing/2014/main" xmlns="" id="{F9AE60ED-4BD6-40E5-A3C9-CDC44B29DFA4}"/>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2" name="Freeform 44">
              <a:extLst>
                <a:ext uri="{FF2B5EF4-FFF2-40B4-BE49-F238E27FC236}">
                  <a16:creationId xmlns:a16="http://schemas.microsoft.com/office/drawing/2014/main" xmlns="" id="{DA4117E0-3B90-46EB-B97A-0867BD9DA1EE}"/>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3" name="Freeform 45">
              <a:extLst>
                <a:ext uri="{FF2B5EF4-FFF2-40B4-BE49-F238E27FC236}">
                  <a16:creationId xmlns:a16="http://schemas.microsoft.com/office/drawing/2014/main" xmlns="" id="{761EEC17-AA04-4CC5-B696-C93A624A73AE}"/>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4" name="Freeform 46">
              <a:extLst>
                <a:ext uri="{FF2B5EF4-FFF2-40B4-BE49-F238E27FC236}">
                  <a16:creationId xmlns:a16="http://schemas.microsoft.com/office/drawing/2014/main" xmlns="" id="{19E01E8B-2F3E-4806-9747-A9FD6D7CAB0C}"/>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5" name="Freeform 47">
              <a:extLst>
                <a:ext uri="{FF2B5EF4-FFF2-40B4-BE49-F238E27FC236}">
                  <a16:creationId xmlns:a16="http://schemas.microsoft.com/office/drawing/2014/main" xmlns="" id="{31CE3624-CAB2-42C8-A51A-24F5AB0888CC}"/>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6" name="Freeform 48">
              <a:extLst>
                <a:ext uri="{FF2B5EF4-FFF2-40B4-BE49-F238E27FC236}">
                  <a16:creationId xmlns:a16="http://schemas.microsoft.com/office/drawing/2014/main" xmlns="" id="{6046A1D0-D1B4-4EA9-B279-0BB0EB50C4FE}"/>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7" name="Freeform 49">
              <a:extLst>
                <a:ext uri="{FF2B5EF4-FFF2-40B4-BE49-F238E27FC236}">
                  <a16:creationId xmlns:a16="http://schemas.microsoft.com/office/drawing/2014/main" xmlns="" id="{D4B7AB6C-F51F-4D3C-B7AD-C1C1D664E317}"/>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8" name="Freeform 50">
              <a:extLst>
                <a:ext uri="{FF2B5EF4-FFF2-40B4-BE49-F238E27FC236}">
                  <a16:creationId xmlns:a16="http://schemas.microsoft.com/office/drawing/2014/main" xmlns="" id="{8E10AC4C-338C-4C57-B1AE-E90AD682072D}"/>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9" name="Freeform 51">
              <a:extLst>
                <a:ext uri="{FF2B5EF4-FFF2-40B4-BE49-F238E27FC236}">
                  <a16:creationId xmlns:a16="http://schemas.microsoft.com/office/drawing/2014/main" xmlns="" id="{34BF4F08-8DEC-4C2B-A2AF-788F7F1E4803}"/>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0" name="Freeform 52">
              <a:extLst>
                <a:ext uri="{FF2B5EF4-FFF2-40B4-BE49-F238E27FC236}">
                  <a16:creationId xmlns:a16="http://schemas.microsoft.com/office/drawing/2014/main" xmlns="" id="{CFAEED60-DD64-46E7-8E79-CE50C14F1A69}"/>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1" name="Freeform 53">
              <a:extLst>
                <a:ext uri="{FF2B5EF4-FFF2-40B4-BE49-F238E27FC236}">
                  <a16:creationId xmlns:a16="http://schemas.microsoft.com/office/drawing/2014/main" xmlns="" id="{71261761-F990-43CC-844E-2C0A2477EF5F}"/>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2" name="Freeform 54">
              <a:extLst>
                <a:ext uri="{FF2B5EF4-FFF2-40B4-BE49-F238E27FC236}">
                  <a16:creationId xmlns:a16="http://schemas.microsoft.com/office/drawing/2014/main" xmlns="" id="{D4D822F0-487A-41CD-89A2-BFEAF94DA3A6}"/>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3" name="Freeform 55">
              <a:extLst>
                <a:ext uri="{FF2B5EF4-FFF2-40B4-BE49-F238E27FC236}">
                  <a16:creationId xmlns:a16="http://schemas.microsoft.com/office/drawing/2014/main" xmlns="" id="{64127AD4-1815-4284-AA88-8E4CBE2BEB06}"/>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4" name="Freeform 56">
              <a:extLst>
                <a:ext uri="{FF2B5EF4-FFF2-40B4-BE49-F238E27FC236}">
                  <a16:creationId xmlns:a16="http://schemas.microsoft.com/office/drawing/2014/main" xmlns="" id="{BD21305C-D290-41CE-8BC3-99457C64FB12}"/>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5" name="Freeform 57">
              <a:extLst>
                <a:ext uri="{FF2B5EF4-FFF2-40B4-BE49-F238E27FC236}">
                  <a16:creationId xmlns:a16="http://schemas.microsoft.com/office/drawing/2014/main" xmlns="" id="{C54B15DF-E6D7-4531-BBF7-8FF9AA9A4B2A}"/>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6" name="Freeform 58">
              <a:extLst>
                <a:ext uri="{FF2B5EF4-FFF2-40B4-BE49-F238E27FC236}">
                  <a16:creationId xmlns:a16="http://schemas.microsoft.com/office/drawing/2014/main" xmlns="" id="{4D304613-492C-427C-A02E-E05ACE6B32EE}"/>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7" name="Freeform 59">
              <a:extLst>
                <a:ext uri="{FF2B5EF4-FFF2-40B4-BE49-F238E27FC236}">
                  <a16:creationId xmlns:a16="http://schemas.microsoft.com/office/drawing/2014/main" xmlns="" id="{52AED092-BCE9-47D3-8D39-F2C4684C6122}"/>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8" name="Freeform 60">
              <a:extLst>
                <a:ext uri="{FF2B5EF4-FFF2-40B4-BE49-F238E27FC236}">
                  <a16:creationId xmlns:a16="http://schemas.microsoft.com/office/drawing/2014/main" xmlns="" id="{E9BCC919-A30E-4FA5-91D6-D4CA02EF0948}"/>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9" name="Freeform 61">
              <a:extLst>
                <a:ext uri="{FF2B5EF4-FFF2-40B4-BE49-F238E27FC236}">
                  <a16:creationId xmlns:a16="http://schemas.microsoft.com/office/drawing/2014/main" xmlns="" id="{6CFE3E2A-8488-4AFD-ABAE-938C82F3797D}"/>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0" name="Freeform 62">
              <a:extLst>
                <a:ext uri="{FF2B5EF4-FFF2-40B4-BE49-F238E27FC236}">
                  <a16:creationId xmlns:a16="http://schemas.microsoft.com/office/drawing/2014/main" xmlns="" id="{AE6E86CC-9825-414A-B885-AD3D5F84D60F}"/>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grpSp>
      <p:sp>
        <p:nvSpPr>
          <p:cNvPr id="70" name="Freeform: Shape 69">
            <a:extLst>
              <a:ext uri="{FF2B5EF4-FFF2-40B4-BE49-F238E27FC236}">
                <a16:creationId xmlns:a16="http://schemas.microsoft.com/office/drawing/2014/main" xmlns="" id="{BABC578D-5081-452E-A28F-C835C1DA64A1}"/>
              </a:ext>
            </a:extLst>
          </p:cNvPr>
          <p:cNvSpPr/>
          <p:nvPr userDrawn="1"/>
        </p:nvSpPr>
        <p:spPr>
          <a:xfrm>
            <a:off x="6499358" y="-1"/>
            <a:ext cx="5704638" cy="6879660"/>
          </a:xfrm>
          <a:custGeom>
            <a:avLst/>
            <a:gdLst>
              <a:gd name="connsiteX0" fmla="*/ 1684339 w 5704638"/>
              <a:gd name="connsiteY0" fmla="*/ 0 h 6879660"/>
              <a:gd name="connsiteX1" fmla="*/ 5704638 w 5704638"/>
              <a:gd name="connsiteY1" fmla="*/ 0 h 6879660"/>
              <a:gd name="connsiteX2" fmla="*/ 5704638 w 5704638"/>
              <a:gd name="connsiteY2" fmla="*/ 6879660 h 6879660"/>
              <a:gd name="connsiteX3" fmla="*/ 1684339 w 5704638"/>
              <a:gd name="connsiteY3" fmla="*/ 6879660 h 6879660"/>
              <a:gd name="connsiteX4" fmla="*/ 0 w 5704638"/>
              <a:gd name="connsiteY4" fmla="*/ 6437231 h 68796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04638" h="6879660">
                <a:moveTo>
                  <a:pt x="1684339" y="0"/>
                </a:moveTo>
                <a:lnTo>
                  <a:pt x="5704638" y="0"/>
                </a:lnTo>
                <a:lnTo>
                  <a:pt x="5704638" y="6879660"/>
                </a:lnTo>
                <a:lnTo>
                  <a:pt x="1684339" y="6879660"/>
                </a:lnTo>
                <a:lnTo>
                  <a:pt x="0" y="6437231"/>
                </a:lnTo>
                <a:close/>
              </a:path>
            </a:pathLst>
          </a:custGeom>
          <a:blipFill>
            <a:blip r:embed="rId3" cstate="screen">
              <a:extLst>
                <a:ext uri="{28A0092B-C50C-407E-A947-70E740481C1C}">
                  <a14:useLocalDpi xmlns:a14="http://schemas.microsoft.com/office/drawing/2010/main"/>
                </a:ext>
              </a:extLst>
            </a:blip>
            <a:srcRect/>
            <a:stretch>
              <a:fillRect l="-60928" t="-30644" r="-107570" b="-26692"/>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78" name="Text Placeholder 140">
            <a:extLst>
              <a:ext uri="{FF2B5EF4-FFF2-40B4-BE49-F238E27FC236}">
                <a16:creationId xmlns:a16="http://schemas.microsoft.com/office/drawing/2014/main" xmlns="" id="{4CE4066F-5CB1-43C1-8385-16A6CA0296AF}"/>
              </a:ext>
            </a:extLst>
          </p:cNvPr>
          <p:cNvSpPr>
            <a:spLocks noGrp="1"/>
          </p:cNvSpPr>
          <p:nvPr>
            <p:ph type="body" sz="quarter" idx="17" hasCustomPrompt="1"/>
          </p:nvPr>
        </p:nvSpPr>
        <p:spPr>
          <a:xfrm>
            <a:off x="500062" y="5394937"/>
            <a:ext cx="4772203" cy="707231"/>
          </a:xfrm>
        </p:spPr>
        <p:txBody>
          <a:bodyPr>
            <a:normAutofit/>
          </a:bodyPr>
          <a:lstStyle>
            <a:lvl1pPr>
              <a:spcBef>
                <a:spcPts val="0"/>
              </a:spcBef>
              <a:spcAft>
                <a:spcPts val="600"/>
              </a:spcAft>
              <a:defRPr sz="1600" b="1">
                <a:solidFill>
                  <a:schemeClr val="tx2"/>
                </a:solidFill>
              </a:defRPr>
            </a:lvl1pPr>
            <a:lvl2pPr marL="0" indent="0">
              <a:spcBef>
                <a:spcPts val="0"/>
              </a:spcBef>
              <a:buNone/>
              <a:defRPr sz="1600">
                <a:solidFill>
                  <a:schemeClr val="tx2"/>
                </a:solidFill>
              </a:defRPr>
            </a:lvl2pPr>
            <a:lvl3pPr marL="0" indent="0">
              <a:spcBef>
                <a:spcPts val="0"/>
              </a:spcBef>
              <a:buNone/>
              <a:defRPr sz="1600" b="0">
                <a:solidFill>
                  <a:schemeClr val="tx2"/>
                </a:solidFill>
              </a:defRPr>
            </a:lvl3pPr>
            <a:lvl4pPr>
              <a:spcBef>
                <a:spcPts val="0"/>
              </a:spcBef>
              <a:defRPr sz="1600" b="0">
                <a:solidFill>
                  <a:schemeClr val="tx2"/>
                </a:solidFill>
              </a:defRPr>
            </a:lvl4pPr>
            <a:lvl5pPr>
              <a:spcBef>
                <a:spcPts val="0"/>
              </a:spcBef>
              <a:defRPr sz="1600" b="0">
                <a:solidFill>
                  <a:schemeClr val="tx2"/>
                </a:solidFill>
              </a:defRPr>
            </a:lvl5pPr>
            <a:lvl6pPr>
              <a:spcBef>
                <a:spcPts val="0"/>
              </a:spcBef>
              <a:defRPr sz="1600" b="0">
                <a:solidFill>
                  <a:schemeClr val="tx2"/>
                </a:solidFill>
              </a:defRPr>
            </a:lvl6pPr>
            <a:lvl7pPr>
              <a:spcBef>
                <a:spcPts val="0"/>
              </a:spcBef>
              <a:defRPr sz="1600" b="0">
                <a:solidFill>
                  <a:schemeClr val="tx2"/>
                </a:solidFill>
              </a:defRPr>
            </a:lvl7pPr>
            <a:lvl8pPr>
              <a:spcBef>
                <a:spcPts val="0"/>
              </a:spcBef>
              <a:defRPr sz="1600">
                <a:solidFill>
                  <a:schemeClr val="tx2"/>
                </a:solidFill>
              </a:defRPr>
            </a:lvl8pPr>
            <a:lvl9pPr>
              <a:spcBef>
                <a:spcPts val="0"/>
              </a:spcBef>
              <a:defRPr sz="1600">
                <a:solidFill>
                  <a:schemeClr val="tx2"/>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66" name="Text Placeholder 135">
            <a:extLst>
              <a:ext uri="{FF2B5EF4-FFF2-40B4-BE49-F238E27FC236}">
                <a16:creationId xmlns:a16="http://schemas.microsoft.com/office/drawing/2014/main" xmlns="" id="{7C590671-A7C1-4FD2-8937-335D342E216E}"/>
              </a:ext>
            </a:extLst>
          </p:cNvPr>
          <p:cNvSpPr>
            <a:spLocks noGrp="1"/>
          </p:cNvSpPr>
          <p:nvPr>
            <p:ph type="body" sz="quarter" idx="16" hasCustomPrompt="1"/>
          </p:nvPr>
        </p:nvSpPr>
        <p:spPr>
          <a:xfrm>
            <a:off x="607255" y="5338960"/>
            <a:ext cx="288000" cy="10800"/>
          </a:xfrm>
          <a:solidFill>
            <a:schemeClr val="tx2"/>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Tree>
    <p:extLst>
      <p:ext uri="{BB962C8B-B14F-4D97-AF65-F5344CB8AC3E}">
        <p14:creationId xmlns:p14="http://schemas.microsoft.com/office/powerpoint/2010/main" val="889808556"/>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preserve="1" userDrawn="1">
  <p:cSld name="Section Header C-Fluidity">
    <p:spTree>
      <p:nvGrpSpPr>
        <p:cNvPr id="1" name=""/>
        <p:cNvGrpSpPr/>
        <p:nvPr/>
      </p:nvGrpSpPr>
      <p:grpSpPr>
        <a:xfrm>
          <a:off x="0" y="0"/>
          <a:ext cx="0" cy="0"/>
          <a:chOff x="0" y="0"/>
          <a:chExt cx="0" cy="0"/>
        </a:xfrm>
      </p:grpSpPr>
      <p:sp>
        <p:nvSpPr>
          <p:cNvPr id="71" name="Rectangle 70">
            <a:extLst>
              <a:ext uri="{FF2B5EF4-FFF2-40B4-BE49-F238E27FC236}">
                <a16:creationId xmlns:a16="http://schemas.microsoft.com/office/drawing/2014/main" xmlns="" id="{890DF213-662F-4F0F-AF3A-12E90D6AB403}"/>
              </a:ext>
            </a:extLst>
          </p:cNvPr>
          <p:cNvSpPr/>
          <p:nvPr userDrawn="1"/>
        </p:nvSpPr>
        <p:spPr>
          <a:xfrm>
            <a:off x="-1" y="-1"/>
            <a:ext cx="12204001" cy="685800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xmlns="" id="{1D7D280A-8F97-4666-B32E-23950B31DB3C}"/>
              </a:ext>
            </a:extLst>
          </p:cNvPr>
          <p:cNvSpPr>
            <a:spLocks noGrp="1"/>
          </p:cNvSpPr>
          <p:nvPr>
            <p:ph type="subTitle" idx="1" hasCustomPrompt="1"/>
          </p:nvPr>
        </p:nvSpPr>
        <p:spPr>
          <a:xfrm>
            <a:off x="500063" y="2487775"/>
            <a:ext cx="5999291"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600"/>
              </a:spcAft>
              <a:buNone/>
              <a:defRPr sz="3800" b="1">
                <a:solidFill>
                  <a:schemeClr val="tx2"/>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title</a:t>
            </a:r>
          </a:p>
          <a:p>
            <a:pPr lvl="1"/>
            <a:r>
              <a:rPr lang="en-AU" noProof="0" dirty="0"/>
              <a:t>Two</a:t>
            </a:r>
          </a:p>
          <a:p>
            <a:pPr lvl="2"/>
            <a:r>
              <a:rPr lang="en-AU" noProof="0" dirty="0"/>
              <a:t>Three</a:t>
            </a:r>
          </a:p>
          <a:p>
            <a:pPr lvl="8"/>
            <a:r>
              <a:rPr lang="en-AU" noProof="0" dirty="0"/>
              <a:t>four</a:t>
            </a:r>
          </a:p>
        </p:txBody>
      </p:sp>
      <p:grpSp>
        <p:nvGrpSpPr>
          <p:cNvPr id="131" name="Group 4">
            <a:extLst>
              <a:ext uri="{FF2B5EF4-FFF2-40B4-BE49-F238E27FC236}">
                <a16:creationId xmlns:a16="http://schemas.microsoft.com/office/drawing/2014/main" xmlns="" id="{952F8D34-531B-4437-B768-1A058C4F580B}"/>
              </a:ext>
            </a:extLst>
          </p:cNvPr>
          <p:cNvGrpSpPr>
            <a:grpSpLocks noChangeAspect="1"/>
          </p:cNvGrpSpPr>
          <p:nvPr userDrawn="1"/>
        </p:nvGrpSpPr>
        <p:grpSpPr bwMode="auto">
          <a:xfrm>
            <a:off x="607255" y="616633"/>
            <a:ext cx="1256780" cy="1260000"/>
            <a:chOff x="2864" y="1181"/>
            <a:chExt cx="1952" cy="1957"/>
          </a:xfrm>
          <a:blipFill>
            <a:blip r:embed="rId2"/>
            <a:stretch>
              <a:fillRect/>
            </a:stretch>
          </a:blipFill>
        </p:grpSpPr>
        <p:sp>
          <p:nvSpPr>
            <p:cNvPr id="132" name="AutoShape 3">
              <a:extLst>
                <a:ext uri="{FF2B5EF4-FFF2-40B4-BE49-F238E27FC236}">
                  <a16:creationId xmlns:a16="http://schemas.microsoft.com/office/drawing/2014/main" xmlns="" id="{BBEC651D-9DEC-4A01-B480-D5E4B2FC2902}"/>
                </a:ext>
              </a:extLst>
            </p:cNvPr>
            <p:cNvSpPr>
              <a:spLocks noChangeAspect="1" noChangeArrowheads="1" noTextEdit="1"/>
            </p:cNvSpPr>
            <p:nvPr userDrawn="1"/>
          </p:nvSpPr>
          <p:spPr bwMode="auto">
            <a:xfrm>
              <a:off x="2864" y="1182"/>
              <a:ext cx="1952" cy="195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3" name="Rectangle 5">
              <a:extLst>
                <a:ext uri="{FF2B5EF4-FFF2-40B4-BE49-F238E27FC236}">
                  <a16:creationId xmlns:a16="http://schemas.microsoft.com/office/drawing/2014/main" xmlns="" id="{8AC4D9D0-269C-4ACF-BF70-19CF3F874F7A}"/>
                </a:ext>
              </a:extLst>
            </p:cNvPr>
            <p:cNvSpPr>
              <a:spLocks noChangeArrowheads="1"/>
            </p:cNvSpPr>
            <p:nvPr userDrawn="1"/>
          </p:nvSpPr>
          <p:spPr bwMode="auto">
            <a:xfrm>
              <a:off x="2865" y="1181"/>
              <a:ext cx="1950" cy="19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4" name="Freeform 6">
              <a:extLst>
                <a:ext uri="{FF2B5EF4-FFF2-40B4-BE49-F238E27FC236}">
                  <a16:creationId xmlns:a16="http://schemas.microsoft.com/office/drawing/2014/main" xmlns="" id="{78D091DD-3D29-4E85-A4F2-B1EF7381554E}"/>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5" name="Freeform 7">
              <a:extLst>
                <a:ext uri="{FF2B5EF4-FFF2-40B4-BE49-F238E27FC236}">
                  <a16:creationId xmlns:a16="http://schemas.microsoft.com/office/drawing/2014/main" xmlns="" id="{41F39217-4860-4557-92E4-3744C451F05F}"/>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6" name="Freeform 8">
              <a:extLst>
                <a:ext uri="{FF2B5EF4-FFF2-40B4-BE49-F238E27FC236}">
                  <a16:creationId xmlns:a16="http://schemas.microsoft.com/office/drawing/2014/main" xmlns="" id="{E8E8E316-21E4-4CC2-ADF5-C4F81235C3DA}"/>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7" name="Freeform 9">
              <a:extLst>
                <a:ext uri="{FF2B5EF4-FFF2-40B4-BE49-F238E27FC236}">
                  <a16:creationId xmlns:a16="http://schemas.microsoft.com/office/drawing/2014/main" xmlns="" id="{1D3C1F05-2CE2-4C38-A4B0-481C61982A15}"/>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8" name="Freeform 10">
              <a:extLst>
                <a:ext uri="{FF2B5EF4-FFF2-40B4-BE49-F238E27FC236}">
                  <a16:creationId xmlns:a16="http://schemas.microsoft.com/office/drawing/2014/main" xmlns="" id="{B93800B0-DBA3-4D0A-9F1B-C254419B3566}"/>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9" name="Freeform 11">
              <a:extLst>
                <a:ext uri="{FF2B5EF4-FFF2-40B4-BE49-F238E27FC236}">
                  <a16:creationId xmlns:a16="http://schemas.microsoft.com/office/drawing/2014/main" xmlns="" id="{DA73D27E-D033-4C84-A492-8DAC896B6EE3}"/>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1" name="Freeform 12">
              <a:extLst>
                <a:ext uri="{FF2B5EF4-FFF2-40B4-BE49-F238E27FC236}">
                  <a16:creationId xmlns:a16="http://schemas.microsoft.com/office/drawing/2014/main" xmlns="" id="{74F6F1BE-8465-4B37-9FA1-D0E1A2E48B14}"/>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2" name="Freeform 13">
              <a:extLst>
                <a:ext uri="{FF2B5EF4-FFF2-40B4-BE49-F238E27FC236}">
                  <a16:creationId xmlns:a16="http://schemas.microsoft.com/office/drawing/2014/main" xmlns="" id="{9EE5749B-5072-41F9-A57E-284E0A604655}"/>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3" name="Freeform 14">
              <a:extLst>
                <a:ext uri="{FF2B5EF4-FFF2-40B4-BE49-F238E27FC236}">
                  <a16:creationId xmlns:a16="http://schemas.microsoft.com/office/drawing/2014/main" xmlns="" id="{2DBB559A-8AB1-47CF-9594-70FFFF07DF4E}"/>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4" name="Freeform 15">
              <a:extLst>
                <a:ext uri="{FF2B5EF4-FFF2-40B4-BE49-F238E27FC236}">
                  <a16:creationId xmlns:a16="http://schemas.microsoft.com/office/drawing/2014/main" xmlns="" id="{EF6A068B-18BA-48B7-AC57-2231ED0F0A3C}"/>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5" name="Freeform 16">
              <a:extLst>
                <a:ext uri="{FF2B5EF4-FFF2-40B4-BE49-F238E27FC236}">
                  <a16:creationId xmlns:a16="http://schemas.microsoft.com/office/drawing/2014/main" xmlns="" id="{AF34F4D6-E742-4530-A1D5-8CBF297CFE8B}"/>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6" name="Freeform 17">
              <a:extLst>
                <a:ext uri="{FF2B5EF4-FFF2-40B4-BE49-F238E27FC236}">
                  <a16:creationId xmlns:a16="http://schemas.microsoft.com/office/drawing/2014/main" xmlns="" id="{FAD1CA84-23AF-476C-9991-F757AE0651DE}"/>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7" name="Freeform 18">
              <a:extLst>
                <a:ext uri="{FF2B5EF4-FFF2-40B4-BE49-F238E27FC236}">
                  <a16:creationId xmlns:a16="http://schemas.microsoft.com/office/drawing/2014/main" xmlns="" id="{ACAEC108-E142-43B0-8B21-F856F93881FE}"/>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8" name="Freeform 19">
              <a:extLst>
                <a:ext uri="{FF2B5EF4-FFF2-40B4-BE49-F238E27FC236}">
                  <a16:creationId xmlns:a16="http://schemas.microsoft.com/office/drawing/2014/main" xmlns="" id="{C85C54C2-C1F3-4F46-AA95-330CA1FBCCC4}"/>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9" name="Freeform 20">
              <a:extLst>
                <a:ext uri="{FF2B5EF4-FFF2-40B4-BE49-F238E27FC236}">
                  <a16:creationId xmlns:a16="http://schemas.microsoft.com/office/drawing/2014/main" xmlns="" id="{DE512848-C980-40EA-8C56-CE3DC8433DB6}"/>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0" name="Rectangle 21">
              <a:extLst>
                <a:ext uri="{FF2B5EF4-FFF2-40B4-BE49-F238E27FC236}">
                  <a16:creationId xmlns:a16="http://schemas.microsoft.com/office/drawing/2014/main" xmlns="" id="{41E59601-BD60-43C2-A624-31E8A46608AB}"/>
                </a:ext>
              </a:extLst>
            </p:cNvPr>
            <p:cNvSpPr>
              <a:spLocks noChangeArrowheads="1"/>
            </p:cNvSpPr>
            <p:nvPr userDrawn="1"/>
          </p:nvSpPr>
          <p:spPr bwMode="auto">
            <a:xfrm>
              <a:off x="3108" y="2653"/>
              <a:ext cx="1477" cy="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1" name="Freeform 22">
              <a:extLst>
                <a:ext uri="{FF2B5EF4-FFF2-40B4-BE49-F238E27FC236}">
                  <a16:creationId xmlns:a16="http://schemas.microsoft.com/office/drawing/2014/main" xmlns="" id="{2FC897BB-D4BC-4B93-BD1F-3FCB8A51B70E}"/>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2" name="Freeform 23">
              <a:extLst>
                <a:ext uri="{FF2B5EF4-FFF2-40B4-BE49-F238E27FC236}">
                  <a16:creationId xmlns:a16="http://schemas.microsoft.com/office/drawing/2014/main" xmlns="" id="{37CB6FDA-B6C4-4A87-9AEB-E2CC76869608}"/>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3" name="Freeform 24">
              <a:extLst>
                <a:ext uri="{FF2B5EF4-FFF2-40B4-BE49-F238E27FC236}">
                  <a16:creationId xmlns:a16="http://schemas.microsoft.com/office/drawing/2014/main" xmlns="" id="{9EB636E2-EA73-47E1-B9D1-41B5E1183AD7}"/>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4" name="Freeform 25">
              <a:extLst>
                <a:ext uri="{FF2B5EF4-FFF2-40B4-BE49-F238E27FC236}">
                  <a16:creationId xmlns:a16="http://schemas.microsoft.com/office/drawing/2014/main" xmlns="" id="{A1D24BE6-E7F9-419E-9038-34878217484C}"/>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5" name="Freeform 26">
              <a:extLst>
                <a:ext uri="{FF2B5EF4-FFF2-40B4-BE49-F238E27FC236}">
                  <a16:creationId xmlns:a16="http://schemas.microsoft.com/office/drawing/2014/main" xmlns="" id="{03218CF4-4C2B-499B-A778-31F5E5F57B84}"/>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6" name="Freeform 27">
              <a:extLst>
                <a:ext uri="{FF2B5EF4-FFF2-40B4-BE49-F238E27FC236}">
                  <a16:creationId xmlns:a16="http://schemas.microsoft.com/office/drawing/2014/main" xmlns="" id="{173799A0-ECB5-493E-9E49-2EA45E424862}"/>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7" name="Freeform 28">
              <a:extLst>
                <a:ext uri="{FF2B5EF4-FFF2-40B4-BE49-F238E27FC236}">
                  <a16:creationId xmlns:a16="http://schemas.microsoft.com/office/drawing/2014/main" xmlns="" id="{33E96A3F-7E78-4890-94D5-D7E3CB3B23F5}"/>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8" name="Freeform 29">
              <a:extLst>
                <a:ext uri="{FF2B5EF4-FFF2-40B4-BE49-F238E27FC236}">
                  <a16:creationId xmlns:a16="http://schemas.microsoft.com/office/drawing/2014/main" xmlns="" id="{531E9948-2329-4042-8C88-955E4DCDD740}"/>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9" name="Freeform 30">
              <a:extLst>
                <a:ext uri="{FF2B5EF4-FFF2-40B4-BE49-F238E27FC236}">
                  <a16:creationId xmlns:a16="http://schemas.microsoft.com/office/drawing/2014/main" xmlns="" id="{54F08FC5-B24A-449D-BFE5-234C81F9D5C8}"/>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0" name="Freeform 31">
              <a:extLst>
                <a:ext uri="{FF2B5EF4-FFF2-40B4-BE49-F238E27FC236}">
                  <a16:creationId xmlns:a16="http://schemas.microsoft.com/office/drawing/2014/main" xmlns="" id="{FE60F094-8651-44F7-800A-5C5878936E8F}"/>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1" name="Freeform 32">
              <a:extLst>
                <a:ext uri="{FF2B5EF4-FFF2-40B4-BE49-F238E27FC236}">
                  <a16:creationId xmlns:a16="http://schemas.microsoft.com/office/drawing/2014/main" xmlns="" id="{97B6F0CB-D65A-4FE1-82D0-C900FE691B92}"/>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2" name="Freeform 34">
              <a:extLst>
                <a:ext uri="{FF2B5EF4-FFF2-40B4-BE49-F238E27FC236}">
                  <a16:creationId xmlns:a16="http://schemas.microsoft.com/office/drawing/2014/main" xmlns="" id="{C5EA344F-8008-488F-91D7-61F621AFAF2B}"/>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3" name="Freeform 35">
              <a:extLst>
                <a:ext uri="{FF2B5EF4-FFF2-40B4-BE49-F238E27FC236}">
                  <a16:creationId xmlns:a16="http://schemas.microsoft.com/office/drawing/2014/main" xmlns="" id="{E3D1E55F-4B1E-4DF3-A491-0D8570B2984A}"/>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4" name="Freeform 36">
              <a:extLst>
                <a:ext uri="{FF2B5EF4-FFF2-40B4-BE49-F238E27FC236}">
                  <a16:creationId xmlns:a16="http://schemas.microsoft.com/office/drawing/2014/main" xmlns="" id="{E873DE5C-24B0-4BF4-8297-4BA1E4AAFFB1}"/>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5" name="Freeform 37">
              <a:extLst>
                <a:ext uri="{FF2B5EF4-FFF2-40B4-BE49-F238E27FC236}">
                  <a16:creationId xmlns:a16="http://schemas.microsoft.com/office/drawing/2014/main" xmlns="" id="{0CB938A8-5CF0-4C5E-984C-0CAEB0C3E27D}"/>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6" name="Freeform 38">
              <a:extLst>
                <a:ext uri="{FF2B5EF4-FFF2-40B4-BE49-F238E27FC236}">
                  <a16:creationId xmlns:a16="http://schemas.microsoft.com/office/drawing/2014/main" xmlns="" id="{78EBBE71-A1CC-4107-AFCC-83E067E57648}"/>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7" name="Freeform 39">
              <a:extLst>
                <a:ext uri="{FF2B5EF4-FFF2-40B4-BE49-F238E27FC236}">
                  <a16:creationId xmlns:a16="http://schemas.microsoft.com/office/drawing/2014/main" xmlns="" id="{188683EF-DA3F-456E-A35D-B703C1D05321}"/>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8" name="Freeform 40">
              <a:extLst>
                <a:ext uri="{FF2B5EF4-FFF2-40B4-BE49-F238E27FC236}">
                  <a16:creationId xmlns:a16="http://schemas.microsoft.com/office/drawing/2014/main" xmlns="" id="{67455D6C-9F5E-48F6-9D90-B3BF88850F42}"/>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9" name="Freeform 41">
              <a:extLst>
                <a:ext uri="{FF2B5EF4-FFF2-40B4-BE49-F238E27FC236}">
                  <a16:creationId xmlns:a16="http://schemas.microsoft.com/office/drawing/2014/main" xmlns="" id="{2049801F-BD8D-4E9D-AAEA-FAFAAC41C841}"/>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0" name="Freeform 42">
              <a:extLst>
                <a:ext uri="{FF2B5EF4-FFF2-40B4-BE49-F238E27FC236}">
                  <a16:creationId xmlns:a16="http://schemas.microsoft.com/office/drawing/2014/main" xmlns="" id="{05096163-0CFF-4224-8C90-BA89F552F8CA}"/>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1" name="Freeform 43">
              <a:extLst>
                <a:ext uri="{FF2B5EF4-FFF2-40B4-BE49-F238E27FC236}">
                  <a16:creationId xmlns:a16="http://schemas.microsoft.com/office/drawing/2014/main" xmlns="" id="{F9AE60ED-4BD6-40E5-A3C9-CDC44B29DFA4}"/>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2" name="Freeform 44">
              <a:extLst>
                <a:ext uri="{FF2B5EF4-FFF2-40B4-BE49-F238E27FC236}">
                  <a16:creationId xmlns:a16="http://schemas.microsoft.com/office/drawing/2014/main" xmlns="" id="{DA4117E0-3B90-46EB-B97A-0867BD9DA1EE}"/>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3" name="Freeform 45">
              <a:extLst>
                <a:ext uri="{FF2B5EF4-FFF2-40B4-BE49-F238E27FC236}">
                  <a16:creationId xmlns:a16="http://schemas.microsoft.com/office/drawing/2014/main" xmlns="" id="{761EEC17-AA04-4CC5-B696-C93A624A73AE}"/>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4" name="Freeform 46">
              <a:extLst>
                <a:ext uri="{FF2B5EF4-FFF2-40B4-BE49-F238E27FC236}">
                  <a16:creationId xmlns:a16="http://schemas.microsoft.com/office/drawing/2014/main" xmlns="" id="{19E01E8B-2F3E-4806-9747-A9FD6D7CAB0C}"/>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5" name="Freeform 47">
              <a:extLst>
                <a:ext uri="{FF2B5EF4-FFF2-40B4-BE49-F238E27FC236}">
                  <a16:creationId xmlns:a16="http://schemas.microsoft.com/office/drawing/2014/main" xmlns="" id="{31CE3624-CAB2-42C8-A51A-24F5AB0888CC}"/>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6" name="Freeform 48">
              <a:extLst>
                <a:ext uri="{FF2B5EF4-FFF2-40B4-BE49-F238E27FC236}">
                  <a16:creationId xmlns:a16="http://schemas.microsoft.com/office/drawing/2014/main" xmlns="" id="{6046A1D0-D1B4-4EA9-B279-0BB0EB50C4FE}"/>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7" name="Freeform 49">
              <a:extLst>
                <a:ext uri="{FF2B5EF4-FFF2-40B4-BE49-F238E27FC236}">
                  <a16:creationId xmlns:a16="http://schemas.microsoft.com/office/drawing/2014/main" xmlns="" id="{D4B7AB6C-F51F-4D3C-B7AD-C1C1D664E317}"/>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8" name="Freeform 50">
              <a:extLst>
                <a:ext uri="{FF2B5EF4-FFF2-40B4-BE49-F238E27FC236}">
                  <a16:creationId xmlns:a16="http://schemas.microsoft.com/office/drawing/2014/main" xmlns="" id="{8E10AC4C-338C-4C57-B1AE-E90AD682072D}"/>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9" name="Freeform 51">
              <a:extLst>
                <a:ext uri="{FF2B5EF4-FFF2-40B4-BE49-F238E27FC236}">
                  <a16:creationId xmlns:a16="http://schemas.microsoft.com/office/drawing/2014/main" xmlns="" id="{34BF4F08-8DEC-4C2B-A2AF-788F7F1E4803}"/>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0" name="Freeform 52">
              <a:extLst>
                <a:ext uri="{FF2B5EF4-FFF2-40B4-BE49-F238E27FC236}">
                  <a16:creationId xmlns:a16="http://schemas.microsoft.com/office/drawing/2014/main" xmlns="" id="{CFAEED60-DD64-46E7-8E79-CE50C14F1A69}"/>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1" name="Freeform 53">
              <a:extLst>
                <a:ext uri="{FF2B5EF4-FFF2-40B4-BE49-F238E27FC236}">
                  <a16:creationId xmlns:a16="http://schemas.microsoft.com/office/drawing/2014/main" xmlns="" id="{71261761-F990-43CC-844E-2C0A2477EF5F}"/>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2" name="Freeform 54">
              <a:extLst>
                <a:ext uri="{FF2B5EF4-FFF2-40B4-BE49-F238E27FC236}">
                  <a16:creationId xmlns:a16="http://schemas.microsoft.com/office/drawing/2014/main" xmlns="" id="{D4D822F0-487A-41CD-89A2-BFEAF94DA3A6}"/>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3" name="Freeform 55">
              <a:extLst>
                <a:ext uri="{FF2B5EF4-FFF2-40B4-BE49-F238E27FC236}">
                  <a16:creationId xmlns:a16="http://schemas.microsoft.com/office/drawing/2014/main" xmlns="" id="{64127AD4-1815-4284-AA88-8E4CBE2BEB06}"/>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4" name="Freeform 56">
              <a:extLst>
                <a:ext uri="{FF2B5EF4-FFF2-40B4-BE49-F238E27FC236}">
                  <a16:creationId xmlns:a16="http://schemas.microsoft.com/office/drawing/2014/main" xmlns="" id="{BD21305C-D290-41CE-8BC3-99457C64FB12}"/>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5" name="Freeform 57">
              <a:extLst>
                <a:ext uri="{FF2B5EF4-FFF2-40B4-BE49-F238E27FC236}">
                  <a16:creationId xmlns:a16="http://schemas.microsoft.com/office/drawing/2014/main" xmlns="" id="{C54B15DF-E6D7-4531-BBF7-8FF9AA9A4B2A}"/>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6" name="Freeform 58">
              <a:extLst>
                <a:ext uri="{FF2B5EF4-FFF2-40B4-BE49-F238E27FC236}">
                  <a16:creationId xmlns:a16="http://schemas.microsoft.com/office/drawing/2014/main" xmlns="" id="{4D304613-492C-427C-A02E-E05ACE6B32EE}"/>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7" name="Freeform 59">
              <a:extLst>
                <a:ext uri="{FF2B5EF4-FFF2-40B4-BE49-F238E27FC236}">
                  <a16:creationId xmlns:a16="http://schemas.microsoft.com/office/drawing/2014/main" xmlns="" id="{52AED092-BCE9-47D3-8D39-F2C4684C6122}"/>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8" name="Freeform 60">
              <a:extLst>
                <a:ext uri="{FF2B5EF4-FFF2-40B4-BE49-F238E27FC236}">
                  <a16:creationId xmlns:a16="http://schemas.microsoft.com/office/drawing/2014/main" xmlns="" id="{E9BCC919-A30E-4FA5-91D6-D4CA02EF0948}"/>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9" name="Freeform 61">
              <a:extLst>
                <a:ext uri="{FF2B5EF4-FFF2-40B4-BE49-F238E27FC236}">
                  <a16:creationId xmlns:a16="http://schemas.microsoft.com/office/drawing/2014/main" xmlns="" id="{6CFE3E2A-8488-4AFD-ABAE-938C82F3797D}"/>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0" name="Freeform 62">
              <a:extLst>
                <a:ext uri="{FF2B5EF4-FFF2-40B4-BE49-F238E27FC236}">
                  <a16:creationId xmlns:a16="http://schemas.microsoft.com/office/drawing/2014/main" xmlns="" id="{AE6E86CC-9825-414A-B885-AD3D5F84D60F}"/>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grpSp>
      <p:sp>
        <p:nvSpPr>
          <p:cNvPr id="70" name="Freeform: Shape 69">
            <a:extLst>
              <a:ext uri="{FF2B5EF4-FFF2-40B4-BE49-F238E27FC236}">
                <a16:creationId xmlns:a16="http://schemas.microsoft.com/office/drawing/2014/main" xmlns="" id="{BABC578D-5081-452E-A28F-C835C1DA64A1}"/>
              </a:ext>
            </a:extLst>
          </p:cNvPr>
          <p:cNvSpPr/>
          <p:nvPr userDrawn="1"/>
        </p:nvSpPr>
        <p:spPr>
          <a:xfrm>
            <a:off x="6499358" y="-1"/>
            <a:ext cx="5704638" cy="6879660"/>
          </a:xfrm>
          <a:custGeom>
            <a:avLst/>
            <a:gdLst>
              <a:gd name="connsiteX0" fmla="*/ 1684339 w 5704638"/>
              <a:gd name="connsiteY0" fmla="*/ 0 h 6879660"/>
              <a:gd name="connsiteX1" fmla="*/ 5704638 w 5704638"/>
              <a:gd name="connsiteY1" fmla="*/ 0 h 6879660"/>
              <a:gd name="connsiteX2" fmla="*/ 5704638 w 5704638"/>
              <a:gd name="connsiteY2" fmla="*/ 6879660 h 6879660"/>
              <a:gd name="connsiteX3" fmla="*/ 1684339 w 5704638"/>
              <a:gd name="connsiteY3" fmla="*/ 6879660 h 6879660"/>
              <a:gd name="connsiteX4" fmla="*/ 0 w 5704638"/>
              <a:gd name="connsiteY4" fmla="*/ 6437231 h 68796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04638" h="6879660">
                <a:moveTo>
                  <a:pt x="1684339" y="0"/>
                </a:moveTo>
                <a:lnTo>
                  <a:pt x="5704638" y="0"/>
                </a:lnTo>
                <a:lnTo>
                  <a:pt x="5704638" y="6879660"/>
                </a:lnTo>
                <a:lnTo>
                  <a:pt x="1684339" y="6879660"/>
                </a:lnTo>
                <a:lnTo>
                  <a:pt x="0" y="6437231"/>
                </a:lnTo>
                <a:close/>
              </a:path>
            </a:pathLst>
          </a:custGeom>
          <a:blipFill>
            <a:blip r:embed="rId3" cstate="screen">
              <a:extLst>
                <a:ext uri="{28A0092B-C50C-407E-A947-70E740481C1C}">
                  <a14:useLocalDpi xmlns:a14="http://schemas.microsoft.com/office/drawing/2010/main"/>
                </a:ext>
              </a:extLst>
            </a:blip>
            <a:srcRect/>
            <a:stretch>
              <a:fillRect l="-122106" t="-35294" r="-54327" b="-26692"/>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72" name="Text Placeholder 140">
            <a:extLst>
              <a:ext uri="{FF2B5EF4-FFF2-40B4-BE49-F238E27FC236}">
                <a16:creationId xmlns:a16="http://schemas.microsoft.com/office/drawing/2014/main" xmlns="" id="{C88C7B38-255E-4D79-80C8-2A025E1CFACF}"/>
              </a:ext>
            </a:extLst>
          </p:cNvPr>
          <p:cNvSpPr>
            <a:spLocks noGrp="1"/>
          </p:cNvSpPr>
          <p:nvPr>
            <p:ph type="body" sz="quarter" idx="17" hasCustomPrompt="1"/>
          </p:nvPr>
        </p:nvSpPr>
        <p:spPr>
          <a:xfrm>
            <a:off x="500062" y="5394937"/>
            <a:ext cx="4772203" cy="707231"/>
          </a:xfrm>
        </p:spPr>
        <p:txBody>
          <a:bodyPr>
            <a:normAutofit/>
          </a:bodyPr>
          <a:lstStyle>
            <a:lvl1pPr>
              <a:spcBef>
                <a:spcPts val="0"/>
              </a:spcBef>
              <a:spcAft>
                <a:spcPts val="600"/>
              </a:spcAft>
              <a:defRPr sz="1600" b="1">
                <a:solidFill>
                  <a:schemeClr val="tx2"/>
                </a:solidFill>
              </a:defRPr>
            </a:lvl1pPr>
            <a:lvl2pPr marL="0" indent="0">
              <a:spcBef>
                <a:spcPts val="0"/>
              </a:spcBef>
              <a:buNone/>
              <a:defRPr sz="1600">
                <a:solidFill>
                  <a:schemeClr val="tx2"/>
                </a:solidFill>
              </a:defRPr>
            </a:lvl2pPr>
            <a:lvl3pPr marL="0" indent="0">
              <a:spcBef>
                <a:spcPts val="0"/>
              </a:spcBef>
              <a:buNone/>
              <a:defRPr sz="1600" b="0">
                <a:solidFill>
                  <a:schemeClr val="tx2"/>
                </a:solidFill>
              </a:defRPr>
            </a:lvl3pPr>
            <a:lvl4pPr>
              <a:spcBef>
                <a:spcPts val="0"/>
              </a:spcBef>
              <a:defRPr sz="1600" b="0">
                <a:solidFill>
                  <a:schemeClr val="tx2"/>
                </a:solidFill>
              </a:defRPr>
            </a:lvl4pPr>
            <a:lvl5pPr>
              <a:spcBef>
                <a:spcPts val="0"/>
              </a:spcBef>
              <a:defRPr sz="1600" b="0">
                <a:solidFill>
                  <a:schemeClr val="tx2"/>
                </a:solidFill>
              </a:defRPr>
            </a:lvl5pPr>
            <a:lvl6pPr>
              <a:spcBef>
                <a:spcPts val="0"/>
              </a:spcBef>
              <a:defRPr sz="1600" b="0">
                <a:solidFill>
                  <a:schemeClr val="tx2"/>
                </a:solidFill>
              </a:defRPr>
            </a:lvl6pPr>
            <a:lvl7pPr>
              <a:spcBef>
                <a:spcPts val="0"/>
              </a:spcBef>
              <a:defRPr sz="1600" b="0">
                <a:solidFill>
                  <a:schemeClr val="tx2"/>
                </a:solidFill>
              </a:defRPr>
            </a:lvl7pPr>
            <a:lvl8pPr>
              <a:spcBef>
                <a:spcPts val="0"/>
              </a:spcBef>
              <a:defRPr sz="1600">
                <a:solidFill>
                  <a:schemeClr val="tx2"/>
                </a:solidFill>
              </a:defRPr>
            </a:lvl8pPr>
            <a:lvl9pPr>
              <a:spcBef>
                <a:spcPts val="0"/>
              </a:spcBef>
              <a:defRPr sz="1600">
                <a:solidFill>
                  <a:schemeClr val="tx2"/>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66" name="Text Placeholder 135">
            <a:extLst>
              <a:ext uri="{FF2B5EF4-FFF2-40B4-BE49-F238E27FC236}">
                <a16:creationId xmlns:a16="http://schemas.microsoft.com/office/drawing/2014/main" xmlns="" id="{EC7B1783-9A42-4500-B3D5-978D81F02062}"/>
              </a:ext>
            </a:extLst>
          </p:cNvPr>
          <p:cNvSpPr>
            <a:spLocks noGrp="1"/>
          </p:cNvSpPr>
          <p:nvPr>
            <p:ph type="body" sz="quarter" idx="16" hasCustomPrompt="1"/>
          </p:nvPr>
        </p:nvSpPr>
        <p:spPr>
          <a:xfrm>
            <a:off x="607255" y="5338960"/>
            <a:ext cx="288000" cy="10800"/>
          </a:xfrm>
          <a:solidFill>
            <a:schemeClr val="tx2"/>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Tree>
    <p:extLst>
      <p:ext uri="{BB962C8B-B14F-4D97-AF65-F5344CB8AC3E}">
        <p14:creationId xmlns:p14="http://schemas.microsoft.com/office/powerpoint/2010/main" val="717561155"/>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preserve="1" userDrawn="1">
  <p:cSld name="Section Header C-Strength">
    <p:bg>
      <p:bgPr>
        <a:blipFill>
          <a:blip r:embed="rId2"/>
          <a:stretch>
            <a:fillRect/>
          </a:stretch>
        </a:blipFill>
        <a:effectLst/>
      </p:bgPr>
    </p:bg>
    <p:spTree>
      <p:nvGrpSpPr>
        <p:cNvPr id="1" name=""/>
        <p:cNvGrpSpPr/>
        <p:nvPr/>
      </p:nvGrpSpPr>
      <p:grpSpPr>
        <a:xfrm>
          <a:off x="0" y="0"/>
          <a:ext cx="0" cy="0"/>
          <a:chOff x="0" y="0"/>
          <a:chExt cx="0" cy="0"/>
        </a:xfrm>
      </p:grpSpPr>
      <p:sp>
        <p:nvSpPr>
          <p:cNvPr id="71" name="Rectangle 70">
            <a:extLst>
              <a:ext uri="{FF2B5EF4-FFF2-40B4-BE49-F238E27FC236}">
                <a16:creationId xmlns:a16="http://schemas.microsoft.com/office/drawing/2014/main" xmlns="" id="{890DF213-662F-4F0F-AF3A-12E90D6AB403}"/>
              </a:ext>
            </a:extLst>
          </p:cNvPr>
          <p:cNvSpPr/>
          <p:nvPr userDrawn="1"/>
        </p:nvSpPr>
        <p:spPr>
          <a:xfrm>
            <a:off x="-1" y="-1"/>
            <a:ext cx="12204001" cy="685800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xmlns="" id="{1D7D280A-8F97-4666-B32E-23950B31DB3C}"/>
              </a:ext>
            </a:extLst>
          </p:cNvPr>
          <p:cNvSpPr>
            <a:spLocks noGrp="1"/>
          </p:cNvSpPr>
          <p:nvPr>
            <p:ph type="subTitle" idx="1" hasCustomPrompt="1"/>
          </p:nvPr>
        </p:nvSpPr>
        <p:spPr>
          <a:xfrm>
            <a:off x="500063" y="2487775"/>
            <a:ext cx="5999291"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600"/>
              </a:spcAft>
              <a:buNone/>
              <a:defRPr sz="3800" b="1">
                <a:solidFill>
                  <a:schemeClr val="tx2"/>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title</a:t>
            </a:r>
          </a:p>
          <a:p>
            <a:pPr lvl="1"/>
            <a:r>
              <a:rPr lang="en-AU" noProof="0" dirty="0"/>
              <a:t>Two</a:t>
            </a:r>
          </a:p>
          <a:p>
            <a:pPr lvl="2"/>
            <a:r>
              <a:rPr lang="en-AU" noProof="0" dirty="0"/>
              <a:t>Three</a:t>
            </a:r>
          </a:p>
          <a:p>
            <a:pPr lvl="8"/>
            <a:r>
              <a:rPr lang="en-AU" noProof="0" dirty="0"/>
              <a:t>four</a:t>
            </a:r>
          </a:p>
        </p:txBody>
      </p:sp>
      <p:grpSp>
        <p:nvGrpSpPr>
          <p:cNvPr id="131" name="Group 4">
            <a:extLst>
              <a:ext uri="{FF2B5EF4-FFF2-40B4-BE49-F238E27FC236}">
                <a16:creationId xmlns:a16="http://schemas.microsoft.com/office/drawing/2014/main" xmlns="" id="{952F8D34-531B-4437-B768-1A058C4F580B}"/>
              </a:ext>
            </a:extLst>
          </p:cNvPr>
          <p:cNvGrpSpPr>
            <a:grpSpLocks noChangeAspect="1"/>
          </p:cNvGrpSpPr>
          <p:nvPr userDrawn="1"/>
        </p:nvGrpSpPr>
        <p:grpSpPr bwMode="auto">
          <a:xfrm>
            <a:off x="607255" y="616633"/>
            <a:ext cx="1256780" cy="1260000"/>
            <a:chOff x="2864" y="1181"/>
            <a:chExt cx="1952" cy="1957"/>
          </a:xfrm>
          <a:blipFill>
            <a:blip r:embed="rId2"/>
            <a:stretch>
              <a:fillRect/>
            </a:stretch>
          </a:blipFill>
        </p:grpSpPr>
        <p:sp>
          <p:nvSpPr>
            <p:cNvPr id="132" name="AutoShape 3">
              <a:extLst>
                <a:ext uri="{FF2B5EF4-FFF2-40B4-BE49-F238E27FC236}">
                  <a16:creationId xmlns:a16="http://schemas.microsoft.com/office/drawing/2014/main" xmlns="" id="{BBEC651D-9DEC-4A01-B480-D5E4B2FC2902}"/>
                </a:ext>
              </a:extLst>
            </p:cNvPr>
            <p:cNvSpPr>
              <a:spLocks noChangeAspect="1" noChangeArrowheads="1" noTextEdit="1"/>
            </p:cNvSpPr>
            <p:nvPr userDrawn="1"/>
          </p:nvSpPr>
          <p:spPr bwMode="auto">
            <a:xfrm>
              <a:off x="2864" y="1182"/>
              <a:ext cx="1952" cy="195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3" name="Rectangle 5">
              <a:extLst>
                <a:ext uri="{FF2B5EF4-FFF2-40B4-BE49-F238E27FC236}">
                  <a16:creationId xmlns:a16="http://schemas.microsoft.com/office/drawing/2014/main" xmlns="" id="{8AC4D9D0-269C-4ACF-BF70-19CF3F874F7A}"/>
                </a:ext>
              </a:extLst>
            </p:cNvPr>
            <p:cNvSpPr>
              <a:spLocks noChangeArrowheads="1"/>
            </p:cNvSpPr>
            <p:nvPr userDrawn="1"/>
          </p:nvSpPr>
          <p:spPr bwMode="auto">
            <a:xfrm>
              <a:off x="2865" y="1181"/>
              <a:ext cx="1950" cy="19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4" name="Freeform 6">
              <a:extLst>
                <a:ext uri="{FF2B5EF4-FFF2-40B4-BE49-F238E27FC236}">
                  <a16:creationId xmlns:a16="http://schemas.microsoft.com/office/drawing/2014/main" xmlns="" id="{78D091DD-3D29-4E85-A4F2-B1EF7381554E}"/>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5" name="Freeform 7">
              <a:extLst>
                <a:ext uri="{FF2B5EF4-FFF2-40B4-BE49-F238E27FC236}">
                  <a16:creationId xmlns:a16="http://schemas.microsoft.com/office/drawing/2014/main" xmlns="" id="{41F39217-4860-4557-92E4-3744C451F05F}"/>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6" name="Freeform 8">
              <a:extLst>
                <a:ext uri="{FF2B5EF4-FFF2-40B4-BE49-F238E27FC236}">
                  <a16:creationId xmlns:a16="http://schemas.microsoft.com/office/drawing/2014/main" xmlns="" id="{E8E8E316-21E4-4CC2-ADF5-C4F81235C3DA}"/>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7" name="Freeform 9">
              <a:extLst>
                <a:ext uri="{FF2B5EF4-FFF2-40B4-BE49-F238E27FC236}">
                  <a16:creationId xmlns:a16="http://schemas.microsoft.com/office/drawing/2014/main" xmlns="" id="{1D3C1F05-2CE2-4C38-A4B0-481C61982A15}"/>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8" name="Freeform 10">
              <a:extLst>
                <a:ext uri="{FF2B5EF4-FFF2-40B4-BE49-F238E27FC236}">
                  <a16:creationId xmlns:a16="http://schemas.microsoft.com/office/drawing/2014/main" xmlns="" id="{B93800B0-DBA3-4D0A-9F1B-C254419B3566}"/>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9" name="Freeform 11">
              <a:extLst>
                <a:ext uri="{FF2B5EF4-FFF2-40B4-BE49-F238E27FC236}">
                  <a16:creationId xmlns:a16="http://schemas.microsoft.com/office/drawing/2014/main" xmlns="" id="{DA73D27E-D033-4C84-A492-8DAC896B6EE3}"/>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1" name="Freeform 12">
              <a:extLst>
                <a:ext uri="{FF2B5EF4-FFF2-40B4-BE49-F238E27FC236}">
                  <a16:creationId xmlns:a16="http://schemas.microsoft.com/office/drawing/2014/main" xmlns="" id="{74F6F1BE-8465-4B37-9FA1-D0E1A2E48B14}"/>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2" name="Freeform 13">
              <a:extLst>
                <a:ext uri="{FF2B5EF4-FFF2-40B4-BE49-F238E27FC236}">
                  <a16:creationId xmlns:a16="http://schemas.microsoft.com/office/drawing/2014/main" xmlns="" id="{9EE5749B-5072-41F9-A57E-284E0A604655}"/>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3" name="Freeform 14">
              <a:extLst>
                <a:ext uri="{FF2B5EF4-FFF2-40B4-BE49-F238E27FC236}">
                  <a16:creationId xmlns:a16="http://schemas.microsoft.com/office/drawing/2014/main" xmlns="" id="{2DBB559A-8AB1-47CF-9594-70FFFF07DF4E}"/>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4" name="Freeform 15">
              <a:extLst>
                <a:ext uri="{FF2B5EF4-FFF2-40B4-BE49-F238E27FC236}">
                  <a16:creationId xmlns:a16="http://schemas.microsoft.com/office/drawing/2014/main" xmlns="" id="{EF6A068B-18BA-48B7-AC57-2231ED0F0A3C}"/>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5" name="Freeform 16">
              <a:extLst>
                <a:ext uri="{FF2B5EF4-FFF2-40B4-BE49-F238E27FC236}">
                  <a16:creationId xmlns:a16="http://schemas.microsoft.com/office/drawing/2014/main" xmlns="" id="{AF34F4D6-E742-4530-A1D5-8CBF297CFE8B}"/>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6" name="Freeform 17">
              <a:extLst>
                <a:ext uri="{FF2B5EF4-FFF2-40B4-BE49-F238E27FC236}">
                  <a16:creationId xmlns:a16="http://schemas.microsoft.com/office/drawing/2014/main" xmlns="" id="{FAD1CA84-23AF-476C-9991-F757AE0651DE}"/>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7" name="Freeform 18">
              <a:extLst>
                <a:ext uri="{FF2B5EF4-FFF2-40B4-BE49-F238E27FC236}">
                  <a16:creationId xmlns:a16="http://schemas.microsoft.com/office/drawing/2014/main" xmlns="" id="{ACAEC108-E142-43B0-8B21-F856F93881FE}"/>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8" name="Freeform 19">
              <a:extLst>
                <a:ext uri="{FF2B5EF4-FFF2-40B4-BE49-F238E27FC236}">
                  <a16:creationId xmlns:a16="http://schemas.microsoft.com/office/drawing/2014/main" xmlns="" id="{C85C54C2-C1F3-4F46-AA95-330CA1FBCCC4}"/>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9" name="Freeform 20">
              <a:extLst>
                <a:ext uri="{FF2B5EF4-FFF2-40B4-BE49-F238E27FC236}">
                  <a16:creationId xmlns:a16="http://schemas.microsoft.com/office/drawing/2014/main" xmlns="" id="{DE512848-C980-40EA-8C56-CE3DC8433DB6}"/>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0" name="Rectangle 21">
              <a:extLst>
                <a:ext uri="{FF2B5EF4-FFF2-40B4-BE49-F238E27FC236}">
                  <a16:creationId xmlns:a16="http://schemas.microsoft.com/office/drawing/2014/main" xmlns="" id="{41E59601-BD60-43C2-A624-31E8A46608AB}"/>
                </a:ext>
              </a:extLst>
            </p:cNvPr>
            <p:cNvSpPr>
              <a:spLocks noChangeArrowheads="1"/>
            </p:cNvSpPr>
            <p:nvPr userDrawn="1"/>
          </p:nvSpPr>
          <p:spPr bwMode="auto">
            <a:xfrm>
              <a:off x="3108" y="2653"/>
              <a:ext cx="1477" cy="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1" name="Freeform 22">
              <a:extLst>
                <a:ext uri="{FF2B5EF4-FFF2-40B4-BE49-F238E27FC236}">
                  <a16:creationId xmlns:a16="http://schemas.microsoft.com/office/drawing/2014/main" xmlns="" id="{2FC897BB-D4BC-4B93-BD1F-3FCB8A51B70E}"/>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2" name="Freeform 23">
              <a:extLst>
                <a:ext uri="{FF2B5EF4-FFF2-40B4-BE49-F238E27FC236}">
                  <a16:creationId xmlns:a16="http://schemas.microsoft.com/office/drawing/2014/main" xmlns="" id="{37CB6FDA-B6C4-4A87-9AEB-E2CC76869608}"/>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3" name="Freeform 24">
              <a:extLst>
                <a:ext uri="{FF2B5EF4-FFF2-40B4-BE49-F238E27FC236}">
                  <a16:creationId xmlns:a16="http://schemas.microsoft.com/office/drawing/2014/main" xmlns="" id="{9EB636E2-EA73-47E1-B9D1-41B5E1183AD7}"/>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4" name="Freeform 25">
              <a:extLst>
                <a:ext uri="{FF2B5EF4-FFF2-40B4-BE49-F238E27FC236}">
                  <a16:creationId xmlns:a16="http://schemas.microsoft.com/office/drawing/2014/main" xmlns="" id="{A1D24BE6-E7F9-419E-9038-34878217484C}"/>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5" name="Freeform 26">
              <a:extLst>
                <a:ext uri="{FF2B5EF4-FFF2-40B4-BE49-F238E27FC236}">
                  <a16:creationId xmlns:a16="http://schemas.microsoft.com/office/drawing/2014/main" xmlns="" id="{03218CF4-4C2B-499B-A778-31F5E5F57B84}"/>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6" name="Freeform 27">
              <a:extLst>
                <a:ext uri="{FF2B5EF4-FFF2-40B4-BE49-F238E27FC236}">
                  <a16:creationId xmlns:a16="http://schemas.microsoft.com/office/drawing/2014/main" xmlns="" id="{173799A0-ECB5-493E-9E49-2EA45E424862}"/>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7" name="Freeform 28">
              <a:extLst>
                <a:ext uri="{FF2B5EF4-FFF2-40B4-BE49-F238E27FC236}">
                  <a16:creationId xmlns:a16="http://schemas.microsoft.com/office/drawing/2014/main" xmlns="" id="{33E96A3F-7E78-4890-94D5-D7E3CB3B23F5}"/>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8" name="Freeform 29">
              <a:extLst>
                <a:ext uri="{FF2B5EF4-FFF2-40B4-BE49-F238E27FC236}">
                  <a16:creationId xmlns:a16="http://schemas.microsoft.com/office/drawing/2014/main" xmlns="" id="{531E9948-2329-4042-8C88-955E4DCDD740}"/>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9" name="Freeform 30">
              <a:extLst>
                <a:ext uri="{FF2B5EF4-FFF2-40B4-BE49-F238E27FC236}">
                  <a16:creationId xmlns:a16="http://schemas.microsoft.com/office/drawing/2014/main" xmlns="" id="{54F08FC5-B24A-449D-BFE5-234C81F9D5C8}"/>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0" name="Freeform 31">
              <a:extLst>
                <a:ext uri="{FF2B5EF4-FFF2-40B4-BE49-F238E27FC236}">
                  <a16:creationId xmlns:a16="http://schemas.microsoft.com/office/drawing/2014/main" xmlns="" id="{FE60F094-8651-44F7-800A-5C5878936E8F}"/>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1" name="Freeform 32">
              <a:extLst>
                <a:ext uri="{FF2B5EF4-FFF2-40B4-BE49-F238E27FC236}">
                  <a16:creationId xmlns:a16="http://schemas.microsoft.com/office/drawing/2014/main" xmlns="" id="{97B6F0CB-D65A-4FE1-82D0-C900FE691B92}"/>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2" name="Freeform 34">
              <a:extLst>
                <a:ext uri="{FF2B5EF4-FFF2-40B4-BE49-F238E27FC236}">
                  <a16:creationId xmlns:a16="http://schemas.microsoft.com/office/drawing/2014/main" xmlns="" id="{C5EA344F-8008-488F-91D7-61F621AFAF2B}"/>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3" name="Freeform 35">
              <a:extLst>
                <a:ext uri="{FF2B5EF4-FFF2-40B4-BE49-F238E27FC236}">
                  <a16:creationId xmlns:a16="http://schemas.microsoft.com/office/drawing/2014/main" xmlns="" id="{E3D1E55F-4B1E-4DF3-A491-0D8570B2984A}"/>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4" name="Freeform 36">
              <a:extLst>
                <a:ext uri="{FF2B5EF4-FFF2-40B4-BE49-F238E27FC236}">
                  <a16:creationId xmlns:a16="http://schemas.microsoft.com/office/drawing/2014/main" xmlns="" id="{E873DE5C-24B0-4BF4-8297-4BA1E4AAFFB1}"/>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5" name="Freeform 37">
              <a:extLst>
                <a:ext uri="{FF2B5EF4-FFF2-40B4-BE49-F238E27FC236}">
                  <a16:creationId xmlns:a16="http://schemas.microsoft.com/office/drawing/2014/main" xmlns="" id="{0CB938A8-5CF0-4C5E-984C-0CAEB0C3E27D}"/>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6" name="Freeform 38">
              <a:extLst>
                <a:ext uri="{FF2B5EF4-FFF2-40B4-BE49-F238E27FC236}">
                  <a16:creationId xmlns:a16="http://schemas.microsoft.com/office/drawing/2014/main" xmlns="" id="{78EBBE71-A1CC-4107-AFCC-83E067E57648}"/>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7" name="Freeform 39">
              <a:extLst>
                <a:ext uri="{FF2B5EF4-FFF2-40B4-BE49-F238E27FC236}">
                  <a16:creationId xmlns:a16="http://schemas.microsoft.com/office/drawing/2014/main" xmlns="" id="{188683EF-DA3F-456E-A35D-B703C1D05321}"/>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8" name="Freeform 40">
              <a:extLst>
                <a:ext uri="{FF2B5EF4-FFF2-40B4-BE49-F238E27FC236}">
                  <a16:creationId xmlns:a16="http://schemas.microsoft.com/office/drawing/2014/main" xmlns="" id="{67455D6C-9F5E-48F6-9D90-B3BF88850F42}"/>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9" name="Freeform 41">
              <a:extLst>
                <a:ext uri="{FF2B5EF4-FFF2-40B4-BE49-F238E27FC236}">
                  <a16:creationId xmlns:a16="http://schemas.microsoft.com/office/drawing/2014/main" xmlns="" id="{2049801F-BD8D-4E9D-AAEA-FAFAAC41C841}"/>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0" name="Freeform 42">
              <a:extLst>
                <a:ext uri="{FF2B5EF4-FFF2-40B4-BE49-F238E27FC236}">
                  <a16:creationId xmlns:a16="http://schemas.microsoft.com/office/drawing/2014/main" xmlns="" id="{05096163-0CFF-4224-8C90-BA89F552F8CA}"/>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1" name="Freeform 43">
              <a:extLst>
                <a:ext uri="{FF2B5EF4-FFF2-40B4-BE49-F238E27FC236}">
                  <a16:creationId xmlns:a16="http://schemas.microsoft.com/office/drawing/2014/main" xmlns="" id="{F9AE60ED-4BD6-40E5-A3C9-CDC44B29DFA4}"/>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2" name="Freeform 44">
              <a:extLst>
                <a:ext uri="{FF2B5EF4-FFF2-40B4-BE49-F238E27FC236}">
                  <a16:creationId xmlns:a16="http://schemas.microsoft.com/office/drawing/2014/main" xmlns="" id="{DA4117E0-3B90-46EB-B97A-0867BD9DA1EE}"/>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3" name="Freeform 45">
              <a:extLst>
                <a:ext uri="{FF2B5EF4-FFF2-40B4-BE49-F238E27FC236}">
                  <a16:creationId xmlns:a16="http://schemas.microsoft.com/office/drawing/2014/main" xmlns="" id="{761EEC17-AA04-4CC5-B696-C93A624A73AE}"/>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4" name="Freeform 46">
              <a:extLst>
                <a:ext uri="{FF2B5EF4-FFF2-40B4-BE49-F238E27FC236}">
                  <a16:creationId xmlns:a16="http://schemas.microsoft.com/office/drawing/2014/main" xmlns="" id="{19E01E8B-2F3E-4806-9747-A9FD6D7CAB0C}"/>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5" name="Freeform 47">
              <a:extLst>
                <a:ext uri="{FF2B5EF4-FFF2-40B4-BE49-F238E27FC236}">
                  <a16:creationId xmlns:a16="http://schemas.microsoft.com/office/drawing/2014/main" xmlns="" id="{31CE3624-CAB2-42C8-A51A-24F5AB0888CC}"/>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6" name="Freeform 48">
              <a:extLst>
                <a:ext uri="{FF2B5EF4-FFF2-40B4-BE49-F238E27FC236}">
                  <a16:creationId xmlns:a16="http://schemas.microsoft.com/office/drawing/2014/main" xmlns="" id="{6046A1D0-D1B4-4EA9-B279-0BB0EB50C4FE}"/>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7" name="Freeform 49">
              <a:extLst>
                <a:ext uri="{FF2B5EF4-FFF2-40B4-BE49-F238E27FC236}">
                  <a16:creationId xmlns:a16="http://schemas.microsoft.com/office/drawing/2014/main" xmlns="" id="{D4B7AB6C-F51F-4D3C-B7AD-C1C1D664E317}"/>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8" name="Freeform 50">
              <a:extLst>
                <a:ext uri="{FF2B5EF4-FFF2-40B4-BE49-F238E27FC236}">
                  <a16:creationId xmlns:a16="http://schemas.microsoft.com/office/drawing/2014/main" xmlns="" id="{8E10AC4C-338C-4C57-B1AE-E90AD682072D}"/>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9" name="Freeform 51">
              <a:extLst>
                <a:ext uri="{FF2B5EF4-FFF2-40B4-BE49-F238E27FC236}">
                  <a16:creationId xmlns:a16="http://schemas.microsoft.com/office/drawing/2014/main" xmlns="" id="{34BF4F08-8DEC-4C2B-A2AF-788F7F1E4803}"/>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0" name="Freeform 52">
              <a:extLst>
                <a:ext uri="{FF2B5EF4-FFF2-40B4-BE49-F238E27FC236}">
                  <a16:creationId xmlns:a16="http://schemas.microsoft.com/office/drawing/2014/main" xmlns="" id="{CFAEED60-DD64-46E7-8E79-CE50C14F1A69}"/>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1" name="Freeform 53">
              <a:extLst>
                <a:ext uri="{FF2B5EF4-FFF2-40B4-BE49-F238E27FC236}">
                  <a16:creationId xmlns:a16="http://schemas.microsoft.com/office/drawing/2014/main" xmlns="" id="{71261761-F990-43CC-844E-2C0A2477EF5F}"/>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2" name="Freeform 54">
              <a:extLst>
                <a:ext uri="{FF2B5EF4-FFF2-40B4-BE49-F238E27FC236}">
                  <a16:creationId xmlns:a16="http://schemas.microsoft.com/office/drawing/2014/main" xmlns="" id="{D4D822F0-487A-41CD-89A2-BFEAF94DA3A6}"/>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3" name="Freeform 55">
              <a:extLst>
                <a:ext uri="{FF2B5EF4-FFF2-40B4-BE49-F238E27FC236}">
                  <a16:creationId xmlns:a16="http://schemas.microsoft.com/office/drawing/2014/main" xmlns="" id="{64127AD4-1815-4284-AA88-8E4CBE2BEB06}"/>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4" name="Freeform 56">
              <a:extLst>
                <a:ext uri="{FF2B5EF4-FFF2-40B4-BE49-F238E27FC236}">
                  <a16:creationId xmlns:a16="http://schemas.microsoft.com/office/drawing/2014/main" xmlns="" id="{BD21305C-D290-41CE-8BC3-99457C64FB12}"/>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5" name="Freeform 57">
              <a:extLst>
                <a:ext uri="{FF2B5EF4-FFF2-40B4-BE49-F238E27FC236}">
                  <a16:creationId xmlns:a16="http://schemas.microsoft.com/office/drawing/2014/main" xmlns="" id="{C54B15DF-E6D7-4531-BBF7-8FF9AA9A4B2A}"/>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6" name="Freeform 58">
              <a:extLst>
                <a:ext uri="{FF2B5EF4-FFF2-40B4-BE49-F238E27FC236}">
                  <a16:creationId xmlns:a16="http://schemas.microsoft.com/office/drawing/2014/main" xmlns="" id="{4D304613-492C-427C-A02E-E05ACE6B32EE}"/>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7" name="Freeform 59">
              <a:extLst>
                <a:ext uri="{FF2B5EF4-FFF2-40B4-BE49-F238E27FC236}">
                  <a16:creationId xmlns:a16="http://schemas.microsoft.com/office/drawing/2014/main" xmlns="" id="{52AED092-BCE9-47D3-8D39-F2C4684C6122}"/>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8" name="Freeform 60">
              <a:extLst>
                <a:ext uri="{FF2B5EF4-FFF2-40B4-BE49-F238E27FC236}">
                  <a16:creationId xmlns:a16="http://schemas.microsoft.com/office/drawing/2014/main" xmlns="" id="{E9BCC919-A30E-4FA5-91D6-D4CA02EF0948}"/>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9" name="Freeform 61">
              <a:extLst>
                <a:ext uri="{FF2B5EF4-FFF2-40B4-BE49-F238E27FC236}">
                  <a16:creationId xmlns:a16="http://schemas.microsoft.com/office/drawing/2014/main" xmlns="" id="{6CFE3E2A-8488-4AFD-ABAE-938C82F3797D}"/>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0" name="Freeform 62">
              <a:extLst>
                <a:ext uri="{FF2B5EF4-FFF2-40B4-BE49-F238E27FC236}">
                  <a16:creationId xmlns:a16="http://schemas.microsoft.com/office/drawing/2014/main" xmlns="" id="{AE6E86CC-9825-414A-B885-AD3D5F84D60F}"/>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grpSp>
      <p:sp>
        <p:nvSpPr>
          <p:cNvPr id="70" name="Freeform: Shape 69">
            <a:extLst>
              <a:ext uri="{FF2B5EF4-FFF2-40B4-BE49-F238E27FC236}">
                <a16:creationId xmlns:a16="http://schemas.microsoft.com/office/drawing/2014/main" xmlns="" id="{BABC578D-5081-452E-A28F-C835C1DA64A1}"/>
              </a:ext>
            </a:extLst>
          </p:cNvPr>
          <p:cNvSpPr/>
          <p:nvPr userDrawn="1"/>
        </p:nvSpPr>
        <p:spPr>
          <a:xfrm>
            <a:off x="6499358" y="-1"/>
            <a:ext cx="5704638" cy="6879660"/>
          </a:xfrm>
          <a:custGeom>
            <a:avLst/>
            <a:gdLst>
              <a:gd name="connsiteX0" fmla="*/ 1684339 w 5704638"/>
              <a:gd name="connsiteY0" fmla="*/ 0 h 6879660"/>
              <a:gd name="connsiteX1" fmla="*/ 5704638 w 5704638"/>
              <a:gd name="connsiteY1" fmla="*/ 0 h 6879660"/>
              <a:gd name="connsiteX2" fmla="*/ 5704638 w 5704638"/>
              <a:gd name="connsiteY2" fmla="*/ 6879660 h 6879660"/>
              <a:gd name="connsiteX3" fmla="*/ 1684339 w 5704638"/>
              <a:gd name="connsiteY3" fmla="*/ 6879660 h 6879660"/>
              <a:gd name="connsiteX4" fmla="*/ 0 w 5704638"/>
              <a:gd name="connsiteY4" fmla="*/ 6437231 h 68796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04638" h="6879660">
                <a:moveTo>
                  <a:pt x="1684339" y="0"/>
                </a:moveTo>
                <a:lnTo>
                  <a:pt x="5704638" y="0"/>
                </a:lnTo>
                <a:lnTo>
                  <a:pt x="5704638" y="6879660"/>
                </a:lnTo>
                <a:lnTo>
                  <a:pt x="1684339" y="6879660"/>
                </a:lnTo>
                <a:lnTo>
                  <a:pt x="0" y="6437231"/>
                </a:lnTo>
                <a:close/>
              </a:path>
            </a:pathLst>
          </a:custGeom>
          <a:blipFill>
            <a:blip r:embed="rId3" cstate="screen">
              <a:extLst>
                <a:ext uri="{28A0092B-C50C-407E-A947-70E740481C1C}">
                  <a14:useLocalDpi xmlns:a14="http://schemas.microsoft.com/office/drawing/2010/main"/>
                </a:ext>
              </a:extLst>
            </a:blip>
            <a:srcRect/>
            <a:stretch>
              <a:fillRect l="-55179" t="-40292" r="-67666" b="-46376"/>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72" name="Text Placeholder 140">
            <a:extLst>
              <a:ext uri="{FF2B5EF4-FFF2-40B4-BE49-F238E27FC236}">
                <a16:creationId xmlns:a16="http://schemas.microsoft.com/office/drawing/2014/main" xmlns="" id="{B37A7C5F-6C97-4907-9B6E-CAD54B542D51}"/>
              </a:ext>
            </a:extLst>
          </p:cNvPr>
          <p:cNvSpPr>
            <a:spLocks noGrp="1"/>
          </p:cNvSpPr>
          <p:nvPr>
            <p:ph type="body" sz="quarter" idx="17" hasCustomPrompt="1"/>
          </p:nvPr>
        </p:nvSpPr>
        <p:spPr>
          <a:xfrm>
            <a:off x="500062" y="5394937"/>
            <a:ext cx="4772203" cy="707231"/>
          </a:xfrm>
        </p:spPr>
        <p:txBody>
          <a:bodyPr>
            <a:normAutofit/>
          </a:bodyPr>
          <a:lstStyle>
            <a:lvl1pPr>
              <a:spcBef>
                <a:spcPts val="0"/>
              </a:spcBef>
              <a:spcAft>
                <a:spcPts val="600"/>
              </a:spcAft>
              <a:defRPr sz="1600" b="1">
                <a:solidFill>
                  <a:schemeClr val="tx2"/>
                </a:solidFill>
              </a:defRPr>
            </a:lvl1pPr>
            <a:lvl2pPr marL="0" indent="0">
              <a:spcBef>
                <a:spcPts val="0"/>
              </a:spcBef>
              <a:buNone/>
              <a:defRPr sz="1600">
                <a:solidFill>
                  <a:schemeClr val="tx2"/>
                </a:solidFill>
              </a:defRPr>
            </a:lvl2pPr>
            <a:lvl3pPr marL="0" indent="0">
              <a:spcBef>
                <a:spcPts val="0"/>
              </a:spcBef>
              <a:buNone/>
              <a:defRPr sz="1600" b="0">
                <a:solidFill>
                  <a:schemeClr val="tx2"/>
                </a:solidFill>
              </a:defRPr>
            </a:lvl3pPr>
            <a:lvl4pPr>
              <a:spcBef>
                <a:spcPts val="0"/>
              </a:spcBef>
              <a:defRPr sz="1600" b="0">
                <a:solidFill>
                  <a:schemeClr val="tx2"/>
                </a:solidFill>
              </a:defRPr>
            </a:lvl4pPr>
            <a:lvl5pPr>
              <a:spcBef>
                <a:spcPts val="0"/>
              </a:spcBef>
              <a:defRPr sz="1600" b="0">
                <a:solidFill>
                  <a:schemeClr val="tx2"/>
                </a:solidFill>
              </a:defRPr>
            </a:lvl5pPr>
            <a:lvl6pPr>
              <a:spcBef>
                <a:spcPts val="0"/>
              </a:spcBef>
              <a:defRPr sz="1600" b="0">
                <a:solidFill>
                  <a:schemeClr val="tx2"/>
                </a:solidFill>
              </a:defRPr>
            </a:lvl6pPr>
            <a:lvl7pPr>
              <a:spcBef>
                <a:spcPts val="0"/>
              </a:spcBef>
              <a:defRPr sz="1600" b="0">
                <a:solidFill>
                  <a:schemeClr val="tx2"/>
                </a:solidFill>
              </a:defRPr>
            </a:lvl7pPr>
            <a:lvl8pPr>
              <a:spcBef>
                <a:spcPts val="0"/>
              </a:spcBef>
              <a:defRPr sz="1600">
                <a:solidFill>
                  <a:schemeClr val="tx2"/>
                </a:solidFill>
              </a:defRPr>
            </a:lvl8pPr>
            <a:lvl9pPr>
              <a:spcBef>
                <a:spcPts val="0"/>
              </a:spcBef>
              <a:defRPr sz="1600">
                <a:solidFill>
                  <a:schemeClr val="tx2"/>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66" name="Text Placeholder 135">
            <a:extLst>
              <a:ext uri="{FF2B5EF4-FFF2-40B4-BE49-F238E27FC236}">
                <a16:creationId xmlns:a16="http://schemas.microsoft.com/office/drawing/2014/main" xmlns="" id="{89411580-DB87-4A03-8CAA-0596920BA9BD}"/>
              </a:ext>
            </a:extLst>
          </p:cNvPr>
          <p:cNvSpPr>
            <a:spLocks noGrp="1"/>
          </p:cNvSpPr>
          <p:nvPr>
            <p:ph type="body" sz="quarter" idx="16" hasCustomPrompt="1"/>
          </p:nvPr>
        </p:nvSpPr>
        <p:spPr>
          <a:xfrm>
            <a:off x="607255" y="5338960"/>
            <a:ext cx="288000" cy="10800"/>
          </a:xfrm>
          <a:solidFill>
            <a:schemeClr val="tx2"/>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Tree>
    <p:extLst>
      <p:ext uri="{BB962C8B-B14F-4D97-AF65-F5344CB8AC3E}">
        <p14:creationId xmlns:p14="http://schemas.microsoft.com/office/powerpoint/2010/main" val="2527656962"/>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Title Slide-partner">
    <p:spTree>
      <p:nvGrpSpPr>
        <p:cNvPr id="1" name=""/>
        <p:cNvGrpSpPr/>
        <p:nvPr/>
      </p:nvGrpSpPr>
      <p:grpSpPr>
        <a:xfrm>
          <a:off x="0" y="0"/>
          <a:ext cx="0" cy="0"/>
          <a:chOff x="0" y="0"/>
          <a:chExt cx="0" cy="0"/>
        </a:xfrm>
      </p:grpSpPr>
      <p:sp>
        <p:nvSpPr>
          <p:cNvPr id="12" name="Rectangle 11">
            <a:extLst>
              <a:ext uri="{FF2B5EF4-FFF2-40B4-BE49-F238E27FC236}">
                <a16:creationId xmlns:a16="http://schemas.microsoft.com/office/drawing/2014/main" xmlns="" id="{4A3F1C04-3200-4425-86D0-2F9E2EAC9EF4}"/>
              </a:ext>
            </a:extLst>
          </p:cNvPr>
          <p:cNvSpPr/>
          <p:nvPr userDrawn="1"/>
        </p:nvSpPr>
        <p:spPr>
          <a:xfrm>
            <a:off x="-1" y="-1"/>
            <a:ext cx="12204001" cy="685800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xmlns="" id="{1D7D280A-8F97-4666-B32E-23950B31DB3C}"/>
              </a:ext>
            </a:extLst>
          </p:cNvPr>
          <p:cNvSpPr>
            <a:spLocks noGrp="1"/>
          </p:cNvSpPr>
          <p:nvPr>
            <p:ph type="subTitle" idx="1" hasCustomPrompt="1"/>
          </p:nvPr>
        </p:nvSpPr>
        <p:spPr>
          <a:xfrm>
            <a:off x="500063" y="2487775"/>
            <a:ext cx="4772203"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1200"/>
              </a:spcAft>
              <a:buNone/>
              <a:defRPr sz="3800" b="1">
                <a:solidFill>
                  <a:schemeClr val="bg1"/>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title</a:t>
            </a:r>
          </a:p>
          <a:p>
            <a:pPr lvl="1"/>
            <a:r>
              <a:rPr lang="en-AU" noProof="0" dirty="0"/>
              <a:t>Two</a:t>
            </a:r>
          </a:p>
          <a:p>
            <a:pPr lvl="2"/>
            <a:r>
              <a:rPr lang="en-AU" noProof="0" dirty="0"/>
              <a:t>Three</a:t>
            </a:r>
          </a:p>
          <a:p>
            <a:pPr lvl="8"/>
            <a:r>
              <a:rPr lang="en-AU" noProof="0" dirty="0"/>
              <a:t>four</a:t>
            </a:r>
          </a:p>
        </p:txBody>
      </p:sp>
      <p:sp>
        <p:nvSpPr>
          <p:cNvPr id="147" name="Text Placeholder 140">
            <a:extLst>
              <a:ext uri="{FF2B5EF4-FFF2-40B4-BE49-F238E27FC236}">
                <a16:creationId xmlns:a16="http://schemas.microsoft.com/office/drawing/2014/main" xmlns="" id="{74859718-6497-4295-886B-BD752B23C840}"/>
              </a:ext>
            </a:extLst>
          </p:cNvPr>
          <p:cNvSpPr>
            <a:spLocks noGrp="1"/>
          </p:cNvSpPr>
          <p:nvPr>
            <p:ph type="body" sz="quarter" idx="17" hasCustomPrompt="1"/>
          </p:nvPr>
        </p:nvSpPr>
        <p:spPr>
          <a:xfrm>
            <a:off x="2494666" y="686883"/>
            <a:ext cx="3765573" cy="707231"/>
          </a:xfrm>
        </p:spPr>
        <p:txBody>
          <a:bodyPr>
            <a:normAutofit/>
          </a:bodyPr>
          <a:lstStyle>
            <a:lvl1pPr>
              <a:spcBef>
                <a:spcPts val="0"/>
              </a:spcBef>
              <a:spcAft>
                <a:spcPts val="600"/>
              </a:spcAft>
              <a:defRPr sz="1600" b="1">
                <a:solidFill>
                  <a:schemeClr val="bg1"/>
                </a:solidFill>
              </a:defRPr>
            </a:lvl1pPr>
            <a:lvl2pPr marL="0" indent="0">
              <a:spcBef>
                <a:spcPts val="0"/>
              </a:spcBef>
              <a:buNone/>
              <a:defRPr sz="1600">
                <a:solidFill>
                  <a:schemeClr val="bg1"/>
                </a:solidFill>
              </a:defRPr>
            </a:lvl2pPr>
            <a:lvl3pPr marL="0" indent="0">
              <a:spcBef>
                <a:spcPts val="0"/>
              </a:spcBef>
              <a:buNone/>
              <a:defRPr sz="1600" b="0">
                <a:solidFill>
                  <a:schemeClr val="bg1"/>
                </a:solidFill>
              </a:defRPr>
            </a:lvl3pPr>
            <a:lvl4pPr>
              <a:spcBef>
                <a:spcPts val="0"/>
              </a:spcBef>
              <a:defRPr sz="1600" b="0">
                <a:solidFill>
                  <a:schemeClr val="bg1"/>
                </a:solidFill>
              </a:defRPr>
            </a:lvl4pPr>
            <a:lvl5pPr>
              <a:spcBef>
                <a:spcPts val="0"/>
              </a:spcBef>
              <a:defRPr sz="1600" b="0">
                <a:solidFill>
                  <a:schemeClr val="bg1"/>
                </a:solidFill>
              </a:defRPr>
            </a:lvl5pPr>
            <a:lvl6pPr>
              <a:spcBef>
                <a:spcPts val="0"/>
              </a:spcBef>
              <a:defRPr sz="1600" b="0">
                <a:solidFill>
                  <a:schemeClr val="bg1"/>
                </a:solidFill>
              </a:defRPr>
            </a:lvl6pPr>
            <a:lvl7pPr>
              <a:spcBef>
                <a:spcPts val="0"/>
              </a:spcBef>
              <a:defRPr sz="1600" b="0">
                <a:solidFill>
                  <a:schemeClr val="bg1"/>
                </a:solidFill>
              </a:defRPr>
            </a:lvl7pPr>
            <a:lvl8pPr>
              <a:spcBef>
                <a:spcPts val="0"/>
              </a:spcBef>
              <a:defRPr sz="1600">
                <a:solidFill>
                  <a:schemeClr val="bg1"/>
                </a:solidFill>
              </a:defRPr>
            </a:lvl8pPr>
            <a:lvl9pPr>
              <a:spcBef>
                <a:spcPts val="0"/>
              </a:spcBef>
              <a:defRPr sz="1600">
                <a:solidFill>
                  <a:schemeClr val="bg1"/>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grpSp>
        <p:nvGrpSpPr>
          <p:cNvPr id="67" name="Group 4">
            <a:extLst>
              <a:ext uri="{FF2B5EF4-FFF2-40B4-BE49-F238E27FC236}">
                <a16:creationId xmlns:a16="http://schemas.microsoft.com/office/drawing/2014/main" xmlns="" id="{17413FA8-B926-4F79-BE67-4D826E059498}"/>
              </a:ext>
            </a:extLst>
          </p:cNvPr>
          <p:cNvGrpSpPr>
            <a:grpSpLocks noChangeAspect="1"/>
          </p:cNvGrpSpPr>
          <p:nvPr userDrawn="1"/>
        </p:nvGrpSpPr>
        <p:grpSpPr bwMode="auto">
          <a:xfrm>
            <a:off x="421066" y="453777"/>
            <a:ext cx="1662286" cy="1666547"/>
            <a:chOff x="2864" y="1181"/>
            <a:chExt cx="1952" cy="1957"/>
          </a:xfrm>
          <a:blipFill>
            <a:blip r:embed="rId2"/>
            <a:stretch>
              <a:fillRect/>
            </a:stretch>
          </a:blipFill>
        </p:grpSpPr>
        <p:sp>
          <p:nvSpPr>
            <p:cNvPr id="68" name="AutoShape 3">
              <a:extLst>
                <a:ext uri="{FF2B5EF4-FFF2-40B4-BE49-F238E27FC236}">
                  <a16:creationId xmlns:a16="http://schemas.microsoft.com/office/drawing/2014/main" xmlns="" id="{67A0898D-5E9C-4ECA-8716-B27BD4E303A7}"/>
                </a:ext>
              </a:extLst>
            </p:cNvPr>
            <p:cNvSpPr>
              <a:spLocks noChangeAspect="1" noChangeArrowheads="1" noTextEdit="1"/>
            </p:cNvSpPr>
            <p:nvPr userDrawn="1"/>
          </p:nvSpPr>
          <p:spPr bwMode="auto">
            <a:xfrm>
              <a:off x="2864" y="1182"/>
              <a:ext cx="1952" cy="195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69" name="Rectangle 5">
              <a:extLst>
                <a:ext uri="{FF2B5EF4-FFF2-40B4-BE49-F238E27FC236}">
                  <a16:creationId xmlns:a16="http://schemas.microsoft.com/office/drawing/2014/main" xmlns="" id="{239A1E07-3A1C-41F5-92ED-8B3567E0FF12}"/>
                </a:ext>
              </a:extLst>
            </p:cNvPr>
            <p:cNvSpPr>
              <a:spLocks noChangeArrowheads="1"/>
            </p:cNvSpPr>
            <p:nvPr userDrawn="1"/>
          </p:nvSpPr>
          <p:spPr bwMode="auto">
            <a:xfrm>
              <a:off x="2865" y="1181"/>
              <a:ext cx="1950" cy="19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0" name="Freeform 6">
              <a:extLst>
                <a:ext uri="{FF2B5EF4-FFF2-40B4-BE49-F238E27FC236}">
                  <a16:creationId xmlns:a16="http://schemas.microsoft.com/office/drawing/2014/main" xmlns="" id="{E9D6C4A4-2B67-4288-817E-9A4BFFCA3065}"/>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1" name="Freeform 7">
              <a:extLst>
                <a:ext uri="{FF2B5EF4-FFF2-40B4-BE49-F238E27FC236}">
                  <a16:creationId xmlns:a16="http://schemas.microsoft.com/office/drawing/2014/main" xmlns="" id="{6B8D6F90-2C6B-4628-AE61-C65FEE487816}"/>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2" name="Freeform 8">
              <a:extLst>
                <a:ext uri="{FF2B5EF4-FFF2-40B4-BE49-F238E27FC236}">
                  <a16:creationId xmlns:a16="http://schemas.microsoft.com/office/drawing/2014/main" xmlns="" id="{C0E4DAA6-41BC-4FB2-8CF3-65E9131F42E1}"/>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3" name="Freeform 9">
              <a:extLst>
                <a:ext uri="{FF2B5EF4-FFF2-40B4-BE49-F238E27FC236}">
                  <a16:creationId xmlns:a16="http://schemas.microsoft.com/office/drawing/2014/main" xmlns="" id="{2474DAF8-D7A5-411C-A001-70D5A07D88EE}"/>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4" name="Freeform 10">
              <a:extLst>
                <a:ext uri="{FF2B5EF4-FFF2-40B4-BE49-F238E27FC236}">
                  <a16:creationId xmlns:a16="http://schemas.microsoft.com/office/drawing/2014/main" xmlns="" id="{06B8E519-0572-4B3F-9254-9C405ADACCDA}"/>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5" name="Freeform 11">
              <a:extLst>
                <a:ext uri="{FF2B5EF4-FFF2-40B4-BE49-F238E27FC236}">
                  <a16:creationId xmlns:a16="http://schemas.microsoft.com/office/drawing/2014/main" xmlns="" id="{4DA47499-7EFA-44C7-93C9-40237E640F5E}"/>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6" name="Freeform 12">
              <a:extLst>
                <a:ext uri="{FF2B5EF4-FFF2-40B4-BE49-F238E27FC236}">
                  <a16:creationId xmlns:a16="http://schemas.microsoft.com/office/drawing/2014/main" xmlns="" id="{C8EA471D-6FAF-4C4F-B21D-814C5991B985}"/>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7" name="Freeform 13">
              <a:extLst>
                <a:ext uri="{FF2B5EF4-FFF2-40B4-BE49-F238E27FC236}">
                  <a16:creationId xmlns:a16="http://schemas.microsoft.com/office/drawing/2014/main" xmlns="" id="{BEC055FD-07C4-4F86-A926-EFFCD0E7041A}"/>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8" name="Freeform 14">
              <a:extLst>
                <a:ext uri="{FF2B5EF4-FFF2-40B4-BE49-F238E27FC236}">
                  <a16:creationId xmlns:a16="http://schemas.microsoft.com/office/drawing/2014/main" xmlns="" id="{DBC8C3F1-E782-4E33-8648-C0D9005D2F29}"/>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37" name="Freeform 15">
              <a:extLst>
                <a:ext uri="{FF2B5EF4-FFF2-40B4-BE49-F238E27FC236}">
                  <a16:creationId xmlns:a16="http://schemas.microsoft.com/office/drawing/2014/main" xmlns="" id="{511543D3-2D83-4FA7-A510-0D59ED4DFDA1}"/>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1" name="Freeform 16">
              <a:extLst>
                <a:ext uri="{FF2B5EF4-FFF2-40B4-BE49-F238E27FC236}">
                  <a16:creationId xmlns:a16="http://schemas.microsoft.com/office/drawing/2014/main" xmlns="" id="{5C99A006-6A36-4318-A0F6-FC763AF1FDD6}"/>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2" name="Freeform 17">
              <a:extLst>
                <a:ext uri="{FF2B5EF4-FFF2-40B4-BE49-F238E27FC236}">
                  <a16:creationId xmlns:a16="http://schemas.microsoft.com/office/drawing/2014/main" xmlns="" id="{D65C69B5-F055-4C41-976C-E6733BC98A10}"/>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3" name="Freeform 18">
              <a:extLst>
                <a:ext uri="{FF2B5EF4-FFF2-40B4-BE49-F238E27FC236}">
                  <a16:creationId xmlns:a16="http://schemas.microsoft.com/office/drawing/2014/main" xmlns="" id="{1A3177FB-A0BD-4B08-B181-14A829DF1BFF}"/>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4" name="Freeform 19">
              <a:extLst>
                <a:ext uri="{FF2B5EF4-FFF2-40B4-BE49-F238E27FC236}">
                  <a16:creationId xmlns:a16="http://schemas.microsoft.com/office/drawing/2014/main" xmlns="" id="{3528B336-8FBC-4C1E-B4B2-C99449F8E8B5}"/>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5" name="Freeform 20">
              <a:extLst>
                <a:ext uri="{FF2B5EF4-FFF2-40B4-BE49-F238E27FC236}">
                  <a16:creationId xmlns:a16="http://schemas.microsoft.com/office/drawing/2014/main" xmlns="" id="{BD4F46C1-2FE6-44C8-A55E-45E98246F6D5}"/>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8" name="Rectangle 21">
              <a:extLst>
                <a:ext uri="{FF2B5EF4-FFF2-40B4-BE49-F238E27FC236}">
                  <a16:creationId xmlns:a16="http://schemas.microsoft.com/office/drawing/2014/main" xmlns="" id="{09DD4248-B5EF-40DF-AEE7-8BD9A8A7418A}"/>
                </a:ext>
              </a:extLst>
            </p:cNvPr>
            <p:cNvSpPr>
              <a:spLocks noChangeArrowheads="1"/>
            </p:cNvSpPr>
            <p:nvPr userDrawn="1"/>
          </p:nvSpPr>
          <p:spPr bwMode="auto">
            <a:xfrm>
              <a:off x="3108" y="2653"/>
              <a:ext cx="1477" cy="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9" name="Freeform 22">
              <a:extLst>
                <a:ext uri="{FF2B5EF4-FFF2-40B4-BE49-F238E27FC236}">
                  <a16:creationId xmlns:a16="http://schemas.microsoft.com/office/drawing/2014/main" xmlns="" id="{0EF4CE3A-3112-407D-B00C-337ACD7FDA2F}"/>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0" name="Freeform 23">
              <a:extLst>
                <a:ext uri="{FF2B5EF4-FFF2-40B4-BE49-F238E27FC236}">
                  <a16:creationId xmlns:a16="http://schemas.microsoft.com/office/drawing/2014/main" xmlns="" id="{EEE8532D-E6E7-4BD0-9A45-58E8A1A93DCA}"/>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1" name="Freeform 24">
              <a:extLst>
                <a:ext uri="{FF2B5EF4-FFF2-40B4-BE49-F238E27FC236}">
                  <a16:creationId xmlns:a16="http://schemas.microsoft.com/office/drawing/2014/main" xmlns="" id="{2B2B85B8-C753-425A-ACC5-3B2B2268FEA5}"/>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2" name="Freeform 25">
              <a:extLst>
                <a:ext uri="{FF2B5EF4-FFF2-40B4-BE49-F238E27FC236}">
                  <a16:creationId xmlns:a16="http://schemas.microsoft.com/office/drawing/2014/main" xmlns="" id="{023916B4-1AD7-4055-9353-DB438003EFC6}"/>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3" name="Freeform 26">
              <a:extLst>
                <a:ext uri="{FF2B5EF4-FFF2-40B4-BE49-F238E27FC236}">
                  <a16:creationId xmlns:a16="http://schemas.microsoft.com/office/drawing/2014/main" xmlns="" id="{6D2086AF-BC95-4BE8-AB84-A66F4C80A6D8}"/>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4" name="Freeform 27">
              <a:extLst>
                <a:ext uri="{FF2B5EF4-FFF2-40B4-BE49-F238E27FC236}">
                  <a16:creationId xmlns:a16="http://schemas.microsoft.com/office/drawing/2014/main" xmlns="" id="{E7A147C6-9FDA-4D95-A42A-92861D17D69A}"/>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5" name="Freeform 28">
              <a:extLst>
                <a:ext uri="{FF2B5EF4-FFF2-40B4-BE49-F238E27FC236}">
                  <a16:creationId xmlns:a16="http://schemas.microsoft.com/office/drawing/2014/main" xmlns="" id="{45D5BF2A-EF85-417C-B03F-30CEAE118D7D}"/>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6" name="Freeform 29">
              <a:extLst>
                <a:ext uri="{FF2B5EF4-FFF2-40B4-BE49-F238E27FC236}">
                  <a16:creationId xmlns:a16="http://schemas.microsoft.com/office/drawing/2014/main" xmlns="" id="{795098EC-2ACB-4C39-AA2D-A12FF06BA72A}"/>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7" name="Freeform 30">
              <a:extLst>
                <a:ext uri="{FF2B5EF4-FFF2-40B4-BE49-F238E27FC236}">
                  <a16:creationId xmlns:a16="http://schemas.microsoft.com/office/drawing/2014/main" xmlns="" id="{447048D5-71A3-4A33-9E51-0388E2EC900F}"/>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8" name="Freeform 31">
              <a:extLst>
                <a:ext uri="{FF2B5EF4-FFF2-40B4-BE49-F238E27FC236}">
                  <a16:creationId xmlns:a16="http://schemas.microsoft.com/office/drawing/2014/main" xmlns="" id="{5866A8C0-C096-47DA-9C8E-D82E74E47906}"/>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9" name="Freeform 32">
              <a:extLst>
                <a:ext uri="{FF2B5EF4-FFF2-40B4-BE49-F238E27FC236}">
                  <a16:creationId xmlns:a16="http://schemas.microsoft.com/office/drawing/2014/main" xmlns="" id="{4B91E936-1F6C-4BAE-9F8C-2A198926D735}"/>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0" name="Freeform 34">
              <a:extLst>
                <a:ext uri="{FF2B5EF4-FFF2-40B4-BE49-F238E27FC236}">
                  <a16:creationId xmlns:a16="http://schemas.microsoft.com/office/drawing/2014/main" xmlns="" id="{88823701-A9F3-4323-AD0C-A2AD4BE0B93E}"/>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1" name="Freeform 35">
              <a:extLst>
                <a:ext uri="{FF2B5EF4-FFF2-40B4-BE49-F238E27FC236}">
                  <a16:creationId xmlns:a16="http://schemas.microsoft.com/office/drawing/2014/main" xmlns="" id="{C495104A-F915-4B0C-961E-EF42EEA3C8FB}"/>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2" name="Freeform 36">
              <a:extLst>
                <a:ext uri="{FF2B5EF4-FFF2-40B4-BE49-F238E27FC236}">
                  <a16:creationId xmlns:a16="http://schemas.microsoft.com/office/drawing/2014/main" xmlns="" id="{6A51DB3B-303A-4D1F-A5E4-A76D700245E2}"/>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3" name="Freeform 37">
              <a:extLst>
                <a:ext uri="{FF2B5EF4-FFF2-40B4-BE49-F238E27FC236}">
                  <a16:creationId xmlns:a16="http://schemas.microsoft.com/office/drawing/2014/main" xmlns="" id="{E2E2D34A-EEA4-4A9C-81F3-B794F5CEFE15}"/>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4" name="Freeform 38">
              <a:extLst>
                <a:ext uri="{FF2B5EF4-FFF2-40B4-BE49-F238E27FC236}">
                  <a16:creationId xmlns:a16="http://schemas.microsoft.com/office/drawing/2014/main" xmlns="" id="{8B3BECFC-710D-46F1-96FF-B5371F927C1D}"/>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5" name="Freeform 39">
              <a:extLst>
                <a:ext uri="{FF2B5EF4-FFF2-40B4-BE49-F238E27FC236}">
                  <a16:creationId xmlns:a16="http://schemas.microsoft.com/office/drawing/2014/main" xmlns="" id="{90665531-8DF2-4759-B8DB-FEF6D91D48E2}"/>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6" name="Freeform 40">
              <a:extLst>
                <a:ext uri="{FF2B5EF4-FFF2-40B4-BE49-F238E27FC236}">
                  <a16:creationId xmlns:a16="http://schemas.microsoft.com/office/drawing/2014/main" xmlns="" id="{26F566F5-E589-4F94-81DD-DD2CA39F8557}"/>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7" name="Freeform 41">
              <a:extLst>
                <a:ext uri="{FF2B5EF4-FFF2-40B4-BE49-F238E27FC236}">
                  <a16:creationId xmlns:a16="http://schemas.microsoft.com/office/drawing/2014/main" xmlns="" id="{AD2F1B90-FBA5-468A-ADE5-6AF4A8487097}"/>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8" name="Freeform 42">
              <a:extLst>
                <a:ext uri="{FF2B5EF4-FFF2-40B4-BE49-F238E27FC236}">
                  <a16:creationId xmlns:a16="http://schemas.microsoft.com/office/drawing/2014/main" xmlns="" id="{2FD588FF-B434-4865-9645-F295045E86D6}"/>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9" name="Freeform 43">
              <a:extLst>
                <a:ext uri="{FF2B5EF4-FFF2-40B4-BE49-F238E27FC236}">
                  <a16:creationId xmlns:a16="http://schemas.microsoft.com/office/drawing/2014/main" xmlns="" id="{19302DA6-B22F-4EF5-A69A-ABD9063A84FF}"/>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0" name="Freeform 44">
              <a:extLst>
                <a:ext uri="{FF2B5EF4-FFF2-40B4-BE49-F238E27FC236}">
                  <a16:creationId xmlns:a16="http://schemas.microsoft.com/office/drawing/2014/main" xmlns="" id="{FE7EC85F-4555-4FCA-8CCD-19C42F488E4D}"/>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1" name="Freeform 45">
              <a:extLst>
                <a:ext uri="{FF2B5EF4-FFF2-40B4-BE49-F238E27FC236}">
                  <a16:creationId xmlns:a16="http://schemas.microsoft.com/office/drawing/2014/main" xmlns="" id="{1962168F-4DE0-46A6-8EFD-C4A1BA3751FC}"/>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2" name="Freeform 46">
              <a:extLst>
                <a:ext uri="{FF2B5EF4-FFF2-40B4-BE49-F238E27FC236}">
                  <a16:creationId xmlns:a16="http://schemas.microsoft.com/office/drawing/2014/main" xmlns="" id="{7B9E10B1-1CAA-4E4C-B256-1BA034A29264}"/>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3" name="Freeform 47">
              <a:extLst>
                <a:ext uri="{FF2B5EF4-FFF2-40B4-BE49-F238E27FC236}">
                  <a16:creationId xmlns:a16="http://schemas.microsoft.com/office/drawing/2014/main" xmlns="" id="{A8D8148A-C053-4A37-844E-75EF04169079}"/>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4" name="Freeform 48">
              <a:extLst>
                <a:ext uri="{FF2B5EF4-FFF2-40B4-BE49-F238E27FC236}">
                  <a16:creationId xmlns:a16="http://schemas.microsoft.com/office/drawing/2014/main" xmlns="" id="{A20CEF9E-743B-4F98-9FF0-EBBBC4FEB207}"/>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5" name="Freeform 49">
              <a:extLst>
                <a:ext uri="{FF2B5EF4-FFF2-40B4-BE49-F238E27FC236}">
                  <a16:creationId xmlns:a16="http://schemas.microsoft.com/office/drawing/2014/main" xmlns="" id="{B790B20E-FD43-462D-8007-EC2B15D8FCFA}"/>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6" name="Freeform 50">
              <a:extLst>
                <a:ext uri="{FF2B5EF4-FFF2-40B4-BE49-F238E27FC236}">
                  <a16:creationId xmlns:a16="http://schemas.microsoft.com/office/drawing/2014/main" xmlns="" id="{3DCCF01C-7444-4B23-BDF1-D8027642EA28}"/>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7" name="Freeform 51">
              <a:extLst>
                <a:ext uri="{FF2B5EF4-FFF2-40B4-BE49-F238E27FC236}">
                  <a16:creationId xmlns:a16="http://schemas.microsoft.com/office/drawing/2014/main" xmlns="" id="{9C1F7A58-7A43-4EF6-8310-FC2223E34915}"/>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8" name="Freeform 52">
              <a:extLst>
                <a:ext uri="{FF2B5EF4-FFF2-40B4-BE49-F238E27FC236}">
                  <a16:creationId xmlns:a16="http://schemas.microsoft.com/office/drawing/2014/main" xmlns="" id="{CFADC32E-9FC7-4E6E-842D-E7A407A371B4}"/>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9" name="Freeform 53">
              <a:extLst>
                <a:ext uri="{FF2B5EF4-FFF2-40B4-BE49-F238E27FC236}">
                  <a16:creationId xmlns:a16="http://schemas.microsoft.com/office/drawing/2014/main" xmlns="" id="{D5B27FA2-8D3C-408A-9480-A049E6D384DF}"/>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0" name="Freeform 54">
              <a:extLst>
                <a:ext uri="{FF2B5EF4-FFF2-40B4-BE49-F238E27FC236}">
                  <a16:creationId xmlns:a16="http://schemas.microsoft.com/office/drawing/2014/main" xmlns="" id="{1FE7A3D8-FB06-4617-BFC5-9D2DCCA8ABFD}"/>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1" name="Freeform 55">
              <a:extLst>
                <a:ext uri="{FF2B5EF4-FFF2-40B4-BE49-F238E27FC236}">
                  <a16:creationId xmlns:a16="http://schemas.microsoft.com/office/drawing/2014/main" xmlns="" id="{465E4A38-A19E-4A38-8E8A-A82D12FA566B}"/>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2" name="Freeform 56">
              <a:extLst>
                <a:ext uri="{FF2B5EF4-FFF2-40B4-BE49-F238E27FC236}">
                  <a16:creationId xmlns:a16="http://schemas.microsoft.com/office/drawing/2014/main" xmlns="" id="{A1F24538-62EE-43F6-AFF0-9E5AC6235F23}"/>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3" name="Freeform 57">
              <a:extLst>
                <a:ext uri="{FF2B5EF4-FFF2-40B4-BE49-F238E27FC236}">
                  <a16:creationId xmlns:a16="http://schemas.microsoft.com/office/drawing/2014/main" xmlns="" id="{E45D68DF-3FB9-4397-9E42-B8F0FD2CBC41}"/>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4" name="Freeform 58">
              <a:extLst>
                <a:ext uri="{FF2B5EF4-FFF2-40B4-BE49-F238E27FC236}">
                  <a16:creationId xmlns:a16="http://schemas.microsoft.com/office/drawing/2014/main" xmlns="" id="{A559BEA7-D8F9-48FE-8B9C-D2CC236311E5}"/>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5" name="Freeform 59">
              <a:extLst>
                <a:ext uri="{FF2B5EF4-FFF2-40B4-BE49-F238E27FC236}">
                  <a16:creationId xmlns:a16="http://schemas.microsoft.com/office/drawing/2014/main" xmlns="" id="{00C3857F-D388-4662-B791-624CEA2D4E48}"/>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6" name="Freeform 60">
              <a:extLst>
                <a:ext uri="{FF2B5EF4-FFF2-40B4-BE49-F238E27FC236}">
                  <a16:creationId xmlns:a16="http://schemas.microsoft.com/office/drawing/2014/main" xmlns="" id="{509EDC47-72F4-4A73-A0DC-EFEEA7F78BF5}"/>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7" name="Freeform 61">
              <a:extLst>
                <a:ext uri="{FF2B5EF4-FFF2-40B4-BE49-F238E27FC236}">
                  <a16:creationId xmlns:a16="http://schemas.microsoft.com/office/drawing/2014/main" xmlns="" id="{82FD3E03-FA3C-47B4-A46E-1FDBD51C45CF}"/>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8" name="Freeform 62">
              <a:extLst>
                <a:ext uri="{FF2B5EF4-FFF2-40B4-BE49-F238E27FC236}">
                  <a16:creationId xmlns:a16="http://schemas.microsoft.com/office/drawing/2014/main" xmlns="" id="{B71695B0-B6B0-40D5-8FAF-58EC726C64E7}"/>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grpSp>
      <p:sp>
        <p:nvSpPr>
          <p:cNvPr id="66" name="Picture Placeholder 138">
            <a:extLst>
              <a:ext uri="{FF2B5EF4-FFF2-40B4-BE49-F238E27FC236}">
                <a16:creationId xmlns:a16="http://schemas.microsoft.com/office/drawing/2014/main" xmlns="" id="{F66FA02B-43F8-442C-A7E5-0D31D41E9CEF}"/>
              </a:ext>
            </a:extLst>
          </p:cNvPr>
          <p:cNvSpPr>
            <a:spLocks noGrp="1"/>
          </p:cNvSpPr>
          <p:nvPr>
            <p:ph type="pic" sz="quarter" idx="13" hasCustomPrompt="1"/>
          </p:nvPr>
        </p:nvSpPr>
        <p:spPr>
          <a:xfrm>
            <a:off x="6272241" y="1030147"/>
            <a:ext cx="5919758" cy="5825419"/>
          </a:xfrm>
          <a:custGeom>
            <a:avLst/>
            <a:gdLst>
              <a:gd name="connsiteX0" fmla="*/ 5919758 w 5919758"/>
              <a:gd name="connsiteY0" fmla="*/ 0 h 5825419"/>
              <a:gd name="connsiteX1" fmla="*/ 5919758 w 5919758"/>
              <a:gd name="connsiteY1" fmla="*/ 5825419 h 5825419"/>
              <a:gd name="connsiteX2" fmla="*/ 1120273 w 5919758"/>
              <a:gd name="connsiteY2" fmla="*/ 5825419 h 5825419"/>
              <a:gd name="connsiteX3" fmla="*/ 0 w 5919758"/>
              <a:gd name="connsiteY3" fmla="*/ 1588036 h 5825419"/>
            </a:gdLst>
            <a:ahLst/>
            <a:cxnLst>
              <a:cxn ang="0">
                <a:pos x="connsiteX0" y="connsiteY0"/>
              </a:cxn>
              <a:cxn ang="0">
                <a:pos x="connsiteX1" y="connsiteY1"/>
              </a:cxn>
              <a:cxn ang="0">
                <a:pos x="connsiteX2" y="connsiteY2"/>
              </a:cxn>
              <a:cxn ang="0">
                <a:pos x="connsiteX3" y="connsiteY3"/>
              </a:cxn>
            </a:cxnLst>
            <a:rect l="l" t="t" r="r" b="b"/>
            <a:pathLst>
              <a:path w="5919758" h="5825419">
                <a:moveTo>
                  <a:pt x="5919758" y="0"/>
                </a:moveTo>
                <a:lnTo>
                  <a:pt x="5919758" y="5825419"/>
                </a:lnTo>
                <a:lnTo>
                  <a:pt x="1120273" y="5825419"/>
                </a:lnTo>
                <a:lnTo>
                  <a:pt x="0" y="1588036"/>
                </a:lnTo>
                <a:close/>
              </a:path>
            </a:pathLst>
          </a:custGeom>
          <a:noFill/>
        </p:spPr>
        <p:txBody>
          <a:bodyPr wrap="square" lIns="576000" tIns="1728000" rIns="360000" bIns="360000">
            <a:noAutofit/>
          </a:bodyPr>
          <a:lstStyle>
            <a:lvl1pPr algn="l">
              <a:defRPr sz="1600">
                <a:solidFill>
                  <a:schemeClr val="tx1">
                    <a:lumMod val="50000"/>
                    <a:lumOff val="50000"/>
                  </a:schemeClr>
                </a:solidFill>
              </a:defRPr>
            </a:lvl1pPr>
          </a:lstStyle>
          <a:p>
            <a:r>
              <a:rPr lang="en-AU" noProof="0" dirty="0"/>
              <a:t>Click central icon to add picture or pattern</a:t>
            </a:r>
          </a:p>
        </p:txBody>
      </p:sp>
      <p:sp>
        <p:nvSpPr>
          <p:cNvPr id="3" name="Picture Placeholder 2">
            <a:extLst>
              <a:ext uri="{FF2B5EF4-FFF2-40B4-BE49-F238E27FC236}">
                <a16:creationId xmlns:a16="http://schemas.microsoft.com/office/drawing/2014/main" xmlns="" id="{441F2942-2F48-4595-B815-42D3F57C14B8}"/>
              </a:ext>
            </a:extLst>
          </p:cNvPr>
          <p:cNvSpPr>
            <a:spLocks noGrp="1"/>
          </p:cNvSpPr>
          <p:nvPr>
            <p:ph type="pic" sz="quarter" idx="18" hasCustomPrompt="1"/>
          </p:nvPr>
        </p:nvSpPr>
        <p:spPr>
          <a:xfrm>
            <a:off x="500062" y="5410200"/>
            <a:ext cx="1939655" cy="923925"/>
          </a:xfrm>
        </p:spPr>
        <p:txBody>
          <a:bodyPr/>
          <a:lstStyle>
            <a:lvl1pPr>
              <a:defRPr sz="1600">
                <a:solidFill>
                  <a:schemeClr val="bg1"/>
                </a:solidFill>
              </a:defRPr>
            </a:lvl1pPr>
          </a:lstStyle>
          <a:p>
            <a:r>
              <a:rPr lang="en-AU" dirty="0"/>
              <a:t>Click to add partner logos</a:t>
            </a:r>
          </a:p>
        </p:txBody>
      </p:sp>
      <p:sp>
        <p:nvSpPr>
          <p:cNvPr id="79" name="Picture Placeholder 2">
            <a:extLst>
              <a:ext uri="{FF2B5EF4-FFF2-40B4-BE49-F238E27FC236}">
                <a16:creationId xmlns:a16="http://schemas.microsoft.com/office/drawing/2014/main" xmlns="" id="{649337E6-8710-4F9B-AE53-FDDFC8849CF6}"/>
              </a:ext>
            </a:extLst>
          </p:cNvPr>
          <p:cNvSpPr>
            <a:spLocks noGrp="1"/>
          </p:cNvSpPr>
          <p:nvPr>
            <p:ph type="pic" sz="quarter" idx="19" hasCustomPrompt="1"/>
          </p:nvPr>
        </p:nvSpPr>
        <p:spPr>
          <a:xfrm>
            <a:off x="2601859" y="5410200"/>
            <a:ext cx="1939655" cy="923925"/>
          </a:xfrm>
        </p:spPr>
        <p:txBody>
          <a:bodyPr/>
          <a:lstStyle>
            <a:lvl1pPr>
              <a:defRPr sz="1600">
                <a:solidFill>
                  <a:schemeClr val="bg1"/>
                </a:solidFill>
              </a:defRPr>
            </a:lvl1pPr>
          </a:lstStyle>
          <a:p>
            <a:r>
              <a:rPr lang="en-AU" dirty="0"/>
              <a:t>Click to add partner logos</a:t>
            </a:r>
          </a:p>
        </p:txBody>
      </p:sp>
      <p:sp>
        <p:nvSpPr>
          <p:cNvPr id="80" name="Picture Placeholder 2">
            <a:extLst>
              <a:ext uri="{FF2B5EF4-FFF2-40B4-BE49-F238E27FC236}">
                <a16:creationId xmlns:a16="http://schemas.microsoft.com/office/drawing/2014/main" xmlns="" id="{2E04A960-7ECB-4B73-A38E-482CE39F43DB}"/>
              </a:ext>
            </a:extLst>
          </p:cNvPr>
          <p:cNvSpPr>
            <a:spLocks noGrp="1"/>
          </p:cNvSpPr>
          <p:nvPr>
            <p:ph type="pic" sz="quarter" idx="20" hasCustomPrompt="1"/>
          </p:nvPr>
        </p:nvSpPr>
        <p:spPr>
          <a:xfrm>
            <a:off x="4703656" y="5410200"/>
            <a:ext cx="1939655" cy="923925"/>
          </a:xfrm>
        </p:spPr>
        <p:txBody>
          <a:bodyPr/>
          <a:lstStyle>
            <a:lvl1pPr>
              <a:defRPr sz="1600">
                <a:solidFill>
                  <a:schemeClr val="bg1"/>
                </a:solidFill>
              </a:defRPr>
            </a:lvl1pPr>
          </a:lstStyle>
          <a:p>
            <a:r>
              <a:rPr lang="en-AU" dirty="0"/>
              <a:t>Click to add partner logos</a:t>
            </a:r>
          </a:p>
        </p:txBody>
      </p:sp>
      <p:sp>
        <p:nvSpPr>
          <p:cNvPr id="81" name="Text Placeholder 135">
            <a:extLst>
              <a:ext uri="{FF2B5EF4-FFF2-40B4-BE49-F238E27FC236}">
                <a16:creationId xmlns:a16="http://schemas.microsoft.com/office/drawing/2014/main" xmlns="" id="{440AA25A-4016-4893-8A83-7E4393420338}"/>
              </a:ext>
            </a:extLst>
          </p:cNvPr>
          <p:cNvSpPr>
            <a:spLocks noGrp="1"/>
          </p:cNvSpPr>
          <p:nvPr>
            <p:ph type="body" sz="quarter" idx="21" hasCustomPrompt="1"/>
          </p:nvPr>
        </p:nvSpPr>
        <p:spPr>
          <a:xfrm>
            <a:off x="2601859" y="630906"/>
            <a:ext cx="288000" cy="10800"/>
          </a:xfrm>
          <a:solidFill>
            <a:schemeClr val="bg1"/>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Tree>
    <p:extLst>
      <p:ext uri="{BB962C8B-B14F-4D97-AF65-F5344CB8AC3E}">
        <p14:creationId xmlns:p14="http://schemas.microsoft.com/office/powerpoint/2010/main" val="2724630264"/>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preserve="1" userDrawn="1">
  <p:cSld name="Section Header C-Structure">
    <p:spTree>
      <p:nvGrpSpPr>
        <p:cNvPr id="1" name=""/>
        <p:cNvGrpSpPr/>
        <p:nvPr/>
      </p:nvGrpSpPr>
      <p:grpSpPr>
        <a:xfrm>
          <a:off x="0" y="0"/>
          <a:ext cx="0" cy="0"/>
          <a:chOff x="0" y="0"/>
          <a:chExt cx="0" cy="0"/>
        </a:xfrm>
      </p:grpSpPr>
      <p:sp>
        <p:nvSpPr>
          <p:cNvPr id="71" name="Rectangle 70">
            <a:extLst>
              <a:ext uri="{FF2B5EF4-FFF2-40B4-BE49-F238E27FC236}">
                <a16:creationId xmlns:a16="http://schemas.microsoft.com/office/drawing/2014/main" xmlns="" id="{890DF213-662F-4F0F-AF3A-12E90D6AB403}"/>
              </a:ext>
            </a:extLst>
          </p:cNvPr>
          <p:cNvSpPr/>
          <p:nvPr userDrawn="1"/>
        </p:nvSpPr>
        <p:spPr>
          <a:xfrm>
            <a:off x="-1" y="-1"/>
            <a:ext cx="12204001" cy="685800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xmlns="" id="{1D7D280A-8F97-4666-B32E-23950B31DB3C}"/>
              </a:ext>
            </a:extLst>
          </p:cNvPr>
          <p:cNvSpPr>
            <a:spLocks noGrp="1"/>
          </p:cNvSpPr>
          <p:nvPr>
            <p:ph type="subTitle" idx="1" hasCustomPrompt="1"/>
          </p:nvPr>
        </p:nvSpPr>
        <p:spPr>
          <a:xfrm>
            <a:off x="500063" y="2487775"/>
            <a:ext cx="5999291"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600"/>
              </a:spcAft>
              <a:buNone/>
              <a:defRPr sz="3800" b="1">
                <a:solidFill>
                  <a:schemeClr val="tx2"/>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title</a:t>
            </a:r>
          </a:p>
          <a:p>
            <a:pPr lvl="1"/>
            <a:r>
              <a:rPr lang="en-AU" noProof="0" dirty="0"/>
              <a:t>Two</a:t>
            </a:r>
          </a:p>
          <a:p>
            <a:pPr lvl="2"/>
            <a:r>
              <a:rPr lang="en-AU" noProof="0" dirty="0"/>
              <a:t>Three</a:t>
            </a:r>
          </a:p>
          <a:p>
            <a:pPr lvl="8"/>
            <a:r>
              <a:rPr lang="en-AU" noProof="0" dirty="0"/>
              <a:t>four</a:t>
            </a:r>
          </a:p>
        </p:txBody>
      </p:sp>
      <p:grpSp>
        <p:nvGrpSpPr>
          <p:cNvPr id="131" name="Group 4">
            <a:extLst>
              <a:ext uri="{FF2B5EF4-FFF2-40B4-BE49-F238E27FC236}">
                <a16:creationId xmlns:a16="http://schemas.microsoft.com/office/drawing/2014/main" xmlns="" id="{952F8D34-531B-4437-B768-1A058C4F580B}"/>
              </a:ext>
            </a:extLst>
          </p:cNvPr>
          <p:cNvGrpSpPr>
            <a:grpSpLocks noChangeAspect="1"/>
          </p:cNvGrpSpPr>
          <p:nvPr userDrawn="1"/>
        </p:nvGrpSpPr>
        <p:grpSpPr bwMode="auto">
          <a:xfrm>
            <a:off x="607255" y="616633"/>
            <a:ext cx="1256780" cy="1260000"/>
            <a:chOff x="2864" y="1181"/>
            <a:chExt cx="1952" cy="1957"/>
          </a:xfrm>
          <a:blipFill>
            <a:blip r:embed="rId2"/>
            <a:stretch>
              <a:fillRect/>
            </a:stretch>
          </a:blipFill>
        </p:grpSpPr>
        <p:sp>
          <p:nvSpPr>
            <p:cNvPr id="132" name="AutoShape 3">
              <a:extLst>
                <a:ext uri="{FF2B5EF4-FFF2-40B4-BE49-F238E27FC236}">
                  <a16:creationId xmlns:a16="http://schemas.microsoft.com/office/drawing/2014/main" xmlns="" id="{BBEC651D-9DEC-4A01-B480-D5E4B2FC2902}"/>
                </a:ext>
              </a:extLst>
            </p:cNvPr>
            <p:cNvSpPr>
              <a:spLocks noChangeAspect="1" noChangeArrowheads="1" noTextEdit="1"/>
            </p:cNvSpPr>
            <p:nvPr userDrawn="1"/>
          </p:nvSpPr>
          <p:spPr bwMode="auto">
            <a:xfrm>
              <a:off x="2864" y="1182"/>
              <a:ext cx="1952" cy="195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3" name="Rectangle 5">
              <a:extLst>
                <a:ext uri="{FF2B5EF4-FFF2-40B4-BE49-F238E27FC236}">
                  <a16:creationId xmlns:a16="http://schemas.microsoft.com/office/drawing/2014/main" xmlns="" id="{8AC4D9D0-269C-4ACF-BF70-19CF3F874F7A}"/>
                </a:ext>
              </a:extLst>
            </p:cNvPr>
            <p:cNvSpPr>
              <a:spLocks noChangeArrowheads="1"/>
            </p:cNvSpPr>
            <p:nvPr userDrawn="1"/>
          </p:nvSpPr>
          <p:spPr bwMode="auto">
            <a:xfrm>
              <a:off x="2865" y="1181"/>
              <a:ext cx="1950" cy="19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4" name="Freeform 6">
              <a:extLst>
                <a:ext uri="{FF2B5EF4-FFF2-40B4-BE49-F238E27FC236}">
                  <a16:creationId xmlns:a16="http://schemas.microsoft.com/office/drawing/2014/main" xmlns="" id="{78D091DD-3D29-4E85-A4F2-B1EF7381554E}"/>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5" name="Freeform 7">
              <a:extLst>
                <a:ext uri="{FF2B5EF4-FFF2-40B4-BE49-F238E27FC236}">
                  <a16:creationId xmlns:a16="http://schemas.microsoft.com/office/drawing/2014/main" xmlns="" id="{41F39217-4860-4557-92E4-3744C451F05F}"/>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6" name="Freeform 8">
              <a:extLst>
                <a:ext uri="{FF2B5EF4-FFF2-40B4-BE49-F238E27FC236}">
                  <a16:creationId xmlns:a16="http://schemas.microsoft.com/office/drawing/2014/main" xmlns="" id="{E8E8E316-21E4-4CC2-ADF5-C4F81235C3DA}"/>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7" name="Freeform 9">
              <a:extLst>
                <a:ext uri="{FF2B5EF4-FFF2-40B4-BE49-F238E27FC236}">
                  <a16:creationId xmlns:a16="http://schemas.microsoft.com/office/drawing/2014/main" xmlns="" id="{1D3C1F05-2CE2-4C38-A4B0-481C61982A15}"/>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8" name="Freeform 10">
              <a:extLst>
                <a:ext uri="{FF2B5EF4-FFF2-40B4-BE49-F238E27FC236}">
                  <a16:creationId xmlns:a16="http://schemas.microsoft.com/office/drawing/2014/main" xmlns="" id="{B93800B0-DBA3-4D0A-9F1B-C254419B3566}"/>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9" name="Freeform 11">
              <a:extLst>
                <a:ext uri="{FF2B5EF4-FFF2-40B4-BE49-F238E27FC236}">
                  <a16:creationId xmlns:a16="http://schemas.microsoft.com/office/drawing/2014/main" xmlns="" id="{DA73D27E-D033-4C84-A492-8DAC896B6EE3}"/>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1" name="Freeform 12">
              <a:extLst>
                <a:ext uri="{FF2B5EF4-FFF2-40B4-BE49-F238E27FC236}">
                  <a16:creationId xmlns:a16="http://schemas.microsoft.com/office/drawing/2014/main" xmlns="" id="{74F6F1BE-8465-4B37-9FA1-D0E1A2E48B14}"/>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2" name="Freeform 13">
              <a:extLst>
                <a:ext uri="{FF2B5EF4-FFF2-40B4-BE49-F238E27FC236}">
                  <a16:creationId xmlns:a16="http://schemas.microsoft.com/office/drawing/2014/main" xmlns="" id="{9EE5749B-5072-41F9-A57E-284E0A604655}"/>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3" name="Freeform 14">
              <a:extLst>
                <a:ext uri="{FF2B5EF4-FFF2-40B4-BE49-F238E27FC236}">
                  <a16:creationId xmlns:a16="http://schemas.microsoft.com/office/drawing/2014/main" xmlns="" id="{2DBB559A-8AB1-47CF-9594-70FFFF07DF4E}"/>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4" name="Freeform 15">
              <a:extLst>
                <a:ext uri="{FF2B5EF4-FFF2-40B4-BE49-F238E27FC236}">
                  <a16:creationId xmlns:a16="http://schemas.microsoft.com/office/drawing/2014/main" xmlns="" id="{EF6A068B-18BA-48B7-AC57-2231ED0F0A3C}"/>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5" name="Freeform 16">
              <a:extLst>
                <a:ext uri="{FF2B5EF4-FFF2-40B4-BE49-F238E27FC236}">
                  <a16:creationId xmlns:a16="http://schemas.microsoft.com/office/drawing/2014/main" xmlns="" id="{AF34F4D6-E742-4530-A1D5-8CBF297CFE8B}"/>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6" name="Freeform 17">
              <a:extLst>
                <a:ext uri="{FF2B5EF4-FFF2-40B4-BE49-F238E27FC236}">
                  <a16:creationId xmlns:a16="http://schemas.microsoft.com/office/drawing/2014/main" xmlns="" id="{FAD1CA84-23AF-476C-9991-F757AE0651DE}"/>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7" name="Freeform 18">
              <a:extLst>
                <a:ext uri="{FF2B5EF4-FFF2-40B4-BE49-F238E27FC236}">
                  <a16:creationId xmlns:a16="http://schemas.microsoft.com/office/drawing/2014/main" xmlns="" id="{ACAEC108-E142-43B0-8B21-F856F93881FE}"/>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8" name="Freeform 19">
              <a:extLst>
                <a:ext uri="{FF2B5EF4-FFF2-40B4-BE49-F238E27FC236}">
                  <a16:creationId xmlns:a16="http://schemas.microsoft.com/office/drawing/2014/main" xmlns="" id="{C85C54C2-C1F3-4F46-AA95-330CA1FBCCC4}"/>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9" name="Freeform 20">
              <a:extLst>
                <a:ext uri="{FF2B5EF4-FFF2-40B4-BE49-F238E27FC236}">
                  <a16:creationId xmlns:a16="http://schemas.microsoft.com/office/drawing/2014/main" xmlns="" id="{DE512848-C980-40EA-8C56-CE3DC8433DB6}"/>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0" name="Rectangle 21">
              <a:extLst>
                <a:ext uri="{FF2B5EF4-FFF2-40B4-BE49-F238E27FC236}">
                  <a16:creationId xmlns:a16="http://schemas.microsoft.com/office/drawing/2014/main" xmlns="" id="{41E59601-BD60-43C2-A624-31E8A46608AB}"/>
                </a:ext>
              </a:extLst>
            </p:cNvPr>
            <p:cNvSpPr>
              <a:spLocks noChangeArrowheads="1"/>
            </p:cNvSpPr>
            <p:nvPr userDrawn="1"/>
          </p:nvSpPr>
          <p:spPr bwMode="auto">
            <a:xfrm>
              <a:off x="3108" y="2653"/>
              <a:ext cx="1477" cy="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1" name="Freeform 22">
              <a:extLst>
                <a:ext uri="{FF2B5EF4-FFF2-40B4-BE49-F238E27FC236}">
                  <a16:creationId xmlns:a16="http://schemas.microsoft.com/office/drawing/2014/main" xmlns="" id="{2FC897BB-D4BC-4B93-BD1F-3FCB8A51B70E}"/>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2" name="Freeform 23">
              <a:extLst>
                <a:ext uri="{FF2B5EF4-FFF2-40B4-BE49-F238E27FC236}">
                  <a16:creationId xmlns:a16="http://schemas.microsoft.com/office/drawing/2014/main" xmlns="" id="{37CB6FDA-B6C4-4A87-9AEB-E2CC76869608}"/>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3" name="Freeform 24">
              <a:extLst>
                <a:ext uri="{FF2B5EF4-FFF2-40B4-BE49-F238E27FC236}">
                  <a16:creationId xmlns:a16="http://schemas.microsoft.com/office/drawing/2014/main" xmlns="" id="{9EB636E2-EA73-47E1-B9D1-41B5E1183AD7}"/>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4" name="Freeform 25">
              <a:extLst>
                <a:ext uri="{FF2B5EF4-FFF2-40B4-BE49-F238E27FC236}">
                  <a16:creationId xmlns:a16="http://schemas.microsoft.com/office/drawing/2014/main" xmlns="" id="{A1D24BE6-E7F9-419E-9038-34878217484C}"/>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5" name="Freeform 26">
              <a:extLst>
                <a:ext uri="{FF2B5EF4-FFF2-40B4-BE49-F238E27FC236}">
                  <a16:creationId xmlns:a16="http://schemas.microsoft.com/office/drawing/2014/main" xmlns="" id="{03218CF4-4C2B-499B-A778-31F5E5F57B84}"/>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6" name="Freeform 27">
              <a:extLst>
                <a:ext uri="{FF2B5EF4-FFF2-40B4-BE49-F238E27FC236}">
                  <a16:creationId xmlns:a16="http://schemas.microsoft.com/office/drawing/2014/main" xmlns="" id="{173799A0-ECB5-493E-9E49-2EA45E424862}"/>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7" name="Freeform 28">
              <a:extLst>
                <a:ext uri="{FF2B5EF4-FFF2-40B4-BE49-F238E27FC236}">
                  <a16:creationId xmlns:a16="http://schemas.microsoft.com/office/drawing/2014/main" xmlns="" id="{33E96A3F-7E78-4890-94D5-D7E3CB3B23F5}"/>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8" name="Freeform 29">
              <a:extLst>
                <a:ext uri="{FF2B5EF4-FFF2-40B4-BE49-F238E27FC236}">
                  <a16:creationId xmlns:a16="http://schemas.microsoft.com/office/drawing/2014/main" xmlns="" id="{531E9948-2329-4042-8C88-955E4DCDD740}"/>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9" name="Freeform 30">
              <a:extLst>
                <a:ext uri="{FF2B5EF4-FFF2-40B4-BE49-F238E27FC236}">
                  <a16:creationId xmlns:a16="http://schemas.microsoft.com/office/drawing/2014/main" xmlns="" id="{54F08FC5-B24A-449D-BFE5-234C81F9D5C8}"/>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0" name="Freeform 31">
              <a:extLst>
                <a:ext uri="{FF2B5EF4-FFF2-40B4-BE49-F238E27FC236}">
                  <a16:creationId xmlns:a16="http://schemas.microsoft.com/office/drawing/2014/main" xmlns="" id="{FE60F094-8651-44F7-800A-5C5878936E8F}"/>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1" name="Freeform 32">
              <a:extLst>
                <a:ext uri="{FF2B5EF4-FFF2-40B4-BE49-F238E27FC236}">
                  <a16:creationId xmlns:a16="http://schemas.microsoft.com/office/drawing/2014/main" xmlns="" id="{97B6F0CB-D65A-4FE1-82D0-C900FE691B92}"/>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2" name="Freeform 34">
              <a:extLst>
                <a:ext uri="{FF2B5EF4-FFF2-40B4-BE49-F238E27FC236}">
                  <a16:creationId xmlns:a16="http://schemas.microsoft.com/office/drawing/2014/main" xmlns="" id="{C5EA344F-8008-488F-91D7-61F621AFAF2B}"/>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3" name="Freeform 35">
              <a:extLst>
                <a:ext uri="{FF2B5EF4-FFF2-40B4-BE49-F238E27FC236}">
                  <a16:creationId xmlns:a16="http://schemas.microsoft.com/office/drawing/2014/main" xmlns="" id="{E3D1E55F-4B1E-4DF3-A491-0D8570B2984A}"/>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4" name="Freeform 36">
              <a:extLst>
                <a:ext uri="{FF2B5EF4-FFF2-40B4-BE49-F238E27FC236}">
                  <a16:creationId xmlns:a16="http://schemas.microsoft.com/office/drawing/2014/main" xmlns="" id="{E873DE5C-24B0-4BF4-8297-4BA1E4AAFFB1}"/>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5" name="Freeform 37">
              <a:extLst>
                <a:ext uri="{FF2B5EF4-FFF2-40B4-BE49-F238E27FC236}">
                  <a16:creationId xmlns:a16="http://schemas.microsoft.com/office/drawing/2014/main" xmlns="" id="{0CB938A8-5CF0-4C5E-984C-0CAEB0C3E27D}"/>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6" name="Freeform 38">
              <a:extLst>
                <a:ext uri="{FF2B5EF4-FFF2-40B4-BE49-F238E27FC236}">
                  <a16:creationId xmlns:a16="http://schemas.microsoft.com/office/drawing/2014/main" xmlns="" id="{78EBBE71-A1CC-4107-AFCC-83E067E57648}"/>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7" name="Freeform 39">
              <a:extLst>
                <a:ext uri="{FF2B5EF4-FFF2-40B4-BE49-F238E27FC236}">
                  <a16:creationId xmlns:a16="http://schemas.microsoft.com/office/drawing/2014/main" xmlns="" id="{188683EF-DA3F-456E-A35D-B703C1D05321}"/>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8" name="Freeform 40">
              <a:extLst>
                <a:ext uri="{FF2B5EF4-FFF2-40B4-BE49-F238E27FC236}">
                  <a16:creationId xmlns:a16="http://schemas.microsoft.com/office/drawing/2014/main" xmlns="" id="{67455D6C-9F5E-48F6-9D90-B3BF88850F42}"/>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9" name="Freeform 41">
              <a:extLst>
                <a:ext uri="{FF2B5EF4-FFF2-40B4-BE49-F238E27FC236}">
                  <a16:creationId xmlns:a16="http://schemas.microsoft.com/office/drawing/2014/main" xmlns="" id="{2049801F-BD8D-4E9D-AAEA-FAFAAC41C841}"/>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0" name="Freeform 42">
              <a:extLst>
                <a:ext uri="{FF2B5EF4-FFF2-40B4-BE49-F238E27FC236}">
                  <a16:creationId xmlns:a16="http://schemas.microsoft.com/office/drawing/2014/main" xmlns="" id="{05096163-0CFF-4224-8C90-BA89F552F8CA}"/>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1" name="Freeform 43">
              <a:extLst>
                <a:ext uri="{FF2B5EF4-FFF2-40B4-BE49-F238E27FC236}">
                  <a16:creationId xmlns:a16="http://schemas.microsoft.com/office/drawing/2014/main" xmlns="" id="{F9AE60ED-4BD6-40E5-A3C9-CDC44B29DFA4}"/>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2" name="Freeform 44">
              <a:extLst>
                <a:ext uri="{FF2B5EF4-FFF2-40B4-BE49-F238E27FC236}">
                  <a16:creationId xmlns:a16="http://schemas.microsoft.com/office/drawing/2014/main" xmlns="" id="{DA4117E0-3B90-46EB-B97A-0867BD9DA1EE}"/>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3" name="Freeform 45">
              <a:extLst>
                <a:ext uri="{FF2B5EF4-FFF2-40B4-BE49-F238E27FC236}">
                  <a16:creationId xmlns:a16="http://schemas.microsoft.com/office/drawing/2014/main" xmlns="" id="{761EEC17-AA04-4CC5-B696-C93A624A73AE}"/>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4" name="Freeform 46">
              <a:extLst>
                <a:ext uri="{FF2B5EF4-FFF2-40B4-BE49-F238E27FC236}">
                  <a16:creationId xmlns:a16="http://schemas.microsoft.com/office/drawing/2014/main" xmlns="" id="{19E01E8B-2F3E-4806-9747-A9FD6D7CAB0C}"/>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5" name="Freeform 47">
              <a:extLst>
                <a:ext uri="{FF2B5EF4-FFF2-40B4-BE49-F238E27FC236}">
                  <a16:creationId xmlns:a16="http://schemas.microsoft.com/office/drawing/2014/main" xmlns="" id="{31CE3624-CAB2-42C8-A51A-24F5AB0888CC}"/>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6" name="Freeform 48">
              <a:extLst>
                <a:ext uri="{FF2B5EF4-FFF2-40B4-BE49-F238E27FC236}">
                  <a16:creationId xmlns:a16="http://schemas.microsoft.com/office/drawing/2014/main" xmlns="" id="{6046A1D0-D1B4-4EA9-B279-0BB0EB50C4FE}"/>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7" name="Freeform 49">
              <a:extLst>
                <a:ext uri="{FF2B5EF4-FFF2-40B4-BE49-F238E27FC236}">
                  <a16:creationId xmlns:a16="http://schemas.microsoft.com/office/drawing/2014/main" xmlns="" id="{D4B7AB6C-F51F-4D3C-B7AD-C1C1D664E317}"/>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8" name="Freeform 50">
              <a:extLst>
                <a:ext uri="{FF2B5EF4-FFF2-40B4-BE49-F238E27FC236}">
                  <a16:creationId xmlns:a16="http://schemas.microsoft.com/office/drawing/2014/main" xmlns="" id="{8E10AC4C-338C-4C57-B1AE-E90AD682072D}"/>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9" name="Freeform 51">
              <a:extLst>
                <a:ext uri="{FF2B5EF4-FFF2-40B4-BE49-F238E27FC236}">
                  <a16:creationId xmlns:a16="http://schemas.microsoft.com/office/drawing/2014/main" xmlns="" id="{34BF4F08-8DEC-4C2B-A2AF-788F7F1E4803}"/>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0" name="Freeform 52">
              <a:extLst>
                <a:ext uri="{FF2B5EF4-FFF2-40B4-BE49-F238E27FC236}">
                  <a16:creationId xmlns:a16="http://schemas.microsoft.com/office/drawing/2014/main" xmlns="" id="{CFAEED60-DD64-46E7-8E79-CE50C14F1A69}"/>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1" name="Freeform 53">
              <a:extLst>
                <a:ext uri="{FF2B5EF4-FFF2-40B4-BE49-F238E27FC236}">
                  <a16:creationId xmlns:a16="http://schemas.microsoft.com/office/drawing/2014/main" xmlns="" id="{71261761-F990-43CC-844E-2C0A2477EF5F}"/>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2" name="Freeform 54">
              <a:extLst>
                <a:ext uri="{FF2B5EF4-FFF2-40B4-BE49-F238E27FC236}">
                  <a16:creationId xmlns:a16="http://schemas.microsoft.com/office/drawing/2014/main" xmlns="" id="{D4D822F0-487A-41CD-89A2-BFEAF94DA3A6}"/>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3" name="Freeform 55">
              <a:extLst>
                <a:ext uri="{FF2B5EF4-FFF2-40B4-BE49-F238E27FC236}">
                  <a16:creationId xmlns:a16="http://schemas.microsoft.com/office/drawing/2014/main" xmlns="" id="{64127AD4-1815-4284-AA88-8E4CBE2BEB06}"/>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4" name="Freeform 56">
              <a:extLst>
                <a:ext uri="{FF2B5EF4-FFF2-40B4-BE49-F238E27FC236}">
                  <a16:creationId xmlns:a16="http://schemas.microsoft.com/office/drawing/2014/main" xmlns="" id="{BD21305C-D290-41CE-8BC3-99457C64FB12}"/>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5" name="Freeform 57">
              <a:extLst>
                <a:ext uri="{FF2B5EF4-FFF2-40B4-BE49-F238E27FC236}">
                  <a16:creationId xmlns:a16="http://schemas.microsoft.com/office/drawing/2014/main" xmlns="" id="{C54B15DF-E6D7-4531-BBF7-8FF9AA9A4B2A}"/>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6" name="Freeform 58">
              <a:extLst>
                <a:ext uri="{FF2B5EF4-FFF2-40B4-BE49-F238E27FC236}">
                  <a16:creationId xmlns:a16="http://schemas.microsoft.com/office/drawing/2014/main" xmlns="" id="{4D304613-492C-427C-A02E-E05ACE6B32EE}"/>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7" name="Freeform 59">
              <a:extLst>
                <a:ext uri="{FF2B5EF4-FFF2-40B4-BE49-F238E27FC236}">
                  <a16:creationId xmlns:a16="http://schemas.microsoft.com/office/drawing/2014/main" xmlns="" id="{52AED092-BCE9-47D3-8D39-F2C4684C6122}"/>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8" name="Freeform 60">
              <a:extLst>
                <a:ext uri="{FF2B5EF4-FFF2-40B4-BE49-F238E27FC236}">
                  <a16:creationId xmlns:a16="http://schemas.microsoft.com/office/drawing/2014/main" xmlns="" id="{E9BCC919-A30E-4FA5-91D6-D4CA02EF0948}"/>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9" name="Freeform 61">
              <a:extLst>
                <a:ext uri="{FF2B5EF4-FFF2-40B4-BE49-F238E27FC236}">
                  <a16:creationId xmlns:a16="http://schemas.microsoft.com/office/drawing/2014/main" xmlns="" id="{6CFE3E2A-8488-4AFD-ABAE-938C82F3797D}"/>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0" name="Freeform 62">
              <a:extLst>
                <a:ext uri="{FF2B5EF4-FFF2-40B4-BE49-F238E27FC236}">
                  <a16:creationId xmlns:a16="http://schemas.microsoft.com/office/drawing/2014/main" xmlns="" id="{AE6E86CC-9825-414A-B885-AD3D5F84D60F}"/>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grpSp>
      <p:sp>
        <p:nvSpPr>
          <p:cNvPr id="70" name="Freeform: Shape 69">
            <a:extLst>
              <a:ext uri="{FF2B5EF4-FFF2-40B4-BE49-F238E27FC236}">
                <a16:creationId xmlns:a16="http://schemas.microsoft.com/office/drawing/2014/main" xmlns="" id="{BABC578D-5081-452E-A28F-C835C1DA64A1}"/>
              </a:ext>
            </a:extLst>
          </p:cNvPr>
          <p:cNvSpPr/>
          <p:nvPr userDrawn="1"/>
        </p:nvSpPr>
        <p:spPr>
          <a:xfrm>
            <a:off x="6499358" y="-1"/>
            <a:ext cx="5704638" cy="6879660"/>
          </a:xfrm>
          <a:custGeom>
            <a:avLst/>
            <a:gdLst>
              <a:gd name="connsiteX0" fmla="*/ 1684339 w 5704638"/>
              <a:gd name="connsiteY0" fmla="*/ 0 h 6879660"/>
              <a:gd name="connsiteX1" fmla="*/ 5704638 w 5704638"/>
              <a:gd name="connsiteY1" fmla="*/ 0 h 6879660"/>
              <a:gd name="connsiteX2" fmla="*/ 5704638 w 5704638"/>
              <a:gd name="connsiteY2" fmla="*/ 6879660 h 6879660"/>
              <a:gd name="connsiteX3" fmla="*/ 1684339 w 5704638"/>
              <a:gd name="connsiteY3" fmla="*/ 6879660 h 6879660"/>
              <a:gd name="connsiteX4" fmla="*/ 0 w 5704638"/>
              <a:gd name="connsiteY4" fmla="*/ 6437231 h 68796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04638" h="6879660">
                <a:moveTo>
                  <a:pt x="1684339" y="0"/>
                </a:moveTo>
                <a:lnTo>
                  <a:pt x="5704638" y="0"/>
                </a:lnTo>
                <a:lnTo>
                  <a:pt x="5704638" y="6879660"/>
                </a:lnTo>
                <a:lnTo>
                  <a:pt x="1684339" y="6879660"/>
                </a:lnTo>
                <a:lnTo>
                  <a:pt x="0" y="6437231"/>
                </a:lnTo>
                <a:close/>
              </a:path>
            </a:pathLst>
          </a:custGeom>
          <a:blipFill>
            <a:blip r:embed="rId3" cstate="screen">
              <a:extLst>
                <a:ext uri="{28A0092B-C50C-407E-A947-70E740481C1C}">
                  <a14:useLocalDpi xmlns:a14="http://schemas.microsoft.com/office/drawing/2010/main"/>
                </a:ext>
              </a:extLst>
            </a:blip>
            <a:srcRect/>
            <a:stretch>
              <a:fillRect l="-36836" t="-3166" r="-52387" b="-5787"/>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72" name="Text Placeholder 140">
            <a:extLst>
              <a:ext uri="{FF2B5EF4-FFF2-40B4-BE49-F238E27FC236}">
                <a16:creationId xmlns:a16="http://schemas.microsoft.com/office/drawing/2014/main" xmlns="" id="{47EAFC36-6B42-4718-B950-E73D679183E4}"/>
              </a:ext>
            </a:extLst>
          </p:cNvPr>
          <p:cNvSpPr>
            <a:spLocks noGrp="1"/>
          </p:cNvSpPr>
          <p:nvPr>
            <p:ph type="body" sz="quarter" idx="17" hasCustomPrompt="1"/>
          </p:nvPr>
        </p:nvSpPr>
        <p:spPr>
          <a:xfrm>
            <a:off x="500062" y="5394937"/>
            <a:ext cx="4772203" cy="707231"/>
          </a:xfrm>
        </p:spPr>
        <p:txBody>
          <a:bodyPr>
            <a:normAutofit/>
          </a:bodyPr>
          <a:lstStyle>
            <a:lvl1pPr>
              <a:spcBef>
                <a:spcPts val="0"/>
              </a:spcBef>
              <a:spcAft>
                <a:spcPts val="600"/>
              </a:spcAft>
              <a:defRPr sz="1600" b="1">
                <a:solidFill>
                  <a:schemeClr val="tx2"/>
                </a:solidFill>
              </a:defRPr>
            </a:lvl1pPr>
            <a:lvl2pPr marL="0" indent="0">
              <a:spcBef>
                <a:spcPts val="0"/>
              </a:spcBef>
              <a:buNone/>
              <a:defRPr sz="1600">
                <a:solidFill>
                  <a:schemeClr val="tx2"/>
                </a:solidFill>
              </a:defRPr>
            </a:lvl2pPr>
            <a:lvl3pPr marL="0" indent="0">
              <a:spcBef>
                <a:spcPts val="0"/>
              </a:spcBef>
              <a:buNone/>
              <a:defRPr sz="1600" b="0">
                <a:solidFill>
                  <a:schemeClr val="tx2"/>
                </a:solidFill>
              </a:defRPr>
            </a:lvl3pPr>
            <a:lvl4pPr>
              <a:spcBef>
                <a:spcPts val="0"/>
              </a:spcBef>
              <a:defRPr sz="1600" b="0">
                <a:solidFill>
                  <a:schemeClr val="tx2"/>
                </a:solidFill>
              </a:defRPr>
            </a:lvl4pPr>
            <a:lvl5pPr>
              <a:spcBef>
                <a:spcPts val="0"/>
              </a:spcBef>
              <a:defRPr sz="1600" b="0">
                <a:solidFill>
                  <a:schemeClr val="tx2"/>
                </a:solidFill>
              </a:defRPr>
            </a:lvl5pPr>
            <a:lvl6pPr>
              <a:spcBef>
                <a:spcPts val="0"/>
              </a:spcBef>
              <a:defRPr sz="1600" b="0">
                <a:solidFill>
                  <a:schemeClr val="tx2"/>
                </a:solidFill>
              </a:defRPr>
            </a:lvl6pPr>
            <a:lvl7pPr>
              <a:spcBef>
                <a:spcPts val="0"/>
              </a:spcBef>
              <a:defRPr sz="1600" b="0">
                <a:solidFill>
                  <a:schemeClr val="tx2"/>
                </a:solidFill>
              </a:defRPr>
            </a:lvl7pPr>
            <a:lvl8pPr>
              <a:spcBef>
                <a:spcPts val="0"/>
              </a:spcBef>
              <a:defRPr sz="1600">
                <a:solidFill>
                  <a:schemeClr val="tx2"/>
                </a:solidFill>
              </a:defRPr>
            </a:lvl8pPr>
            <a:lvl9pPr>
              <a:spcBef>
                <a:spcPts val="0"/>
              </a:spcBef>
              <a:defRPr sz="1600">
                <a:solidFill>
                  <a:schemeClr val="tx2"/>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66" name="Text Placeholder 135">
            <a:extLst>
              <a:ext uri="{FF2B5EF4-FFF2-40B4-BE49-F238E27FC236}">
                <a16:creationId xmlns:a16="http://schemas.microsoft.com/office/drawing/2014/main" xmlns="" id="{A2C5AC15-2F83-4DFF-A7D6-FDC451DF0F79}"/>
              </a:ext>
            </a:extLst>
          </p:cNvPr>
          <p:cNvSpPr>
            <a:spLocks noGrp="1"/>
          </p:cNvSpPr>
          <p:nvPr>
            <p:ph type="body" sz="quarter" idx="16" hasCustomPrompt="1"/>
          </p:nvPr>
        </p:nvSpPr>
        <p:spPr>
          <a:xfrm>
            <a:off x="607255" y="5338960"/>
            <a:ext cx="288000" cy="10800"/>
          </a:xfrm>
          <a:solidFill>
            <a:schemeClr val="tx2"/>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Tree>
    <p:extLst>
      <p:ext uri="{BB962C8B-B14F-4D97-AF65-F5344CB8AC3E}">
        <p14:creationId xmlns:p14="http://schemas.microsoft.com/office/powerpoint/2010/main" val="2920419924"/>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preserve="1" userDrawn="1">
  <p:cSld name="Section Header C-Community">
    <p:spTree>
      <p:nvGrpSpPr>
        <p:cNvPr id="1" name=""/>
        <p:cNvGrpSpPr/>
        <p:nvPr/>
      </p:nvGrpSpPr>
      <p:grpSpPr>
        <a:xfrm>
          <a:off x="0" y="0"/>
          <a:ext cx="0" cy="0"/>
          <a:chOff x="0" y="0"/>
          <a:chExt cx="0" cy="0"/>
        </a:xfrm>
      </p:grpSpPr>
      <p:sp>
        <p:nvSpPr>
          <p:cNvPr id="71" name="Rectangle 70">
            <a:extLst>
              <a:ext uri="{FF2B5EF4-FFF2-40B4-BE49-F238E27FC236}">
                <a16:creationId xmlns:a16="http://schemas.microsoft.com/office/drawing/2014/main" xmlns="" id="{890DF213-662F-4F0F-AF3A-12E90D6AB403}"/>
              </a:ext>
            </a:extLst>
          </p:cNvPr>
          <p:cNvSpPr/>
          <p:nvPr userDrawn="1"/>
        </p:nvSpPr>
        <p:spPr>
          <a:xfrm>
            <a:off x="-1" y="-1"/>
            <a:ext cx="12204001" cy="685800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xmlns="" id="{1D7D280A-8F97-4666-B32E-23950B31DB3C}"/>
              </a:ext>
            </a:extLst>
          </p:cNvPr>
          <p:cNvSpPr>
            <a:spLocks noGrp="1"/>
          </p:cNvSpPr>
          <p:nvPr>
            <p:ph type="subTitle" idx="1" hasCustomPrompt="1"/>
          </p:nvPr>
        </p:nvSpPr>
        <p:spPr>
          <a:xfrm>
            <a:off x="500063" y="2487775"/>
            <a:ext cx="5999291"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600"/>
              </a:spcAft>
              <a:buNone/>
              <a:defRPr sz="3800" b="1">
                <a:solidFill>
                  <a:schemeClr val="tx2"/>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title</a:t>
            </a:r>
          </a:p>
          <a:p>
            <a:pPr lvl="1"/>
            <a:r>
              <a:rPr lang="en-AU" noProof="0" dirty="0"/>
              <a:t>Two</a:t>
            </a:r>
          </a:p>
          <a:p>
            <a:pPr lvl="2"/>
            <a:r>
              <a:rPr lang="en-AU" noProof="0" dirty="0"/>
              <a:t>Three</a:t>
            </a:r>
          </a:p>
          <a:p>
            <a:pPr lvl="8"/>
            <a:r>
              <a:rPr lang="en-AU" noProof="0" dirty="0"/>
              <a:t>four</a:t>
            </a:r>
          </a:p>
        </p:txBody>
      </p:sp>
      <p:grpSp>
        <p:nvGrpSpPr>
          <p:cNvPr id="131" name="Group 4">
            <a:extLst>
              <a:ext uri="{FF2B5EF4-FFF2-40B4-BE49-F238E27FC236}">
                <a16:creationId xmlns:a16="http://schemas.microsoft.com/office/drawing/2014/main" xmlns="" id="{952F8D34-531B-4437-B768-1A058C4F580B}"/>
              </a:ext>
            </a:extLst>
          </p:cNvPr>
          <p:cNvGrpSpPr>
            <a:grpSpLocks noChangeAspect="1"/>
          </p:cNvGrpSpPr>
          <p:nvPr userDrawn="1"/>
        </p:nvGrpSpPr>
        <p:grpSpPr bwMode="auto">
          <a:xfrm>
            <a:off x="607255" y="616633"/>
            <a:ext cx="1256780" cy="1260000"/>
            <a:chOff x="2864" y="1181"/>
            <a:chExt cx="1952" cy="1957"/>
          </a:xfrm>
          <a:blipFill>
            <a:blip r:embed="rId2"/>
            <a:stretch>
              <a:fillRect/>
            </a:stretch>
          </a:blipFill>
        </p:grpSpPr>
        <p:sp>
          <p:nvSpPr>
            <p:cNvPr id="132" name="AutoShape 3">
              <a:extLst>
                <a:ext uri="{FF2B5EF4-FFF2-40B4-BE49-F238E27FC236}">
                  <a16:creationId xmlns:a16="http://schemas.microsoft.com/office/drawing/2014/main" xmlns="" id="{BBEC651D-9DEC-4A01-B480-D5E4B2FC2902}"/>
                </a:ext>
              </a:extLst>
            </p:cNvPr>
            <p:cNvSpPr>
              <a:spLocks noChangeAspect="1" noChangeArrowheads="1" noTextEdit="1"/>
            </p:cNvSpPr>
            <p:nvPr userDrawn="1"/>
          </p:nvSpPr>
          <p:spPr bwMode="auto">
            <a:xfrm>
              <a:off x="2864" y="1182"/>
              <a:ext cx="1952" cy="195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3" name="Rectangle 5">
              <a:extLst>
                <a:ext uri="{FF2B5EF4-FFF2-40B4-BE49-F238E27FC236}">
                  <a16:creationId xmlns:a16="http://schemas.microsoft.com/office/drawing/2014/main" xmlns="" id="{8AC4D9D0-269C-4ACF-BF70-19CF3F874F7A}"/>
                </a:ext>
              </a:extLst>
            </p:cNvPr>
            <p:cNvSpPr>
              <a:spLocks noChangeArrowheads="1"/>
            </p:cNvSpPr>
            <p:nvPr userDrawn="1"/>
          </p:nvSpPr>
          <p:spPr bwMode="auto">
            <a:xfrm>
              <a:off x="2865" y="1181"/>
              <a:ext cx="1950" cy="19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4" name="Freeform 6">
              <a:extLst>
                <a:ext uri="{FF2B5EF4-FFF2-40B4-BE49-F238E27FC236}">
                  <a16:creationId xmlns:a16="http://schemas.microsoft.com/office/drawing/2014/main" xmlns="" id="{78D091DD-3D29-4E85-A4F2-B1EF7381554E}"/>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5" name="Freeform 7">
              <a:extLst>
                <a:ext uri="{FF2B5EF4-FFF2-40B4-BE49-F238E27FC236}">
                  <a16:creationId xmlns:a16="http://schemas.microsoft.com/office/drawing/2014/main" xmlns="" id="{41F39217-4860-4557-92E4-3744C451F05F}"/>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6" name="Freeform 8">
              <a:extLst>
                <a:ext uri="{FF2B5EF4-FFF2-40B4-BE49-F238E27FC236}">
                  <a16:creationId xmlns:a16="http://schemas.microsoft.com/office/drawing/2014/main" xmlns="" id="{E8E8E316-21E4-4CC2-ADF5-C4F81235C3DA}"/>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7" name="Freeform 9">
              <a:extLst>
                <a:ext uri="{FF2B5EF4-FFF2-40B4-BE49-F238E27FC236}">
                  <a16:creationId xmlns:a16="http://schemas.microsoft.com/office/drawing/2014/main" xmlns="" id="{1D3C1F05-2CE2-4C38-A4B0-481C61982A15}"/>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8" name="Freeform 10">
              <a:extLst>
                <a:ext uri="{FF2B5EF4-FFF2-40B4-BE49-F238E27FC236}">
                  <a16:creationId xmlns:a16="http://schemas.microsoft.com/office/drawing/2014/main" xmlns="" id="{B93800B0-DBA3-4D0A-9F1B-C254419B3566}"/>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9" name="Freeform 11">
              <a:extLst>
                <a:ext uri="{FF2B5EF4-FFF2-40B4-BE49-F238E27FC236}">
                  <a16:creationId xmlns:a16="http://schemas.microsoft.com/office/drawing/2014/main" xmlns="" id="{DA73D27E-D033-4C84-A492-8DAC896B6EE3}"/>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1" name="Freeform 12">
              <a:extLst>
                <a:ext uri="{FF2B5EF4-FFF2-40B4-BE49-F238E27FC236}">
                  <a16:creationId xmlns:a16="http://schemas.microsoft.com/office/drawing/2014/main" xmlns="" id="{74F6F1BE-8465-4B37-9FA1-D0E1A2E48B14}"/>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2" name="Freeform 13">
              <a:extLst>
                <a:ext uri="{FF2B5EF4-FFF2-40B4-BE49-F238E27FC236}">
                  <a16:creationId xmlns:a16="http://schemas.microsoft.com/office/drawing/2014/main" xmlns="" id="{9EE5749B-5072-41F9-A57E-284E0A604655}"/>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3" name="Freeform 14">
              <a:extLst>
                <a:ext uri="{FF2B5EF4-FFF2-40B4-BE49-F238E27FC236}">
                  <a16:creationId xmlns:a16="http://schemas.microsoft.com/office/drawing/2014/main" xmlns="" id="{2DBB559A-8AB1-47CF-9594-70FFFF07DF4E}"/>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4" name="Freeform 15">
              <a:extLst>
                <a:ext uri="{FF2B5EF4-FFF2-40B4-BE49-F238E27FC236}">
                  <a16:creationId xmlns:a16="http://schemas.microsoft.com/office/drawing/2014/main" xmlns="" id="{EF6A068B-18BA-48B7-AC57-2231ED0F0A3C}"/>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5" name="Freeform 16">
              <a:extLst>
                <a:ext uri="{FF2B5EF4-FFF2-40B4-BE49-F238E27FC236}">
                  <a16:creationId xmlns:a16="http://schemas.microsoft.com/office/drawing/2014/main" xmlns="" id="{AF34F4D6-E742-4530-A1D5-8CBF297CFE8B}"/>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6" name="Freeform 17">
              <a:extLst>
                <a:ext uri="{FF2B5EF4-FFF2-40B4-BE49-F238E27FC236}">
                  <a16:creationId xmlns:a16="http://schemas.microsoft.com/office/drawing/2014/main" xmlns="" id="{FAD1CA84-23AF-476C-9991-F757AE0651DE}"/>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7" name="Freeform 18">
              <a:extLst>
                <a:ext uri="{FF2B5EF4-FFF2-40B4-BE49-F238E27FC236}">
                  <a16:creationId xmlns:a16="http://schemas.microsoft.com/office/drawing/2014/main" xmlns="" id="{ACAEC108-E142-43B0-8B21-F856F93881FE}"/>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8" name="Freeform 19">
              <a:extLst>
                <a:ext uri="{FF2B5EF4-FFF2-40B4-BE49-F238E27FC236}">
                  <a16:creationId xmlns:a16="http://schemas.microsoft.com/office/drawing/2014/main" xmlns="" id="{C85C54C2-C1F3-4F46-AA95-330CA1FBCCC4}"/>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9" name="Freeform 20">
              <a:extLst>
                <a:ext uri="{FF2B5EF4-FFF2-40B4-BE49-F238E27FC236}">
                  <a16:creationId xmlns:a16="http://schemas.microsoft.com/office/drawing/2014/main" xmlns="" id="{DE512848-C980-40EA-8C56-CE3DC8433DB6}"/>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0" name="Rectangle 21">
              <a:extLst>
                <a:ext uri="{FF2B5EF4-FFF2-40B4-BE49-F238E27FC236}">
                  <a16:creationId xmlns:a16="http://schemas.microsoft.com/office/drawing/2014/main" xmlns="" id="{41E59601-BD60-43C2-A624-31E8A46608AB}"/>
                </a:ext>
              </a:extLst>
            </p:cNvPr>
            <p:cNvSpPr>
              <a:spLocks noChangeArrowheads="1"/>
            </p:cNvSpPr>
            <p:nvPr userDrawn="1"/>
          </p:nvSpPr>
          <p:spPr bwMode="auto">
            <a:xfrm>
              <a:off x="3108" y="2653"/>
              <a:ext cx="1477" cy="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1" name="Freeform 22">
              <a:extLst>
                <a:ext uri="{FF2B5EF4-FFF2-40B4-BE49-F238E27FC236}">
                  <a16:creationId xmlns:a16="http://schemas.microsoft.com/office/drawing/2014/main" xmlns="" id="{2FC897BB-D4BC-4B93-BD1F-3FCB8A51B70E}"/>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2" name="Freeform 23">
              <a:extLst>
                <a:ext uri="{FF2B5EF4-FFF2-40B4-BE49-F238E27FC236}">
                  <a16:creationId xmlns:a16="http://schemas.microsoft.com/office/drawing/2014/main" xmlns="" id="{37CB6FDA-B6C4-4A87-9AEB-E2CC76869608}"/>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3" name="Freeform 24">
              <a:extLst>
                <a:ext uri="{FF2B5EF4-FFF2-40B4-BE49-F238E27FC236}">
                  <a16:creationId xmlns:a16="http://schemas.microsoft.com/office/drawing/2014/main" xmlns="" id="{9EB636E2-EA73-47E1-B9D1-41B5E1183AD7}"/>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4" name="Freeform 25">
              <a:extLst>
                <a:ext uri="{FF2B5EF4-FFF2-40B4-BE49-F238E27FC236}">
                  <a16:creationId xmlns:a16="http://schemas.microsoft.com/office/drawing/2014/main" xmlns="" id="{A1D24BE6-E7F9-419E-9038-34878217484C}"/>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5" name="Freeform 26">
              <a:extLst>
                <a:ext uri="{FF2B5EF4-FFF2-40B4-BE49-F238E27FC236}">
                  <a16:creationId xmlns:a16="http://schemas.microsoft.com/office/drawing/2014/main" xmlns="" id="{03218CF4-4C2B-499B-A778-31F5E5F57B84}"/>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6" name="Freeform 27">
              <a:extLst>
                <a:ext uri="{FF2B5EF4-FFF2-40B4-BE49-F238E27FC236}">
                  <a16:creationId xmlns:a16="http://schemas.microsoft.com/office/drawing/2014/main" xmlns="" id="{173799A0-ECB5-493E-9E49-2EA45E424862}"/>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7" name="Freeform 28">
              <a:extLst>
                <a:ext uri="{FF2B5EF4-FFF2-40B4-BE49-F238E27FC236}">
                  <a16:creationId xmlns:a16="http://schemas.microsoft.com/office/drawing/2014/main" xmlns="" id="{33E96A3F-7E78-4890-94D5-D7E3CB3B23F5}"/>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8" name="Freeform 29">
              <a:extLst>
                <a:ext uri="{FF2B5EF4-FFF2-40B4-BE49-F238E27FC236}">
                  <a16:creationId xmlns:a16="http://schemas.microsoft.com/office/drawing/2014/main" xmlns="" id="{531E9948-2329-4042-8C88-955E4DCDD740}"/>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9" name="Freeform 30">
              <a:extLst>
                <a:ext uri="{FF2B5EF4-FFF2-40B4-BE49-F238E27FC236}">
                  <a16:creationId xmlns:a16="http://schemas.microsoft.com/office/drawing/2014/main" xmlns="" id="{54F08FC5-B24A-449D-BFE5-234C81F9D5C8}"/>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0" name="Freeform 31">
              <a:extLst>
                <a:ext uri="{FF2B5EF4-FFF2-40B4-BE49-F238E27FC236}">
                  <a16:creationId xmlns:a16="http://schemas.microsoft.com/office/drawing/2014/main" xmlns="" id="{FE60F094-8651-44F7-800A-5C5878936E8F}"/>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1" name="Freeform 32">
              <a:extLst>
                <a:ext uri="{FF2B5EF4-FFF2-40B4-BE49-F238E27FC236}">
                  <a16:creationId xmlns:a16="http://schemas.microsoft.com/office/drawing/2014/main" xmlns="" id="{97B6F0CB-D65A-4FE1-82D0-C900FE691B92}"/>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2" name="Freeform 34">
              <a:extLst>
                <a:ext uri="{FF2B5EF4-FFF2-40B4-BE49-F238E27FC236}">
                  <a16:creationId xmlns:a16="http://schemas.microsoft.com/office/drawing/2014/main" xmlns="" id="{C5EA344F-8008-488F-91D7-61F621AFAF2B}"/>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3" name="Freeform 35">
              <a:extLst>
                <a:ext uri="{FF2B5EF4-FFF2-40B4-BE49-F238E27FC236}">
                  <a16:creationId xmlns:a16="http://schemas.microsoft.com/office/drawing/2014/main" xmlns="" id="{E3D1E55F-4B1E-4DF3-A491-0D8570B2984A}"/>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4" name="Freeform 36">
              <a:extLst>
                <a:ext uri="{FF2B5EF4-FFF2-40B4-BE49-F238E27FC236}">
                  <a16:creationId xmlns:a16="http://schemas.microsoft.com/office/drawing/2014/main" xmlns="" id="{E873DE5C-24B0-4BF4-8297-4BA1E4AAFFB1}"/>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5" name="Freeform 37">
              <a:extLst>
                <a:ext uri="{FF2B5EF4-FFF2-40B4-BE49-F238E27FC236}">
                  <a16:creationId xmlns:a16="http://schemas.microsoft.com/office/drawing/2014/main" xmlns="" id="{0CB938A8-5CF0-4C5E-984C-0CAEB0C3E27D}"/>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6" name="Freeform 38">
              <a:extLst>
                <a:ext uri="{FF2B5EF4-FFF2-40B4-BE49-F238E27FC236}">
                  <a16:creationId xmlns:a16="http://schemas.microsoft.com/office/drawing/2014/main" xmlns="" id="{78EBBE71-A1CC-4107-AFCC-83E067E57648}"/>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7" name="Freeform 39">
              <a:extLst>
                <a:ext uri="{FF2B5EF4-FFF2-40B4-BE49-F238E27FC236}">
                  <a16:creationId xmlns:a16="http://schemas.microsoft.com/office/drawing/2014/main" xmlns="" id="{188683EF-DA3F-456E-A35D-B703C1D05321}"/>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8" name="Freeform 40">
              <a:extLst>
                <a:ext uri="{FF2B5EF4-FFF2-40B4-BE49-F238E27FC236}">
                  <a16:creationId xmlns:a16="http://schemas.microsoft.com/office/drawing/2014/main" xmlns="" id="{67455D6C-9F5E-48F6-9D90-B3BF88850F42}"/>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9" name="Freeform 41">
              <a:extLst>
                <a:ext uri="{FF2B5EF4-FFF2-40B4-BE49-F238E27FC236}">
                  <a16:creationId xmlns:a16="http://schemas.microsoft.com/office/drawing/2014/main" xmlns="" id="{2049801F-BD8D-4E9D-AAEA-FAFAAC41C841}"/>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0" name="Freeform 42">
              <a:extLst>
                <a:ext uri="{FF2B5EF4-FFF2-40B4-BE49-F238E27FC236}">
                  <a16:creationId xmlns:a16="http://schemas.microsoft.com/office/drawing/2014/main" xmlns="" id="{05096163-0CFF-4224-8C90-BA89F552F8CA}"/>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1" name="Freeform 43">
              <a:extLst>
                <a:ext uri="{FF2B5EF4-FFF2-40B4-BE49-F238E27FC236}">
                  <a16:creationId xmlns:a16="http://schemas.microsoft.com/office/drawing/2014/main" xmlns="" id="{F9AE60ED-4BD6-40E5-A3C9-CDC44B29DFA4}"/>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2" name="Freeform 44">
              <a:extLst>
                <a:ext uri="{FF2B5EF4-FFF2-40B4-BE49-F238E27FC236}">
                  <a16:creationId xmlns:a16="http://schemas.microsoft.com/office/drawing/2014/main" xmlns="" id="{DA4117E0-3B90-46EB-B97A-0867BD9DA1EE}"/>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3" name="Freeform 45">
              <a:extLst>
                <a:ext uri="{FF2B5EF4-FFF2-40B4-BE49-F238E27FC236}">
                  <a16:creationId xmlns:a16="http://schemas.microsoft.com/office/drawing/2014/main" xmlns="" id="{761EEC17-AA04-4CC5-B696-C93A624A73AE}"/>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4" name="Freeform 46">
              <a:extLst>
                <a:ext uri="{FF2B5EF4-FFF2-40B4-BE49-F238E27FC236}">
                  <a16:creationId xmlns:a16="http://schemas.microsoft.com/office/drawing/2014/main" xmlns="" id="{19E01E8B-2F3E-4806-9747-A9FD6D7CAB0C}"/>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5" name="Freeform 47">
              <a:extLst>
                <a:ext uri="{FF2B5EF4-FFF2-40B4-BE49-F238E27FC236}">
                  <a16:creationId xmlns:a16="http://schemas.microsoft.com/office/drawing/2014/main" xmlns="" id="{31CE3624-CAB2-42C8-A51A-24F5AB0888CC}"/>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6" name="Freeform 48">
              <a:extLst>
                <a:ext uri="{FF2B5EF4-FFF2-40B4-BE49-F238E27FC236}">
                  <a16:creationId xmlns:a16="http://schemas.microsoft.com/office/drawing/2014/main" xmlns="" id="{6046A1D0-D1B4-4EA9-B279-0BB0EB50C4FE}"/>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7" name="Freeform 49">
              <a:extLst>
                <a:ext uri="{FF2B5EF4-FFF2-40B4-BE49-F238E27FC236}">
                  <a16:creationId xmlns:a16="http://schemas.microsoft.com/office/drawing/2014/main" xmlns="" id="{D4B7AB6C-F51F-4D3C-B7AD-C1C1D664E317}"/>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8" name="Freeform 50">
              <a:extLst>
                <a:ext uri="{FF2B5EF4-FFF2-40B4-BE49-F238E27FC236}">
                  <a16:creationId xmlns:a16="http://schemas.microsoft.com/office/drawing/2014/main" xmlns="" id="{8E10AC4C-338C-4C57-B1AE-E90AD682072D}"/>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9" name="Freeform 51">
              <a:extLst>
                <a:ext uri="{FF2B5EF4-FFF2-40B4-BE49-F238E27FC236}">
                  <a16:creationId xmlns:a16="http://schemas.microsoft.com/office/drawing/2014/main" xmlns="" id="{34BF4F08-8DEC-4C2B-A2AF-788F7F1E4803}"/>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0" name="Freeform 52">
              <a:extLst>
                <a:ext uri="{FF2B5EF4-FFF2-40B4-BE49-F238E27FC236}">
                  <a16:creationId xmlns:a16="http://schemas.microsoft.com/office/drawing/2014/main" xmlns="" id="{CFAEED60-DD64-46E7-8E79-CE50C14F1A69}"/>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1" name="Freeform 53">
              <a:extLst>
                <a:ext uri="{FF2B5EF4-FFF2-40B4-BE49-F238E27FC236}">
                  <a16:creationId xmlns:a16="http://schemas.microsoft.com/office/drawing/2014/main" xmlns="" id="{71261761-F990-43CC-844E-2C0A2477EF5F}"/>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2" name="Freeform 54">
              <a:extLst>
                <a:ext uri="{FF2B5EF4-FFF2-40B4-BE49-F238E27FC236}">
                  <a16:creationId xmlns:a16="http://schemas.microsoft.com/office/drawing/2014/main" xmlns="" id="{D4D822F0-487A-41CD-89A2-BFEAF94DA3A6}"/>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3" name="Freeform 55">
              <a:extLst>
                <a:ext uri="{FF2B5EF4-FFF2-40B4-BE49-F238E27FC236}">
                  <a16:creationId xmlns:a16="http://schemas.microsoft.com/office/drawing/2014/main" xmlns="" id="{64127AD4-1815-4284-AA88-8E4CBE2BEB06}"/>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4" name="Freeform 56">
              <a:extLst>
                <a:ext uri="{FF2B5EF4-FFF2-40B4-BE49-F238E27FC236}">
                  <a16:creationId xmlns:a16="http://schemas.microsoft.com/office/drawing/2014/main" xmlns="" id="{BD21305C-D290-41CE-8BC3-99457C64FB12}"/>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5" name="Freeform 57">
              <a:extLst>
                <a:ext uri="{FF2B5EF4-FFF2-40B4-BE49-F238E27FC236}">
                  <a16:creationId xmlns:a16="http://schemas.microsoft.com/office/drawing/2014/main" xmlns="" id="{C54B15DF-E6D7-4531-BBF7-8FF9AA9A4B2A}"/>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6" name="Freeform 58">
              <a:extLst>
                <a:ext uri="{FF2B5EF4-FFF2-40B4-BE49-F238E27FC236}">
                  <a16:creationId xmlns:a16="http://schemas.microsoft.com/office/drawing/2014/main" xmlns="" id="{4D304613-492C-427C-A02E-E05ACE6B32EE}"/>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7" name="Freeform 59">
              <a:extLst>
                <a:ext uri="{FF2B5EF4-FFF2-40B4-BE49-F238E27FC236}">
                  <a16:creationId xmlns:a16="http://schemas.microsoft.com/office/drawing/2014/main" xmlns="" id="{52AED092-BCE9-47D3-8D39-F2C4684C6122}"/>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8" name="Freeform 60">
              <a:extLst>
                <a:ext uri="{FF2B5EF4-FFF2-40B4-BE49-F238E27FC236}">
                  <a16:creationId xmlns:a16="http://schemas.microsoft.com/office/drawing/2014/main" xmlns="" id="{E9BCC919-A30E-4FA5-91D6-D4CA02EF0948}"/>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9" name="Freeform 61">
              <a:extLst>
                <a:ext uri="{FF2B5EF4-FFF2-40B4-BE49-F238E27FC236}">
                  <a16:creationId xmlns:a16="http://schemas.microsoft.com/office/drawing/2014/main" xmlns="" id="{6CFE3E2A-8488-4AFD-ABAE-938C82F3797D}"/>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0" name="Freeform 62">
              <a:extLst>
                <a:ext uri="{FF2B5EF4-FFF2-40B4-BE49-F238E27FC236}">
                  <a16:creationId xmlns:a16="http://schemas.microsoft.com/office/drawing/2014/main" xmlns="" id="{AE6E86CC-9825-414A-B885-AD3D5F84D60F}"/>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grpSp>
      <p:sp>
        <p:nvSpPr>
          <p:cNvPr id="70" name="Freeform: Shape 69">
            <a:extLst>
              <a:ext uri="{FF2B5EF4-FFF2-40B4-BE49-F238E27FC236}">
                <a16:creationId xmlns:a16="http://schemas.microsoft.com/office/drawing/2014/main" xmlns="" id="{BABC578D-5081-452E-A28F-C835C1DA64A1}"/>
              </a:ext>
            </a:extLst>
          </p:cNvPr>
          <p:cNvSpPr/>
          <p:nvPr userDrawn="1"/>
        </p:nvSpPr>
        <p:spPr>
          <a:xfrm>
            <a:off x="6499358" y="-1"/>
            <a:ext cx="5704638" cy="6879660"/>
          </a:xfrm>
          <a:custGeom>
            <a:avLst/>
            <a:gdLst>
              <a:gd name="connsiteX0" fmla="*/ 1684339 w 5704638"/>
              <a:gd name="connsiteY0" fmla="*/ 0 h 6879660"/>
              <a:gd name="connsiteX1" fmla="*/ 5704638 w 5704638"/>
              <a:gd name="connsiteY1" fmla="*/ 0 h 6879660"/>
              <a:gd name="connsiteX2" fmla="*/ 5704638 w 5704638"/>
              <a:gd name="connsiteY2" fmla="*/ 6879660 h 6879660"/>
              <a:gd name="connsiteX3" fmla="*/ 1684339 w 5704638"/>
              <a:gd name="connsiteY3" fmla="*/ 6879660 h 6879660"/>
              <a:gd name="connsiteX4" fmla="*/ 0 w 5704638"/>
              <a:gd name="connsiteY4" fmla="*/ 6437231 h 68796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04638" h="6879660">
                <a:moveTo>
                  <a:pt x="1684339" y="0"/>
                </a:moveTo>
                <a:lnTo>
                  <a:pt x="5704638" y="0"/>
                </a:lnTo>
                <a:lnTo>
                  <a:pt x="5704638" y="6879660"/>
                </a:lnTo>
                <a:lnTo>
                  <a:pt x="1684339" y="6879660"/>
                </a:lnTo>
                <a:lnTo>
                  <a:pt x="0" y="6437231"/>
                </a:lnTo>
                <a:close/>
              </a:path>
            </a:pathLst>
          </a:custGeom>
          <a:blipFill>
            <a:blip r:embed="rId3" cstate="screen">
              <a:extLst>
                <a:ext uri="{28A0092B-C50C-407E-A947-70E740481C1C}">
                  <a14:useLocalDpi xmlns:a14="http://schemas.microsoft.com/office/drawing/2010/main"/>
                </a:ext>
              </a:extLst>
            </a:blip>
            <a:srcRect/>
            <a:stretch>
              <a:fillRect l="-37082" t="-12072" r="-54824" b="-1568"/>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73" name="Text Placeholder 140">
            <a:extLst>
              <a:ext uri="{FF2B5EF4-FFF2-40B4-BE49-F238E27FC236}">
                <a16:creationId xmlns:a16="http://schemas.microsoft.com/office/drawing/2014/main" xmlns="" id="{9A35FC83-B4F8-4E38-8B51-53931CF7E2CB}"/>
              </a:ext>
            </a:extLst>
          </p:cNvPr>
          <p:cNvSpPr>
            <a:spLocks noGrp="1"/>
          </p:cNvSpPr>
          <p:nvPr>
            <p:ph type="body" sz="quarter" idx="17" hasCustomPrompt="1"/>
          </p:nvPr>
        </p:nvSpPr>
        <p:spPr>
          <a:xfrm>
            <a:off x="500062" y="5394937"/>
            <a:ext cx="4772203" cy="707231"/>
          </a:xfrm>
        </p:spPr>
        <p:txBody>
          <a:bodyPr>
            <a:normAutofit/>
          </a:bodyPr>
          <a:lstStyle>
            <a:lvl1pPr>
              <a:spcBef>
                <a:spcPts val="0"/>
              </a:spcBef>
              <a:spcAft>
                <a:spcPts val="600"/>
              </a:spcAft>
              <a:defRPr sz="1600" b="1">
                <a:solidFill>
                  <a:schemeClr val="tx2"/>
                </a:solidFill>
              </a:defRPr>
            </a:lvl1pPr>
            <a:lvl2pPr marL="0" indent="0">
              <a:spcBef>
                <a:spcPts val="0"/>
              </a:spcBef>
              <a:buNone/>
              <a:defRPr sz="1600">
                <a:solidFill>
                  <a:schemeClr val="tx2"/>
                </a:solidFill>
              </a:defRPr>
            </a:lvl2pPr>
            <a:lvl3pPr marL="0" indent="0">
              <a:spcBef>
                <a:spcPts val="0"/>
              </a:spcBef>
              <a:buNone/>
              <a:defRPr sz="1600" b="0">
                <a:solidFill>
                  <a:schemeClr val="tx2"/>
                </a:solidFill>
              </a:defRPr>
            </a:lvl3pPr>
            <a:lvl4pPr>
              <a:spcBef>
                <a:spcPts val="0"/>
              </a:spcBef>
              <a:defRPr sz="1600" b="0">
                <a:solidFill>
                  <a:schemeClr val="tx2"/>
                </a:solidFill>
              </a:defRPr>
            </a:lvl4pPr>
            <a:lvl5pPr>
              <a:spcBef>
                <a:spcPts val="0"/>
              </a:spcBef>
              <a:defRPr sz="1600" b="0">
                <a:solidFill>
                  <a:schemeClr val="tx2"/>
                </a:solidFill>
              </a:defRPr>
            </a:lvl5pPr>
            <a:lvl6pPr>
              <a:spcBef>
                <a:spcPts val="0"/>
              </a:spcBef>
              <a:defRPr sz="1600" b="0">
                <a:solidFill>
                  <a:schemeClr val="tx2"/>
                </a:solidFill>
              </a:defRPr>
            </a:lvl6pPr>
            <a:lvl7pPr>
              <a:spcBef>
                <a:spcPts val="0"/>
              </a:spcBef>
              <a:defRPr sz="1600" b="0">
                <a:solidFill>
                  <a:schemeClr val="tx2"/>
                </a:solidFill>
              </a:defRPr>
            </a:lvl7pPr>
            <a:lvl8pPr>
              <a:spcBef>
                <a:spcPts val="0"/>
              </a:spcBef>
              <a:defRPr sz="1600">
                <a:solidFill>
                  <a:schemeClr val="tx2"/>
                </a:solidFill>
              </a:defRPr>
            </a:lvl8pPr>
            <a:lvl9pPr>
              <a:spcBef>
                <a:spcPts val="0"/>
              </a:spcBef>
              <a:defRPr sz="1600">
                <a:solidFill>
                  <a:schemeClr val="tx2"/>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66" name="Text Placeholder 135">
            <a:extLst>
              <a:ext uri="{FF2B5EF4-FFF2-40B4-BE49-F238E27FC236}">
                <a16:creationId xmlns:a16="http://schemas.microsoft.com/office/drawing/2014/main" xmlns="" id="{59D845B7-610D-45D7-886B-50A578383BF7}"/>
              </a:ext>
            </a:extLst>
          </p:cNvPr>
          <p:cNvSpPr>
            <a:spLocks noGrp="1"/>
          </p:cNvSpPr>
          <p:nvPr>
            <p:ph type="body" sz="quarter" idx="16" hasCustomPrompt="1"/>
          </p:nvPr>
        </p:nvSpPr>
        <p:spPr>
          <a:xfrm>
            <a:off x="607255" y="5338960"/>
            <a:ext cx="288000" cy="10800"/>
          </a:xfrm>
          <a:solidFill>
            <a:schemeClr val="tx2"/>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Tree>
    <p:extLst>
      <p:ext uri="{BB962C8B-B14F-4D97-AF65-F5344CB8AC3E}">
        <p14:creationId xmlns:p14="http://schemas.microsoft.com/office/powerpoint/2010/main" val="1819208169"/>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preserve="1" userDrawn="1">
  <p:cSld name="Section Header C-Knowledge">
    <p:spTree>
      <p:nvGrpSpPr>
        <p:cNvPr id="1" name=""/>
        <p:cNvGrpSpPr/>
        <p:nvPr/>
      </p:nvGrpSpPr>
      <p:grpSpPr>
        <a:xfrm>
          <a:off x="0" y="0"/>
          <a:ext cx="0" cy="0"/>
          <a:chOff x="0" y="0"/>
          <a:chExt cx="0" cy="0"/>
        </a:xfrm>
      </p:grpSpPr>
      <p:sp>
        <p:nvSpPr>
          <p:cNvPr id="71" name="Rectangle 70">
            <a:extLst>
              <a:ext uri="{FF2B5EF4-FFF2-40B4-BE49-F238E27FC236}">
                <a16:creationId xmlns:a16="http://schemas.microsoft.com/office/drawing/2014/main" xmlns="" id="{890DF213-662F-4F0F-AF3A-12E90D6AB403}"/>
              </a:ext>
            </a:extLst>
          </p:cNvPr>
          <p:cNvSpPr/>
          <p:nvPr userDrawn="1"/>
        </p:nvSpPr>
        <p:spPr>
          <a:xfrm>
            <a:off x="-1" y="-1"/>
            <a:ext cx="12204001" cy="685800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xmlns="" id="{1D7D280A-8F97-4666-B32E-23950B31DB3C}"/>
              </a:ext>
            </a:extLst>
          </p:cNvPr>
          <p:cNvSpPr>
            <a:spLocks noGrp="1"/>
          </p:cNvSpPr>
          <p:nvPr>
            <p:ph type="subTitle" idx="1" hasCustomPrompt="1"/>
          </p:nvPr>
        </p:nvSpPr>
        <p:spPr>
          <a:xfrm>
            <a:off x="500063" y="2487775"/>
            <a:ext cx="5999291"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600"/>
              </a:spcAft>
              <a:buNone/>
              <a:defRPr sz="3800" b="1">
                <a:solidFill>
                  <a:schemeClr val="tx2"/>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title</a:t>
            </a:r>
          </a:p>
          <a:p>
            <a:pPr lvl="1"/>
            <a:r>
              <a:rPr lang="en-AU" noProof="0" dirty="0"/>
              <a:t>Two</a:t>
            </a:r>
          </a:p>
          <a:p>
            <a:pPr lvl="2"/>
            <a:r>
              <a:rPr lang="en-AU" noProof="0" dirty="0"/>
              <a:t>Three</a:t>
            </a:r>
          </a:p>
          <a:p>
            <a:pPr lvl="8"/>
            <a:r>
              <a:rPr lang="en-AU" noProof="0" dirty="0"/>
              <a:t>four</a:t>
            </a:r>
          </a:p>
        </p:txBody>
      </p:sp>
      <p:grpSp>
        <p:nvGrpSpPr>
          <p:cNvPr id="131" name="Group 4">
            <a:extLst>
              <a:ext uri="{FF2B5EF4-FFF2-40B4-BE49-F238E27FC236}">
                <a16:creationId xmlns:a16="http://schemas.microsoft.com/office/drawing/2014/main" xmlns="" id="{952F8D34-531B-4437-B768-1A058C4F580B}"/>
              </a:ext>
            </a:extLst>
          </p:cNvPr>
          <p:cNvGrpSpPr>
            <a:grpSpLocks noChangeAspect="1"/>
          </p:cNvGrpSpPr>
          <p:nvPr userDrawn="1"/>
        </p:nvGrpSpPr>
        <p:grpSpPr bwMode="auto">
          <a:xfrm>
            <a:off x="607255" y="616633"/>
            <a:ext cx="1256780" cy="1260000"/>
            <a:chOff x="2864" y="1181"/>
            <a:chExt cx="1952" cy="1957"/>
          </a:xfrm>
          <a:blipFill>
            <a:blip r:embed="rId2"/>
            <a:stretch>
              <a:fillRect/>
            </a:stretch>
          </a:blipFill>
        </p:grpSpPr>
        <p:sp>
          <p:nvSpPr>
            <p:cNvPr id="132" name="AutoShape 3">
              <a:extLst>
                <a:ext uri="{FF2B5EF4-FFF2-40B4-BE49-F238E27FC236}">
                  <a16:creationId xmlns:a16="http://schemas.microsoft.com/office/drawing/2014/main" xmlns="" id="{BBEC651D-9DEC-4A01-B480-D5E4B2FC2902}"/>
                </a:ext>
              </a:extLst>
            </p:cNvPr>
            <p:cNvSpPr>
              <a:spLocks noChangeAspect="1" noChangeArrowheads="1" noTextEdit="1"/>
            </p:cNvSpPr>
            <p:nvPr userDrawn="1"/>
          </p:nvSpPr>
          <p:spPr bwMode="auto">
            <a:xfrm>
              <a:off x="2864" y="1182"/>
              <a:ext cx="1952" cy="195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3" name="Rectangle 5">
              <a:extLst>
                <a:ext uri="{FF2B5EF4-FFF2-40B4-BE49-F238E27FC236}">
                  <a16:creationId xmlns:a16="http://schemas.microsoft.com/office/drawing/2014/main" xmlns="" id="{8AC4D9D0-269C-4ACF-BF70-19CF3F874F7A}"/>
                </a:ext>
              </a:extLst>
            </p:cNvPr>
            <p:cNvSpPr>
              <a:spLocks noChangeArrowheads="1"/>
            </p:cNvSpPr>
            <p:nvPr userDrawn="1"/>
          </p:nvSpPr>
          <p:spPr bwMode="auto">
            <a:xfrm>
              <a:off x="2865" y="1181"/>
              <a:ext cx="1950" cy="19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4" name="Freeform 6">
              <a:extLst>
                <a:ext uri="{FF2B5EF4-FFF2-40B4-BE49-F238E27FC236}">
                  <a16:creationId xmlns:a16="http://schemas.microsoft.com/office/drawing/2014/main" xmlns="" id="{78D091DD-3D29-4E85-A4F2-B1EF7381554E}"/>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5" name="Freeform 7">
              <a:extLst>
                <a:ext uri="{FF2B5EF4-FFF2-40B4-BE49-F238E27FC236}">
                  <a16:creationId xmlns:a16="http://schemas.microsoft.com/office/drawing/2014/main" xmlns="" id="{41F39217-4860-4557-92E4-3744C451F05F}"/>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6" name="Freeform 8">
              <a:extLst>
                <a:ext uri="{FF2B5EF4-FFF2-40B4-BE49-F238E27FC236}">
                  <a16:creationId xmlns:a16="http://schemas.microsoft.com/office/drawing/2014/main" xmlns="" id="{E8E8E316-21E4-4CC2-ADF5-C4F81235C3DA}"/>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7" name="Freeform 9">
              <a:extLst>
                <a:ext uri="{FF2B5EF4-FFF2-40B4-BE49-F238E27FC236}">
                  <a16:creationId xmlns:a16="http://schemas.microsoft.com/office/drawing/2014/main" xmlns="" id="{1D3C1F05-2CE2-4C38-A4B0-481C61982A15}"/>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8" name="Freeform 10">
              <a:extLst>
                <a:ext uri="{FF2B5EF4-FFF2-40B4-BE49-F238E27FC236}">
                  <a16:creationId xmlns:a16="http://schemas.microsoft.com/office/drawing/2014/main" xmlns="" id="{B93800B0-DBA3-4D0A-9F1B-C254419B3566}"/>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9" name="Freeform 11">
              <a:extLst>
                <a:ext uri="{FF2B5EF4-FFF2-40B4-BE49-F238E27FC236}">
                  <a16:creationId xmlns:a16="http://schemas.microsoft.com/office/drawing/2014/main" xmlns="" id="{DA73D27E-D033-4C84-A492-8DAC896B6EE3}"/>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1" name="Freeform 12">
              <a:extLst>
                <a:ext uri="{FF2B5EF4-FFF2-40B4-BE49-F238E27FC236}">
                  <a16:creationId xmlns:a16="http://schemas.microsoft.com/office/drawing/2014/main" xmlns="" id="{74F6F1BE-8465-4B37-9FA1-D0E1A2E48B14}"/>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2" name="Freeform 13">
              <a:extLst>
                <a:ext uri="{FF2B5EF4-FFF2-40B4-BE49-F238E27FC236}">
                  <a16:creationId xmlns:a16="http://schemas.microsoft.com/office/drawing/2014/main" xmlns="" id="{9EE5749B-5072-41F9-A57E-284E0A604655}"/>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3" name="Freeform 14">
              <a:extLst>
                <a:ext uri="{FF2B5EF4-FFF2-40B4-BE49-F238E27FC236}">
                  <a16:creationId xmlns:a16="http://schemas.microsoft.com/office/drawing/2014/main" xmlns="" id="{2DBB559A-8AB1-47CF-9594-70FFFF07DF4E}"/>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4" name="Freeform 15">
              <a:extLst>
                <a:ext uri="{FF2B5EF4-FFF2-40B4-BE49-F238E27FC236}">
                  <a16:creationId xmlns:a16="http://schemas.microsoft.com/office/drawing/2014/main" xmlns="" id="{EF6A068B-18BA-48B7-AC57-2231ED0F0A3C}"/>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5" name="Freeform 16">
              <a:extLst>
                <a:ext uri="{FF2B5EF4-FFF2-40B4-BE49-F238E27FC236}">
                  <a16:creationId xmlns:a16="http://schemas.microsoft.com/office/drawing/2014/main" xmlns="" id="{AF34F4D6-E742-4530-A1D5-8CBF297CFE8B}"/>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6" name="Freeform 17">
              <a:extLst>
                <a:ext uri="{FF2B5EF4-FFF2-40B4-BE49-F238E27FC236}">
                  <a16:creationId xmlns:a16="http://schemas.microsoft.com/office/drawing/2014/main" xmlns="" id="{FAD1CA84-23AF-476C-9991-F757AE0651DE}"/>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7" name="Freeform 18">
              <a:extLst>
                <a:ext uri="{FF2B5EF4-FFF2-40B4-BE49-F238E27FC236}">
                  <a16:creationId xmlns:a16="http://schemas.microsoft.com/office/drawing/2014/main" xmlns="" id="{ACAEC108-E142-43B0-8B21-F856F93881FE}"/>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8" name="Freeform 19">
              <a:extLst>
                <a:ext uri="{FF2B5EF4-FFF2-40B4-BE49-F238E27FC236}">
                  <a16:creationId xmlns:a16="http://schemas.microsoft.com/office/drawing/2014/main" xmlns="" id="{C85C54C2-C1F3-4F46-AA95-330CA1FBCCC4}"/>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9" name="Freeform 20">
              <a:extLst>
                <a:ext uri="{FF2B5EF4-FFF2-40B4-BE49-F238E27FC236}">
                  <a16:creationId xmlns:a16="http://schemas.microsoft.com/office/drawing/2014/main" xmlns="" id="{DE512848-C980-40EA-8C56-CE3DC8433DB6}"/>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0" name="Rectangle 21">
              <a:extLst>
                <a:ext uri="{FF2B5EF4-FFF2-40B4-BE49-F238E27FC236}">
                  <a16:creationId xmlns:a16="http://schemas.microsoft.com/office/drawing/2014/main" xmlns="" id="{41E59601-BD60-43C2-A624-31E8A46608AB}"/>
                </a:ext>
              </a:extLst>
            </p:cNvPr>
            <p:cNvSpPr>
              <a:spLocks noChangeArrowheads="1"/>
            </p:cNvSpPr>
            <p:nvPr userDrawn="1"/>
          </p:nvSpPr>
          <p:spPr bwMode="auto">
            <a:xfrm>
              <a:off x="3108" y="2653"/>
              <a:ext cx="1477" cy="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1" name="Freeform 22">
              <a:extLst>
                <a:ext uri="{FF2B5EF4-FFF2-40B4-BE49-F238E27FC236}">
                  <a16:creationId xmlns:a16="http://schemas.microsoft.com/office/drawing/2014/main" xmlns="" id="{2FC897BB-D4BC-4B93-BD1F-3FCB8A51B70E}"/>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2" name="Freeform 23">
              <a:extLst>
                <a:ext uri="{FF2B5EF4-FFF2-40B4-BE49-F238E27FC236}">
                  <a16:creationId xmlns:a16="http://schemas.microsoft.com/office/drawing/2014/main" xmlns="" id="{37CB6FDA-B6C4-4A87-9AEB-E2CC76869608}"/>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3" name="Freeform 24">
              <a:extLst>
                <a:ext uri="{FF2B5EF4-FFF2-40B4-BE49-F238E27FC236}">
                  <a16:creationId xmlns:a16="http://schemas.microsoft.com/office/drawing/2014/main" xmlns="" id="{9EB636E2-EA73-47E1-B9D1-41B5E1183AD7}"/>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4" name="Freeform 25">
              <a:extLst>
                <a:ext uri="{FF2B5EF4-FFF2-40B4-BE49-F238E27FC236}">
                  <a16:creationId xmlns:a16="http://schemas.microsoft.com/office/drawing/2014/main" xmlns="" id="{A1D24BE6-E7F9-419E-9038-34878217484C}"/>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5" name="Freeform 26">
              <a:extLst>
                <a:ext uri="{FF2B5EF4-FFF2-40B4-BE49-F238E27FC236}">
                  <a16:creationId xmlns:a16="http://schemas.microsoft.com/office/drawing/2014/main" xmlns="" id="{03218CF4-4C2B-499B-A778-31F5E5F57B84}"/>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6" name="Freeform 27">
              <a:extLst>
                <a:ext uri="{FF2B5EF4-FFF2-40B4-BE49-F238E27FC236}">
                  <a16:creationId xmlns:a16="http://schemas.microsoft.com/office/drawing/2014/main" xmlns="" id="{173799A0-ECB5-493E-9E49-2EA45E424862}"/>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7" name="Freeform 28">
              <a:extLst>
                <a:ext uri="{FF2B5EF4-FFF2-40B4-BE49-F238E27FC236}">
                  <a16:creationId xmlns:a16="http://schemas.microsoft.com/office/drawing/2014/main" xmlns="" id="{33E96A3F-7E78-4890-94D5-D7E3CB3B23F5}"/>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8" name="Freeform 29">
              <a:extLst>
                <a:ext uri="{FF2B5EF4-FFF2-40B4-BE49-F238E27FC236}">
                  <a16:creationId xmlns:a16="http://schemas.microsoft.com/office/drawing/2014/main" xmlns="" id="{531E9948-2329-4042-8C88-955E4DCDD740}"/>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9" name="Freeform 30">
              <a:extLst>
                <a:ext uri="{FF2B5EF4-FFF2-40B4-BE49-F238E27FC236}">
                  <a16:creationId xmlns:a16="http://schemas.microsoft.com/office/drawing/2014/main" xmlns="" id="{54F08FC5-B24A-449D-BFE5-234C81F9D5C8}"/>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0" name="Freeform 31">
              <a:extLst>
                <a:ext uri="{FF2B5EF4-FFF2-40B4-BE49-F238E27FC236}">
                  <a16:creationId xmlns:a16="http://schemas.microsoft.com/office/drawing/2014/main" xmlns="" id="{FE60F094-8651-44F7-800A-5C5878936E8F}"/>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1" name="Freeform 32">
              <a:extLst>
                <a:ext uri="{FF2B5EF4-FFF2-40B4-BE49-F238E27FC236}">
                  <a16:creationId xmlns:a16="http://schemas.microsoft.com/office/drawing/2014/main" xmlns="" id="{97B6F0CB-D65A-4FE1-82D0-C900FE691B92}"/>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2" name="Freeform 34">
              <a:extLst>
                <a:ext uri="{FF2B5EF4-FFF2-40B4-BE49-F238E27FC236}">
                  <a16:creationId xmlns:a16="http://schemas.microsoft.com/office/drawing/2014/main" xmlns="" id="{C5EA344F-8008-488F-91D7-61F621AFAF2B}"/>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3" name="Freeform 35">
              <a:extLst>
                <a:ext uri="{FF2B5EF4-FFF2-40B4-BE49-F238E27FC236}">
                  <a16:creationId xmlns:a16="http://schemas.microsoft.com/office/drawing/2014/main" xmlns="" id="{E3D1E55F-4B1E-4DF3-A491-0D8570B2984A}"/>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4" name="Freeform 36">
              <a:extLst>
                <a:ext uri="{FF2B5EF4-FFF2-40B4-BE49-F238E27FC236}">
                  <a16:creationId xmlns:a16="http://schemas.microsoft.com/office/drawing/2014/main" xmlns="" id="{E873DE5C-24B0-4BF4-8297-4BA1E4AAFFB1}"/>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5" name="Freeform 37">
              <a:extLst>
                <a:ext uri="{FF2B5EF4-FFF2-40B4-BE49-F238E27FC236}">
                  <a16:creationId xmlns:a16="http://schemas.microsoft.com/office/drawing/2014/main" xmlns="" id="{0CB938A8-5CF0-4C5E-984C-0CAEB0C3E27D}"/>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6" name="Freeform 38">
              <a:extLst>
                <a:ext uri="{FF2B5EF4-FFF2-40B4-BE49-F238E27FC236}">
                  <a16:creationId xmlns:a16="http://schemas.microsoft.com/office/drawing/2014/main" xmlns="" id="{78EBBE71-A1CC-4107-AFCC-83E067E57648}"/>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7" name="Freeform 39">
              <a:extLst>
                <a:ext uri="{FF2B5EF4-FFF2-40B4-BE49-F238E27FC236}">
                  <a16:creationId xmlns:a16="http://schemas.microsoft.com/office/drawing/2014/main" xmlns="" id="{188683EF-DA3F-456E-A35D-B703C1D05321}"/>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8" name="Freeform 40">
              <a:extLst>
                <a:ext uri="{FF2B5EF4-FFF2-40B4-BE49-F238E27FC236}">
                  <a16:creationId xmlns:a16="http://schemas.microsoft.com/office/drawing/2014/main" xmlns="" id="{67455D6C-9F5E-48F6-9D90-B3BF88850F42}"/>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9" name="Freeform 41">
              <a:extLst>
                <a:ext uri="{FF2B5EF4-FFF2-40B4-BE49-F238E27FC236}">
                  <a16:creationId xmlns:a16="http://schemas.microsoft.com/office/drawing/2014/main" xmlns="" id="{2049801F-BD8D-4E9D-AAEA-FAFAAC41C841}"/>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0" name="Freeform 42">
              <a:extLst>
                <a:ext uri="{FF2B5EF4-FFF2-40B4-BE49-F238E27FC236}">
                  <a16:creationId xmlns:a16="http://schemas.microsoft.com/office/drawing/2014/main" xmlns="" id="{05096163-0CFF-4224-8C90-BA89F552F8CA}"/>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1" name="Freeform 43">
              <a:extLst>
                <a:ext uri="{FF2B5EF4-FFF2-40B4-BE49-F238E27FC236}">
                  <a16:creationId xmlns:a16="http://schemas.microsoft.com/office/drawing/2014/main" xmlns="" id="{F9AE60ED-4BD6-40E5-A3C9-CDC44B29DFA4}"/>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2" name="Freeform 44">
              <a:extLst>
                <a:ext uri="{FF2B5EF4-FFF2-40B4-BE49-F238E27FC236}">
                  <a16:creationId xmlns:a16="http://schemas.microsoft.com/office/drawing/2014/main" xmlns="" id="{DA4117E0-3B90-46EB-B97A-0867BD9DA1EE}"/>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3" name="Freeform 45">
              <a:extLst>
                <a:ext uri="{FF2B5EF4-FFF2-40B4-BE49-F238E27FC236}">
                  <a16:creationId xmlns:a16="http://schemas.microsoft.com/office/drawing/2014/main" xmlns="" id="{761EEC17-AA04-4CC5-B696-C93A624A73AE}"/>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4" name="Freeform 46">
              <a:extLst>
                <a:ext uri="{FF2B5EF4-FFF2-40B4-BE49-F238E27FC236}">
                  <a16:creationId xmlns:a16="http://schemas.microsoft.com/office/drawing/2014/main" xmlns="" id="{19E01E8B-2F3E-4806-9747-A9FD6D7CAB0C}"/>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5" name="Freeform 47">
              <a:extLst>
                <a:ext uri="{FF2B5EF4-FFF2-40B4-BE49-F238E27FC236}">
                  <a16:creationId xmlns:a16="http://schemas.microsoft.com/office/drawing/2014/main" xmlns="" id="{31CE3624-CAB2-42C8-A51A-24F5AB0888CC}"/>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6" name="Freeform 48">
              <a:extLst>
                <a:ext uri="{FF2B5EF4-FFF2-40B4-BE49-F238E27FC236}">
                  <a16:creationId xmlns:a16="http://schemas.microsoft.com/office/drawing/2014/main" xmlns="" id="{6046A1D0-D1B4-4EA9-B279-0BB0EB50C4FE}"/>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7" name="Freeform 49">
              <a:extLst>
                <a:ext uri="{FF2B5EF4-FFF2-40B4-BE49-F238E27FC236}">
                  <a16:creationId xmlns:a16="http://schemas.microsoft.com/office/drawing/2014/main" xmlns="" id="{D4B7AB6C-F51F-4D3C-B7AD-C1C1D664E317}"/>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8" name="Freeform 50">
              <a:extLst>
                <a:ext uri="{FF2B5EF4-FFF2-40B4-BE49-F238E27FC236}">
                  <a16:creationId xmlns:a16="http://schemas.microsoft.com/office/drawing/2014/main" xmlns="" id="{8E10AC4C-338C-4C57-B1AE-E90AD682072D}"/>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9" name="Freeform 51">
              <a:extLst>
                <a:ext uri="{FF2B5EF4-FFF2-40B4-BE49-F238E27FC236}">
                  <a16:creationId xmlns:a16="http://schemas.microsoft.com/office/drawing/2014/main" xmlns="" id="{34BF4F08-8DEC-4C2B-A2AF-788F7F1E4803}"/>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0" name="Freeform 52">
              <a:extLst>
                <a:ext uri="{FF2B5EF4-FFF2-40B4-BE49-F238E27FC236}">
                  <a16:creationId xmlns:a16="http://schemas.microsoft.com/office/drawing/2014/main" xmlns="" id="{CFAEED60-DD64-46E7-8E79-CE50C14F1A69}"/>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1" name="Freeform 53">
              <a:extLst>
                <a:ext uri="{FF2B5EF4-FFF2-40B4-BE49-F238E27FC236}">
                  <a16:creationId xmlns:a16="http://schemas.microsoft.com/office/drawing/2014/main" xmlns="" id="{71261761-F990-43CC-844E-2C0A2477EF5F}"/>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2" name="Freeform 54">
              <a:extLst>
                <a:ext uri="{FF2B5EF4-FFF2-40B4-BE49-F238E27FC236}">
                  <a16:creationId xmlns:a16="http://schemas.microsoft.com/office/drawing/2014/main" xmlns="" id="{D4D822F0-487A-41CD-89A2-BFEAF94DA3A6}"/>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3" name="Freeform 55">
              <a:extLst>
                <a:ext uri="{FF2B5EF4-FFF2-40B4-BE49-F238E27FC236}">
                  <a16:creationId xmlns:a16="http://schemas.microsoft.com/office/drawing/2014/main" xmlns="" id="{64127AD4-1815-4284-AA88-8E4CBE2BEB06}"/>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4" name="Freeform 56">
              <a:extLst>
                <a:ext uri="{FF2B5EF4-FFF2-40B4-BE49-F238E27FC236}">
                  <a16:creationId xmlns:a16="http://schemas.microsoft.com/office/drawing/2014/main" xmlns="" id="{BD21305C-D290-41CE-8BC3-99457C64FB12}"/>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5" name="Freeform 57">
              <a:extLst>
                <a:ext uri="{FF2B5EF4-FFF2-40B4-BE49-F238E27FC236}">
                  <a16:creationId xmlns:a16="http://schemas.microsoft.com/office/drawing/2014/main" xmlns="" id="{C54B15DF-E6D7-4531-BBF7-8FF9AA9A4B2A}"/>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6" name="Freeform 58">
              <a:extLst>
                <a:ext uri="{FF2B5EF4-FFF2-40B4-BE49-F238E27FC236}">
                  <a16:creationId xmlns:a16="http://schemas.microsoft.com/office/drawing/2014/main" xmlns="" id="{4D304613-492C-427C-A02E-E05ACE6B32EE}"/>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7" name="Freeform 59">
              <a:extLst>
                <a:ext uri="{FF2B5EF4-FFF2-40B4-BE49-F238E27FC236}">
                  <a16:creationId xmlns:a16="http://schemas.microsoft.com/office/drawing/2014/main" xmlns="" id="{52AED092-BCE9-47D3-8D39-F2C4684C6122}"/>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8" name="Freeform 60">
              <a:extLst>
                <a:ext uri="{FF2B5EF4-FFF2-40B4-BE49-F238E27FC236}">
                  <a16:creationId xmlns:a16="http://schemas.microsoft.com/office/drawing/2014/main" xmlns="" id="{E9BCC919-A30E-4FA5-91D6-D4CA02EF0948}"/>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9" name="Freeform 61">
              <a:extLst>
                <a:ext uri="{FF2B5EF4-FFF2-40B4-BE49-F238E27FC236}">
                  <a16:creationId xmlns:a16="http://schemas.microsoft.com/office/drawing/2014/main" xmlns="" id="{6CFE3E2A-8488-4AFD-ABAE-938C82F3797D}"/>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0" name="Freeform 62">
              <a:extLst>
                <a:ext uri="{FF2B5EF4-FFF2-40B4-BE49-F238E27FC236}">
                  <a16:creationId xmlns:a16="http://schemas.microsoft.com/office/drawing/2014/main" xmlns="" id="{AE6E86CC-9825-414A-B885-AD3D5F84D60F}"/>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grpSp>
      <p:sp>
        <p:nvSpPr>
          <p:cNvPr id="70" name="Freeform: Shape 69">
            <a:extLst>
              <a:ext uri="{FF2B5EF4-FFF2-40B4-BE49-F238E27FC236}">
                <a16:creationId xmlns:a16="http://schemas.microsoft.com/office/drawing/2014/main" xmlns="" id="{BABC578D-5081-452E-A28F-C835C1DA64A1}"/>
              </a:ext>
            </a:extLst>
          </p:cNvPr>
          <p:cNvSpPr/>
          <p:nvPr userDrawn="1"/>
        </p:nvSpPr>
        <p:spPr>
          <a:xfrm>
            <a:off x="6499358" y="-1"/>
            <a:ext cx="5704638" cy="6879660"/>
          </a:xfrm>
          <a:custGeom>
            <a:avLst/>
            <a:gdLst>
              <a:gd name="connsiteX0" fmla="*/ 1684339 w 5704638"/>
              <a:gd name="connsiteY0" fmla="*/ 0 h 6879660"/>
              <a:gd name="connsiteX1" fmla="*/ 5704638 w 5704638"/>
              <a:gd name="connsiteY1" fmla="*/ 0 h 6879660"/>
              <a:gd name="connsiteX2" fmla="*/ 5704638 w 5704638"/>
              <a:gd name="connsiteY2" fmla="*/ 6879660 h 6879660"/>
              <a:gd name="connsiteX3" fmla="*/ 1684339 w 5704638"/>
              <a:gd name="connsiteY3" fmla="*/ 6879660 h 6879660"/>
              <a:gd name="connsiteX4" fmla="*/ 0 w 5704638"/>
              <a:gd name="connsiteY4" fmla="*/ 6437231 h 68796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04638" h="6879660">
                <a:moveTo>
                  <a:pt x="1684339" y="0"/>
                </a:moveTo>
                <a:lnTo>
                  <a:pt x="5704638" y="0"/>
                </a:lnTo>
                <a:lnTo>
                  <a:pt x="5704638" y="6879660"/>
                </a:lnTo>
                <a:lnTo>
                  <a:pt x="1684339" y="6879660"/>
                </a:lnTo>
                <a:lnTo>
                  <a:pt x="0" y="6437231"/>
                </a:lnTo>
                <a:close/>
              </a:path>
            </a:pathLst>
          </a:custGeom>
          <a:blipFill>
            <a:blip r:embed="rId3" cstate="screen">
              <a:extLst>
                <a:ext uri="{28A0092B-C50C-407E-A947-70E740481C1C}">
                  <a14:useLocalDpi xmlns:a14="http://schemas.microsoft.com/office/drawing/2010/main"/>
                </a:ext>
              </a:extLst>
            </a:blip>
            <a:srcRect/>
            <a:stretch>
              <a:fillRect l="-30012" t="-12876" r="-48014" b="-1328"/>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72" name="Text Placeholder 140">
            <a:extLst>
              <a:ext uri="{FF2B5EF4-FFF2-40B4-BE49-F238E27FC236}">
                <a16:creationId xmlns:a16="http://schemas.microsoft.com/office/drawing/2014/main" xmlns="" id="{97A5019C-6BF2-4398-8DAA-FF283C94EA0A}"/>
              </a:ext>
            </a:extLst>
          </p:cNvPr>
          <p:cNvSpPr>
            <a:spLocks noGrp="1"/>
          </p:cNvSpPr>
          <p:nvPr>
            <p:ph type="body" sz="quarter" idx="17" hasCustomPrompt="1"/>
          </p:nvPr>
        </p:nvSpPr>
        <p:spPr>
          <a:xfrm>
            <a:off x="500062" y="5394937"/>
            <a:ext cx="4772203" cy="707231"/>
          </a:xfrm>
        </p:spPr>
        <p:txBody>
          <a:bodyPr>
            <a:normAutofit/>
          </a:bodyPr>
          <a:lstStyle>
            <a:lvl1pPr>
              <a:spcBef>
                <a:spcPts val="0"/>
              </a:spcBef>
              <a:spcAft>
                <a:spcPts val="600"/>
              </a:spcAft>
              <a:defRPr sz="1600" b="1">
                <a:solidFill>
                  <a:schemeClr val="tx2"/>
                </a:solidFill>
              </a:defRPr>
            </a:lvl1pPr>
            <a:lvl2pPr marL="0" indent="0">
              <a:spcBef>
                <a:spcPts val="0"/>
              </a:spcBef>
              <a:buNone/>
              <a:defRPr sz="1600">
                <a:solidFill>
                  <a:schemeClr val="tx2"/>
                </a:solidFill>
              </a:defRPr>
            </a:lvl2pPr>
            <a:lvl3pPr marL="0" indent="0">
              <a:spcBef>
                <a:spcPts val="0"/>
              </a:spcBef>
              <a:buNone/>
              <a:defRPr sz="1600" b="0">
                <a:solidFill>
                  <a:schemeClr val="tx2"/>
                </a:solidFill>
              </a:defRPr>
            </a:lvl3pPr>
            <a:lvl4pPr>
              <a:spcBef>
                <a:spcPts val="0"/>
              </a:spcBef>
              <a:defRPr sz="1600" b="0">
                <a:solidFill>
                  <a:schemeClr val="tx2"/>
                </a:solidFill>
              </a:defRPr>
            </a:lvl4pPr>
            <a:lvl5pPr>
              <a:spcBef>
                <a:spcPts val="0"/>
              </a:spcBef>
              <a:defRPr sz="1600" b="0">
                <a:solidFill>
                  <a:schemeClr val="tx2"/>
                </a:solidFill>
              </a:defRPr>
            </a:lvl5pPr>
            <a:lvl6pPr>
              <a:spcBef>
                <a:spcPts val="0"/>
              </a:spcBef>
              <a:defRPr sz="1600" b="0">
                <a:solidFill>
                  <a:schemeClr val="tx2"/>
                </a:solidFill>
              </a:defRPr>
            </a:lvl6pPr>
            <a:lvl7pPr>
              <a:spcBef>
                <a:spcPts val="0"/>
              </a:spcBef>
              <a:defRPr sz="1600" b="0">
                <a:solidFill>
                  <a:schemeClr val="tx2"/>
                </a:solidFill>
              </a:defRPr>
            </a:lvl7pPr>
            <a:lvl8pPr>
              <a:spcBef>
                <a:spcPts val="0"/>
              </a:spcBef>
              <a:defRPr sz="1600">
                <a:solidFill>
                  <a:schemeClr val="tx2"/>
                </a:solidFill>
              </a:defRPr>
            </a:lvl8pPr>
            <a:lvl9pPr>
              <a:spcBef>
                <a:spcPts val="0"/>
              </a:spcBef>
              <a:defRPr sz="1600">
                <a:solidFill>
                  <a:schemeClr val="tx2"/>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66" name="Text Placeholder 135">
            <a:extLst>
              <a:ext uri="{FF2B5EF4-FFF2-40B4-BE49-F238E27FC236}">
                <a16:creationId xmlns:a16="http://schemas.microsoft.com/office/drawing/2014/main" xmlns="" id="{47F16148-6109-4250-8F2B-85B5C621F02E}"/>
              </a:ext>
            </a:extLst>
          </p:cNvPr>
          <p:cNvSpPr>
            <a:spLocks noGrp="1"/>
          </p:cNvSpPr>
          <p:nvPr>
            <p:ph type="body" sz="quarter" idx="16" hasCustomPrompt="1"/>
          </p:nvPr>
        </p:nvSpPr>
        <p:spPr>
          <a:xfrm>
            <a:off x="607255" y="5338960"/>
            <a:ext cx="288000" cy="10800"/>
          </a:xfrm>
          <a:solidFill>
            <a:schemeClr val="tx2"/>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Tree>
    <p:extLst>
      <p:ext uri="{BB962C8B-B14F-4D97-AF65-F5344CB8AC3E}">
        <p14:creationId xmlns:p14="http://schemas.microsoft.com/office/powerpoint/2010/main" val="1554535320"/>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preserve="1" userDrawn="1">
  <p:cSld name="Section Header C-Learning">
    <p:spTree>
      <p:nvGrpSpPr>
        <p:cNvPr id="1" name=""/>
        <p:cNvGrpSpPr/>
        <p:nvPr/>
      </p:nvGrpSpPr>
      <p:grpSpPr>
        <a:xfrm>
          <a:off x="0" y="0"/>
          <a:ext cx="0" cy="0"/>
          <a:chOff x="0" y="0"/>
          <a:chExt cx="0" cy="0"/>
        </a:xfrm>
      </p:grpSpPr>
      <p:sp>
        <p:nvSpPr>
          <p:cNvPr id="71" name="Rectangle 70">
            <a:extLst>
              <a:ext uri="{FF2B5EF4-FFF2-40B4-BE49-F238E27FC236}">
                <a16:creationId xmlns:a16="http://schemas.microsoft.com/office/drawing/2014/main" xmlns="" id="{890DF213-662F-4F0F-AF3A-12E90D6AB403}"/>
              </a:ext>
            </a:extLst>
          </p:cNvPr>
          <p:cNvSpPr/>
          <p:nvPr userDrawn="1"/>
        </p:nvSpPr>
        <p:spPr>
          <a:xfrm>
            <a:off x="-1" y="-1"/>
            <a:ext cx="12204001" cy="685800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xmlns="" id="{1D7D280A-8F97-4666-B32E-23950B31DB3C}"/>
              </a:ext>
            </a:extLst>
          </p:cNvPr>
          <p:cNvSpPr>
            <a:spLocks noGrp="1"/>
          </p:cNvSpPr>
          <p:nvPr>
            <p:ph type="subTitle" idx="1" hasCustomPrompt="1"/>
          </p:nvPr>
        </p:nvSpPr>
        <p:spPr>
          <a:xfrm>
            <a:off x="500063" y="2487775"/>
            <a:ext cx="5999291"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600"/>
              </a:spcAft>
              <a:buNone/>
              <a:defRPr sz="3800" b="1">
                <a:solidFill>
                  <a:schemeClr val="tx2"/>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title</a:t>
            </a:r>
          </a:p>
          <a:p>
            <a:pPr lvl="1"/>
            <a:r>
              <a:rPr lang="en-AU" noProof="0" dirty="0"/>
              <a:t>Two</a:t>
            </a:r>
          </a:p>
          <a:p>
            <a:pPr lvl="2"/>
            <a:r>
              <a:rPr lang="en-AU" noProof="0" dirty="0"/>
              <a:t>Three</a:t>
            </a:r>
          </a:p>
          <a:p>
            <a:pPr lvl="8"/>
            <a:r>
              <a:rPr lang="en-AU" noProof="0" dirty="0"/>
              <a:t>four</a:t>
            </a:r>
          </a:p>
        </p:txBody>
      </p:sp>
      <p:grpSp>
        <p:nvGrpSpPr>
          <p:cNvPr id="131" name="Group 4">
            <a:extLst>
              <a:ext uri="{FF2B5EF4-FFF2-40B4-BE49-F238E27FC236}">
                <a16:creationId xmlns:a16="http://schemas.microsoft.com/office/drawing/2014/main" xmlns="" id="{952F8D34-531B-4437-B768-1A058C4F580B}"/>
              </a:ext>
            </a:extLst>
          </p:cNvPr>
          <p:cNvGrpSpPr>
            <a:grpSpLocks noChangeAspect="1"/>
          </p:cNvGrpSpPr>
          <p:nvPr userDrawn="1"/>
        </p:nvGrpSpPr>
        <p:grpSpPr bwMode="auto">
          <a:xfrm>
            <a:off x="607255" y="616633"/>
            <a:ext cx="1256780" cy="1260000"/>
            <a:chOff x="2864" y="1181"/>
            <a:chExt cx="1952" cy="1957"/>
          </a:xfrm>
          <a:blipFill>
            <a:blip r:embed="rId2"/>
            <a:stretch>
              <a:fillRect/>
            </a:stretch>
          </a:blipFill>
        </p:grpSpPr>
        <p:sp>
          <p:nvSpPr>
            <p:cNvPr id="132" name="AutoShape 3">
              <a:extLst>
                <a:ext uri="{FF2B5EF4-FFF2-40B4-BE49-F238E27FC236}">
                  <a16:creationId xmlns:a16="http://schemas.microsoft.com/office/drawing/2014/main" xmlns="" id="{BBEC651D-9DEC-4A01-B480-D5E4B2FC2902}"/>
                </a:ext>
              </a:extLst>
            </p:cNvPr>
            <p:cNvSpPr>
              <a:spLocks noChangeAspect="1" noChangeArrowheads="1" noTextEdit="1"/>
            </p:cNvSpPr>
            <p:nvPr userDrawn="1"/>
          </p:nvSpPr>
          <p:spPr bwMode="auto">
            <a:xfrm>
              <a:off x="2864" y="1182"/>
              <a:ext cx="1952" cy="195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3" name="Rectangle 5">
              <a:extLst>
                <a:ext uri="{FF2B5EF4-FFF2-40B4-BE49-F238E27FC236}">
                  <a16:creationId xmlns:a16="http://schemas.microsoft.com/office/drawing/2014/main" xmlns="" id="{8AC4D9D0-269C-4ACF-BF70-19CF3F874F7A}"/>
                </a:ext>
              </a:extLst>
            </p:cNvPr>
            <p:cNvSpPr>
              <a:spLocks noChangeArrowheads="1"/>
            </p:cNvSpPr>
            <p:nvPr userDrawn="1"/>
          </p:nvSpPr>
          <p:spPr bwMode="auto">
            <a:xfrm>
              <a:off x="2865" y="1181"/>
              <a:ext cx="1950" cy="19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4" name="Freeform 6">
              <a:extLst>
                <a:ext uri="{FF2B5EF4-FFF2-40B4-BE49-F238E27FC236}">
                  <a16:creationId xmlns:a16="http://schemas.microsoft.com/office/drawing/2014/main" xmlns="" id="{78D091DD-3D29-4E85-A4F2-B1EF7381554E}"/>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5" name="Freeform 7">
              <a:extLst>
                <a:ext uri="{FF2B5EF4-FFF2-40B4-BE49-F238E27FC236}">
                  <a16:creationId xmlns:a16="http://schemas.microsoft.com/office/drawing/2014/main" xmlns="" id="{41F39217-4860-4557-92E4-3744C451F05F}"/>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6" name="Freeform 8">
              <a:extLst>
                <a:ext uri="{FF2B5EF4-FFF2-40B4-BE49-F238E27FC236}">
                  <a16:creationId xmlns:a16="http://schemas.microsoft.com/office/drawing/2014/main" xmlns="" id="{E8E8E316-21E4-4CC2-ADF5-C4F81235C3DA}"/>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7" name="Freeform 9">
              <a:extLst>
                <a:ext uri="{FF2B5EF4-FFF2-40B4-BE49-F238E27FC236}">
                  <a16:creationId xmlns:a16="http://schemas.microsoft.com/office/drawing/2014/main" xmlns="" id="{1D3C1F05-2CE2-4C38-A4B0-481C61982A15}"/>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8" name="Freeform 10">
              <a:extLst>
                <a:ext uri="{FF2B5EF4-FFF2-40B4-BE49-F238E27FC236}">
                  <a16:creationId xmlns:a16="http://schemas.microsoft.com/office/drawing/2014/main" xmlns="" id="{B93800B0-DBA3-4D0A-9F1B-C254419B3566}"/>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9" name="Freeform 11">
              <a:extLst>
                <a:ext uri="{FF2B5EF4-FFF2-40B4-BE49-F238E27FC236}">
                  <a16:creationId xmlns:a16="http://schemas.microsoft.com/office/drawing/2014/main" xmlns="" id="{DA73D27E-D033-4C84-A492-8DAC896B6EE3}"/>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1" name="Freeform 12">
              <a:extLst>
                <a:ext uri="{FF2B5EF4-FFF2-40B4-BE49-F238E27FC236}">
                  <a16:creationId xmlns:a16="http://schemas.microsoft.com/office/drawing/2014/main" xmlns="" id="{74F6F1BE-8465-4B37-9FA1-D0E1A2E48B14}"/>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2" name="Freeform 13">
              <a:extLst>
                <a:ext uri="{FF2B5EF4-FFF2-40B4-BE49-F238E27FC236}">
                  <a16:creationId xmlns:a16="http://schemas.microsoft.com/office/drawing/2014/main" xmlns="" id="{9EE5749B-5072-41F9-A57E-284E0A604655}"/>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3" name="Freeform 14">
              <a:extLst>
                <a:ext uri="{FF2B5EF4-FFF2-40B4-BE49-F238E27FC236}">
                  <a16:creationId xmlns:a16="http://schemas.microsoft.com/office/drawing/2014/main" xmlns="" id="{2DBB559A-8AB1-47CF-9594-70FFFF07DF4E}"/>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4" name="Freeform 15">
              <a:extLst>
                <a:ext uri="{FF2B5EF4-FFF2-40B4-BE49-F238E27FC236}">
                  <a16:creationId xmlns:a16="http://schemas.microsoft.com/office/drawing/2014/main" xmlns="" id="{EF6A068B-18BA-48B7-AC57-2231ED0F0A3C}"/>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5" name="Freeform 16">
              <a:extLst>
                <a:ext uri="{FF2B5EF4-FFF2-40B4-BE49-F238E27FC236}">
                  <a16:creationId xmlns:a16="http://schemas.microsoft.com/office/drawing/2014/main" xmlns="" id="{AF34F4D6-E742-4530-A1D5-8CBF297CFE8B}"/>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6" name="Freeform 17">
              <a:extLst>
                <a:ext uri="{FF2B5EF4-FFF2-40B4-BE49-F238E27FC236}">
                  <a16:creationId xmlns:a16="http://schemas.microsoft.com/office/drawing/2014/main" xmlns="" id="{FAD1CA84-23AF-476C-9991-F757AE0651DE}"/>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7" name="Freeform 18">
              <a:extLst>
                <a:ext uri="{FF2B5EF4-FFF2-40B4-BE49-F238E27FC236}">
                  <a16:creationId xmlns:a16="http://schemas.microsoft.com/office/drawing/2014/main" xmlns="" id="{ACAEC108-E142-43B0-8B21-F856F93881FE}"/>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8" name="Freeform 19">
              <a:extLst>
                <a:ext uri="{FF2B5EF4-FFF2-40B4-BE49-F238E27FC236}">
                  <a16:creationId xmlns:a16="http://schemas.microsoft.com/office/drawing/2014/main" xmlns="" id="{C85C54C2-C1F3-4F46-AA95-330CA1FBCCC4}"/>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9" name="Freeform 20">
              <a:extLst>
                <a:ext uri="{FF2B5EF4-FFF2-40B4-BE49-F238E27FC236}">
                  <a16:creationId xmlns:a16="http://schemas.microsoft.com/office/drawing/2014/main" xmlns="" id="{DE512848-C980-40EA-8C56-CE3DC8433DB6}"/>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0" name="Rectangle 21">
              <a:extLst>
                <a:ext uri="{FF2B5EF4-FFF2-40B4-BE49-F238E27FC236}">
                  <a16:creationId xmlns:a16="http://schemas.microsoft.com/office/drawing/2014/main" xmlns="" id="{41E59601-BD60-43C2-A624-31E8A46608AB}"/>
                </a:ext>
              </a:extLst>
            </p:cNvPr>
            <p:cNvSpPr>
              <a:spLocks noChangeArrowheads="1"/>
            </p:cNvSpPr>
            <p:nvPr userDrawn="1"/>
          </p:nvSpPr>
          <p:spPr bwMode="auto">
            <a:xfrm>
              <a:off x="3108" y="2653"/>
              <a:ext cx="1477" cy="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1" name="Freeform 22">
              <a:extLst>
                <a:ext uri="{FF2B5EF4-FFF2-40B4-BE49-F238E27FC236}">
                  <a16:creationId xmlns:a16="http://schemas.microsoft.com/office/drawing/2014/main" xmlns="" id="{2FC897BB-D4BC-4B93-BD1F-3FCB8A51B70E}"/>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2" name="Freeform 23">
              <a:extLst>
                <a:ext uri="{FF2B5EF4-FFF2-40B4-BE49-F238E27FC236}">
                  <a16:creationId xmlns:a16="http://schemas.microsoft.com/office/drawing/2014/main" xmlns="" id="{37CB6FDA-B6C4-4A87-9AEB-E2CC76869608}"/>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3" name="Freeform 24">
              <a:extLst>
                <a:ext uri="{FF2B5EF4-FFF2-40B4-BE49-F238E27FC236}">
                  <a16:creationId xmlns:a16="http://schemas.microsoft.com/office/drawing/2014/main" xmlns="" id="{9EB636E2-EA73-47E1-B9D1-41B5E1183AD7}"/>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4" name="Freeform 25">
              <a:extLst>
                <a:ext uri="{FF2B5EF4-FFF2-40B4-BE49-F238E27FC236}">
                  <a16:creationId xmlns:a16="http://schemas.microsoft.com/office/drawing/2014/main" xmlns="" id="{A1D24BE6-E7F9-419E-9038-34878217484C}"/>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5" name="Freeform 26">
              <a:extLst>
                <a:ext uri="{FF2B5EF4-FFF2-40B4-BE49-F238E27FC236}">
                  <a16:creationId xmlns:a16="http://schemas.microsoft.com/office/drawing/2014/main" xmlns="" id="{03218CF4-4C2B-499B-A778-31F5E5F57B84}"/>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6" name="Freeform 27">
              <a:extLst>
                <a:ext uri="{FF2B5EF4-FFF2-40B4-BE49-F238E27FC236}">
                  <a16:creationId xmlns:a16="http://schemas.microsoft.com/office/drawing/2014/main" xmlns="" id="{173799A0-ECB5-493E-9E49-2EA45E424862}"/>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7" name="Freeform 28">
              <a:extLst>
                <a:ext uri="{FF2B5EF4-FFF2-40B4-BE49-F238E27FC236}">
                  <a16:creationId xmlns:a16="http://schemas.microsoft.com/office/drawing/2014/main" xmlns="" id="{33E96A3F-7E78-4890-94D5-D7E3CB3B23F5}"/>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8" name="Freeform 29">
              <a:extLst>
                <a:ext uri="{FF2B5EF4-FFF2-40B4-BE49-F238E27FC236}">
                  <a16:creationId xmlns:a16="http://schemas.microsoft.com/office/drawing/2014/main" xmlns="" id="{531E9948-2329-4042-8C88-955E4DCDD740}"/>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9" name="Freeform 30">
              <a:extLst>
                <a:ext uri="{FF2B5EF4-FFF2-40B4-BE49-F238E27FC236}">
                  <a16:creationId xmlns:a16="http://schemas.microsoft.com/office/drawing/2014/main" xmlns="" id="{54F08FC5-B24A-449D-BFE5-234C81F9D5C8}"/>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0" name="Freeform 31">
              <a:extLst>
                <a:ext uri="{FF2B5EF4-FFF2-40B4-BE49-F238E27FC236}">
                  <a16:creationId xmlns:a16="http://schemas.microsoft.com/office/drawing/2014/main" xmlns="" id="{FE60F094-8651-44F7-800A-5C5878936E8F}"/>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1" name="Freeform 32">
              <a:extLst>
                <a:ext uri="{FF2B5EF4-FFF2-40B4-BE49-F238E27FC236}">
                  <a16:creationId xmlns:a16="http://schemas.microsoft.com/office/drawing/2014/main" xmlns="" id="{97B6F0CB-D65A-4FE1-82D0-C900FE691B92}"/>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2" name="Freeform 34">
              <a:extLst>
                <a:ext uri="{FF2B5EF4-FFF2-40B4-BE49-F238E27FC236}">
                  <a16:creationId xmlns:a16="http://schemas.microsoft.com/office/drawing/2014/main" xmlns="" id="{C5EA344F-8008-488F-91D7-61F621AFAF2B}"/>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3" name="Freeform 35">
              <a:extLst>
                <a:ext uri="{FF2B5EF4-FFF2-40B4-BE49-F238E27FC236}">
                  <a16:creationId xmlns:a16="http://schemas.microsoft.com/office/drawing/2014/main" xmlns="" id="{E3D1E55F-4B1E-4DF3-A491-0D8570B2984A}"/>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4" name="Freeform 36">
              <a:extLst>
                <a:ext uri="{FF2B5EF4-FFF2-40B4-BE49-F238E27FC236}">
                  <a16:creationId xmlns:a16="http://schemas.microsoft.com/office/drawing/2014/main" xmlns="" id="{E873DE5C-24B0-4BF4-8297-4BA1E4AAFFB1}"/>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5" name="Freeform 37">
              <a:extLst>
                <a:ext uri="{FF2B5EF4-FFF2-40B4-BE49-F238E27FC236}">
                  <a16:creationId xmlns:a16="http://schemas.microsoft.com/office/drawing/2014/main" xmlns="" id="{0CB938A8-5CF0-4C5E-984C-0CAEB0C3E27D}"/>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6" name="Freeform 38">
              <a:extLst>
                <a:ext uri="{FF2B5EF4-FFF2-40B4-BE49-F238E27FC236}">
                  <a16:creationId xmlns:a16="http://schemas.microsoft.com/office/drawing/2014/main" xmlns="" id="{78EBBE71-A1CC-4107-AFCC-83E067E57648}"/>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7" name="Freeform 39">
              <a:extLst>
                <a:ext uri="{FF2B5EF4-FFF2-40B4-BE49-F238E27FC236}">
                  <a16:creationId xmlns:a16="http://schemas.microsoft.com/office/drawing/2014/main" xmlns="" id="{188683EF-DA3F-456E-A35D-B703C1D05321}"/>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8" name="Freeform 40">
              <a:extLst>
                <a:ext uri="{FF2B5EF4-FFF2-40B4-BE49-F238E27FC236}">
                  <a16:creationId xmlns:a16="http://schemas.microsoft.com/office/drawing/2014/main" xmlns="" id="{67455D6C-9F5E-48F6-9D90-B3BF88850F42}"/>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9" name="Freeform 41">
              <a:extLst>
                <a:ext uri="{FF2B5EF4-FFF2-40B4-BE49-F238E27FC236}">
                  <a16:creationId xmlns:a16="http://schemas.microsoft.com/office/drawing/2014/main" xmlns="" id="{2049801F-BD8D-4E9D-AAEA-FAFAAC41C841}"/>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0" name="Freeform 42">
              <a:extLst>
                <a:ext uri="{FF2B5EF4-FFF2-40B4-BE49-F238E27FC236}">
                  <a16:creationId xmlns:a16="http://schemas.microsoft.com/office/drawing/2014/main" xmlns="" id="{05096163-0CFF-4224-8C90-BA89F552F8CA}"/>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1" name="Freeform 43">
              <a:extLst>
                <a:ext uri="{FF2B5EF4-FFF2-40B4-BE49-F238E27FC236}">
                  <a16:creationId xmlns:a16="http://schemas.microsoft.com/office/drawing/2014/main" xmlns="" id="{F9AE60ED-4BD6-40E5-A3C9-CDC44B29DFA4}"/>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2" name="Freeform 44">
              <a:extLst>
                <a:ext uri="{FF2B5EF4-FFF2-40B4-BE49-F238E27FC236}">
                  <a16:creationId xmlns:a16="http://schemas.microsoft.com/office/drawing/2014/main" xmlns="" id="{DA4117E0-3B90-46EB-B97A-0867BD9DA1EE}"/>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3" name="Freeform 45">
              <a:extLst>
                <a:ext uri="{FF2B5EF4-FFF2-40B4-BE49-F238E27FC236}">
                  <a16:creationId xmlns:a16="http://schemas.microsoft.com/office/drawing/2014/main" xmlns="" id="{761EEC17-AA04-4CC5-B696-C93A624A73AE}"/>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4" name="Freeform 46">
              <a:extLst>
                <a:ext uri="{FF2B5EF4-FFF2-40B4-BE49-F238E27FC236}">
                  <a16:creationId xmlns:a16="http://schemas.microsoft.com/office/drawing/2014/main" xmlns="" id="{19E01E8B-2F3E-4806-9747-A9FD6D7CAB0C}"/>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5" name="Freeform 47">
              <a:extLst>
                <a:ext uri="{FF2B5EF4-FFF2-40B4-BE49-F238E27FC236}">
                  <a16:creationId xmlns:a16="http://schemas.microsoft.com/office/drawing/2014/main" xmlns="" id="{31CE3624-CAB2-42C8-A51A-24F5AB0888CC}"/>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6" name="Freeform 48">
              <a:extLst>
                <a:ext uri="{FF2B5EF4-FFF2-40B4-BE49-F238E27FC236}">
                  <a16:creationId xmlns:a16="http://schemas.microsoft.com/office/drawing/2014/main" xmlns="" id="{6046A1D0-D1B4-4EA9-B279-0BB0EB50C4FE}"/>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7" name="Freeform 49">
              <a:extLst>
                <a:ext uri="{FF2B5EF4-FFF2-40B4-BE49-F238E27FC236}">
                  <a16:creationId xmlns:a16="http://schemas.microsoft.com/office/drawing/2014/main" xmlns="" id="{D4B7AB6C-F51F-4D3C-B7AD-C1C1D664E317}"/>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8" name="Freeform 50">
              <a:extLst>
                <a:ext uri="{FF2B5EF4-FFF2-40B4-BE49-F238E27FC236}">
                  <a16:creationId xmlns:a16="http://schemas.microsoft.com/office/drawing/2014/main" xmlns="" id="{8E10AC4C-338C-4C57-B1AE-E90AD682072D}"/>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9" name="Freeform 51">
              <a:extLst>
                <a:ext uri="{FF2B5EF4-FFF2-40B4-BE49-F238E27FC236}">
                  <a16:creationId xmlns:a16="http://schemas.microsoft.com/office/drawing/2014/main" xmlns="" id="{34BF4F08-8DEC-4C2B-A2AF-788F7F1E4803}"/>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0" name="Freeform 52">
              <a:extLst>
                <a:ext uri="{FF2B5EF4-FFF2-40B4-BE49-F238E27FC236}">
                  <a16:creationId xmlns:a16="http://schemas.microsoft.com/office/drawing/2014/main" xmlns="" id="{CFAEED60-DD64-46E7-8E79-CE50C14F1A69}"/>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1" name="Freeform 53">
              <a:extLst>
                <a:ext uri="{FF2B5EF4-FFF2-40B4-BE49-F238E27FC236}">
                  <a16:creationId xmlns:a16="http://schemas.microsoft.com/office/drawing/2014/main" xmlns="" id="{71261761-F990-43CC-844E-2C0A2477EF5F}"/>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2" name="Freeform 54">
              <a:extLst>
                <a:ext uri="{FF2B5EF4-FFF2-40B4-BE49-F238E27FC236}">
                  <a16:creationId xmlns:a16="http://schemas.microsoft.com/office/drawing/2014/main" xmlns="" id="{D4D822F0-487A-41CD-89A2-BFEAF94DA3A6}"/>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3" name="Freeform 55">
              <a:extLst>
                <a:ext uri="{FF2B5EF4-FFF2-40B4-BE49-F238E27FC236}">
                  <a16:creationId xmlns:a16="http://schemas.microsoft.com/office/drawing/2014/main" xmlns="" id="{64127AD4-1815-4284-AA88-8E4CBE2BEB06}"/>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4" name="Freeform 56">
              <a:extLst>
                <a:ext uri="{FF2B5EF4-FFF2-40B4-BE49-F238E27FC236}">
                  <a16:creationId xmlns:a16="http://schemas.microsoft.com/office/drawing/2014/main" xmlns="" id="{BD21305C-D290-41CE-8BC3-99457C64FB12}"/>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5" name="Freeform 57">
              <a:extLst>
                <a:ext uri="{FF2B5EF4-FFF2-40B4-BE49-F238E27FC236}">
                  <a16:creationId xmlns:a16="http://schemas.microsoft.com/office/drawing/2014/main" xmlns="" id="{C54B15DF-E6D7-4531-BBF7-8FF9AA9A4B2A}"/>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6" name="Freeform 58">
              <a:extLst>
                <a:ext uri="{FF2B5EF4-FFF2-40B4-BE49-F238E27FC236}">
                  <a16:creationId xmlns:a16="http://schemas.microsoft.com/office/drawing/2014/main" xmlns="" id="{4D304613-492C-427C-A02E-E05ACE6B32EE}"/>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7" name="Freeform 59">
              <a:extLst>
                <a:ext uri="{FF2B5EF4-FFF2-40B4-BE49-F238E27FC236}">
                  <a16:creationId xmlns:a16="http://schemas.microsoft.com/office/drawing/2014/main" xmlns="" id="{52AED092-BCE9-47D3-8D39-F2C4684C6122}"/>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8" name="Freeform 60">
              <a:extLst>
                <a:ext uri="{FF2B5EF4-FFF2-40B4-BE49-F238E27FC236}">
                  <a16:creationId xmlns:a16="http://schemas.microsoft.com/office/drawing/2014/main" xmlns="" id="{E9BCC919-A30E-4FA5-91D6-D4CA02EF0948}"/>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9" name="Freeform 61">
              <a:extLst>
                <a:ext uri="{FF2B5EF4-FFF2-40B4-BE49-F238E27FC236}">
                  <a16:creationId xmlns:a16="http://schemas.microsoft.com/office/drawing/2014/main" xmlns="" id="{6CFE3E2A-8488-4AFD-ABAE-938C82F3797D}"/>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0" name="Freeform 62">
              <a:extLst>
                <a:ext uri="{FF2B5EF4-FFF2-40B4-BE49-F238E27FC236}">
                  <a16:creationId xmlns:a16="http://schemas.microsoft.com/office/drawing/2014/main" xmlns="" id="{AE6E86CC-9825-414A-B885-AD3D5F84D60F}"/>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grpSp>
      <p:sp>
        <p:nvSpPr>
          <p:cNvPr id="70" name="Freeform: Shape 69">
            <a:extLst>
              <a:ext uri="{FF2B5EF4-FFF2-40B4-BE49-F238E27FC236}">
                <a16:creationId xmlns:a16="http://schemas.microsoft.com/office/drawing/2014/main" xmlns="" id="{BABC578D-5081-452E-A28F-C835C1DA64A1}"/>
              </a:ext>
            </a:extLst>
          </p:cNvPr>
          <p:cNvSpPr/>
          <p:nvPr userDrawn="1"/>
        </p:nvSpPr>
        <p:spPr>
          <a:xfrm>
            <a:off x="6499358" y="-1"/>
            <a:ext cx="5704638" cy="6879660"/>
          </a:xfrm>
          <a:custGeom>
            <a:avLst/>
            <a:gdLst>
              <a:gd name="connsiteX0" fmla="*/ 1684339 w 5704638"/>
              <a:gd name="connsiteY0" fmla="*/ 0 h 6879660"/>
              <a:gd name="connsiteX1" fmla="*/ 5704638 w 5704638"/>
              <a:gd name="connsiteY1" fmla="*/ 0 h 6879660"/>
              <a:gd name="connsiteX2" fmla="*/ 5704638 w 5704638"/>
              <a:gd name="connsiteY2" fmla="*/ 6879660 h 6879660"/>
              <a:gd name="connsiteX3" fmla="*/ 1684339 w 5704638"/>
              <a:gd name="connsiteY3" fmla="*/ 6879660 h 6879660"/>
              <a:gd name="connsiteX4" fmla="*/ 0 w 5704638"/>
              <a:gd name="connsiteY4" fmla="*/ 6437231 h 68796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04638" h="6879660">
                <a:moveTo>
                  <a:pt x="1684339" y="0"/>
                </a:moveTo>
                <a:lnTo>
                  <a:pt x="5704638" y="0"/>
                </a:lnTo>
                <a:lnTo>
                  <a:pt x="5704638" y="6879660"/>
                </a:lnTo>
                <a:lnTo>
                  <a:pt x="1684339" y="6879660"/>
                </a:lnTo>
                <a:lnTo>
                  <a:pt x="0" y="6437231"/>
                </a:lnTo>
                <a:close/>
              </a:path>
            </a:pathLst>
          </a:custGeom>
          <a:blipFill>
            <a:blip r:embed="rId3" cstate="screen">
              <a:extLst>
                <a:ext uri="{28A0092B-C50C-407E-A947-70E740481C1C}">
                  <a14:useLocalDpi xmlns:a14="http://schemas.microsoft.com/office/drawing/2010/main"/>
                </a:ext>
              </a:extLst>
            </a:blip>
            <a:srcRect/>
            <a:stretch>
              <a:fillRect l="-53571" t="-17583" r="-76930" b="-30282"/>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72" name="Text Placeholder 140">
            <a:extLst>
              <a:ext uri="{FF2B5EF4-FFF2-40B4-BE49-F238E27FC236}">
                <a16:creationId xmlns:a16="http://schemas.microsoft.com/office/drawing/2014/main" xmlns="" id="{77A3F8CD-5F2E-491B-926F-DCC7B4CAEC7F}"/>
              </a:ext>
            </a:extLst>
          </p:cNvPr>
          <p:cNvSpPr>
            <a:spLocks noGrp="1"/>
          </p:cNvSpPr>
          <p:nvPr>
            <p:ph type="body" sz="quarter" idx="17" hasCustomPrompt="1"/>
          </p:nvPr>
        </p:nvSpPr>
        <p:spPr>
          <a:xfrm>
            <a:off x="500062" y="5394937"/>
            <a:ext cx="4772203" cy="707231"/>
          </a:xfrm>
        </p:spPr>
        <p:txBody>
          <a:bodyPr>
            <a:normAutofit/>
          </a:bodyPr>
          <a:lstStyle>
            <a:lvl1pPr>
              <a:spcBef>
                <a:spcPts val="0"/>
              </a:spcBef>
              <a:spcAft>
                <a:spcPts val="600"/>
              </a:spcAft>
              <a:defRPr sz="1600" b="1">
                <a:solidFill>
                  <a:schemeClr val="tx2"/>
                </a:solidFill>
              </a:defRPr>
            </a:lvl1pPr>
            <a:lvl2pPr marL="0" indent="0">
              <a:spcBef>
                <a:spcPts val="0"/>
              </a:spcBef>
              <a:buNone/>
              <a:defRPr sz="1600">
                <a:solidFill>
                  <a:schemeClr val="tx2"/>
                </a:solidFill>
              </a:defRPr>
            </a:lvl2pPr>
            <a:lvl3pPr marL="0" indent="0">
              <a:spcBef>
                <a:spcPts val="0"/>
              </a:spcBef>
              <a:buNone/>
              <a:defRPr sz="1600" b="0">
                <a:solidFill>
                  <a:schemeClr val="tx2"/>
                </a:solidFill>
              </a:defRPr>
            </a:lvl3pPr>
            <a:lvl4pPr>
              <a:spcBef>
                <a:spcPts val="0"/>
              </a:spcBef>
              <a:defRPr sz="1600" b="0">
                <a:solidFill>
                  <a:schemeClr val="tx2"/>
                </a:solidFill>
              </a:defRPr>
            </a:lvl4pPr>
            <a:lvl5pPr>
              <a:spcBef>
                <a:spcPts val="0"/>
              </a:spcBef>
              <a:defRPr sz="1600" b="0">
                <a:solidFill>
                  <a:schemeClr val="tx2"/>
                </a:solidFill>
              </a:defRPr>
            </a:lvl5pPr>
            <a:lvl6pPr>
              <a:spcBef>
                <a:spcPts val="0"/>
              </a:spcBef>
              <a:defRPr sz="1600" b="0">
                <a:solidFill>
                  <a:schemeClr val="tx2"/>
                </a:solidFill>
              </a:defRPr>
            </a:lvl6pPr>
            <a:lvl7pPr>
              <a:spcBef>
                <a:spcPts val="0"/>
              </a:spcBef>
              <a:defRPr sz="1600" b="0">
                <a:solidFill>
                  <a:schemeClr val="tx2"/>
                </a:solidFill>
              </a:defRPr>
            </a:lvl7pPr>
            <a:lvl8pPr>
              <a:spcBef>
                <a:spcPts val="0"/>
              </a:spcBef>
              <a:defRPr sz="1600">
                <a:solidFill>
                  <a:schemeClr val="tx2"/>
                </a:solidFill>
              </a:defRPr>
            </a:lvl8pPr>
            <a:lvl9pPr>
              <a:spcBef>
                <a:spcPts val="0"/>
              </a:spcBef>
              <a:defRPr sz="1600">
                <a:solidFill>
                  <a:schemeClr val="tx2"/>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66" name="Text Placeholder 135">
            <a:extLst>
              <a:ext uri="{FF2B5EF4-FFF2-40B4-BE49-F238E27FC236}">
                <a16:creationId xmlns:a16="http://schemas.microsoft.com/office/drawing/2014/main" xmlns="" id="{A495759F-BC16-45E8-9CE1-BF7AC6B52D0D}"/>
              </a:ext>
            </a:extLst>
          </p:cNvPr>
          <p:cNvSpPr>
            <a:spLocks noGrp="1"/>
          </p:cNvSpPr>
          <p:nvPr>
            <p:ph type="body" sz="quarter" idx="16" hasCustomPrompt="1"/>
          </p:nvPr>
        </p:nvSpPr>
        <p:spPr>
          <a:xfrm>
            <a:off x="607255" y="5338960"/>
            <a:ext cx="288000" cy="10800"/>
          </a:xfrm>
          <a:solidFill>
            <a:schemeClr val="tx2"/>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Tree>
    <p:extLst>
      <p:ext uri="{BB962C8B-B14F-4D97-AF65-F5344CB8AC3E}">
        <p14:creationId xmlns:p14="http://schemas.microsoft.com/office/powerpoint/2010/main" val="484752251"/>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preserve="1" userDrawn="1">
  <p:cSld name="Section Header C-Movement">
    <p:spTree>
      <p:nvGrpSpPr>
        <p:cNvPr id="1" name=""/>
        <p:cNvGrpSpPr/>
        <p:nvPr/>
      </p:nvGrpSpPr>
      <p:grpSpPr>
        <a:xfrm>
          <a:off x="0" y="0"/>
          <a:ext cx="0" cy="0"/>
          <a:chOff x="0" y="0"/>
          <a:chExt cx="0" cy="0"/>
        </a:xfrm>
      </p:grpSpPr>
      <p:sp>
        <p:nvSpPr>
          <p:cNvPr id="71" name="Rectangle 70">
            <a:extLst>
              <a:ext uri="{FF2B5EF4-FFF2-40B4-BE49-F238E27FC236}">
                <a16:creationId xmlns:a16="http://schemas.microsoft.com/office/drawing/2014/main" xmlns="" id="{890DF213-662F-4F0F-AF3A-12E90D6AB403}"/>
              </a:ext>
            </a:extLst>
          </p:cNvPr>
          <p:cNvSpPr/>
          <p:nvPr userDrawn="1"/>
        </p:nvSpPr>
        <p:spPr>
          <a:xfrm>
            <a:off x="-1" y="-1"/>
            <a:ext cx="12204001" cy="685800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xmlns="" id="{1D7D280A-8F97-4666-B32E-23950B31DB3C}"/>
              </a:ext>
            </a:extLst>
          </p:cNvPr>
          <p:cNvSpPr>
            <a:spLocks noGrp="1"/>
          </p:cNvSpPr>
          <p:nvPr>
            <p:ph type="subTitle" idx="1" hasCustomPrompt="1"/>
          </p:nvPr>
        </p:nvSpPr>
        <p:spPr>
          <a:xfrm>
            <a:off x="500063" y="2487775"/>
            <a:ext cx="5999291"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600"/>
              </a:spcAft>
              <a:buNone/>
              <a:defRPr sz="3800" b="1">
                <a:solidFill>
                  <a:schemeClr val="tx2"/>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title</a:t>
            </a:r>
          </a:p>
          <a:p>
            <a:pPr lvl="1"/>
            <a:r>
              <a:rPr lang="en-AU" noProof="0" dirty="0"/>
              <a:t>Two</a:t>
            </a:r>
          </a:p>
          <a:p>
            <a:pPr lvl="2"/>
            <a:r>
              <a:rPr lang="en-AU" noProof="0" dirty="0"/>
              <a:t>Three</a:t>
            </a:r>
          </a:p>
          <a:p>
            <a:pPr lvl="8"/>
            <a:r>
              <a:rPr lang="en-AU" noProof="0" dirty="0"/>
              <a:t>four</a:t>
            </a:r>
          </a:p>
        </p:txBody>
      </p:sp>
      <p:grpSp>
        <p:nvGrpSpPr>
          <p:cNvPr id="131" name="Group 4">
            <a:extLst>
              <a:ext uri="{FF2B5EF4-FFF2-40B4-BE49-F238E27FC236}">
                <a16:creationId xmlns:a16="http://schemas.microsoft.com/office/drawing/2014/main" xmlns="" id="{952F8D34-531B-4437-B768-1A058C4F580B}"/>
              </a:ext>
            </a:extLst>
          </p:cNvPr>
          <p:cNvGrpSpPr>
            <a:grpSpLocks noChangeAspect="1"/>
          </p:cNvGrpSpPr>
          <p:nvPr userDrawn="1"/>
        </p:nvGrpSpPr>
        <p:grpSpPr bwMode="auto">
          <a:xfrm>
            <a:off x="607255" y="616633"/>
            <a:ext cx="1256780" cy="1260000"/>
            <a:chOff x="2864" y="1181"/>
            <a:chExt cx="1952" cy="1957"/>
          </a:xfrm>
          <a:blipFill>
            <a:blip r:embed="rId2"/>
            <a:stretch>
              <a:fillRect/>
            </a:stretch>
          </a:blipFill>
        </p:grpSpPr>
        <p:sp>
          <p:nvSpPr>
            <p:cNvPr id="132" name="AutoShape 3">
              <a:extLst>
                <a:ext uri="{FF2B5EF4-FFF2-40B4-BE49-F238E27FC236}">
                  <a16:creationId xmlns:a16="http://schemas.microsoft.com/office/drawing/2014/main" xmlns="" id="{BBEC651D-9DEC-4A01-B480-D5E4B2FC2902}"/>
                </a:ext>
              </a:extLst>
            </p:cNvPr>
            <p:cNvSpPr>
              <a:spLocks noChangeAspect="1" noChangeArrowheads="1" noTextEdit="1"/>
            </p:cNvSpPr>
            <p:nvPr userDrawn="1"/>
          </p:nvSpPr>
          <p:spPr bwMode="auto">
            <a:xfrm>
              <a:off x="2864" y="1182"/>
              <a:ext cx="1952" cy="195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3" name="Rectangle 5">
              <a:extLst>
                <a:ext uri="{FF2B5EF4-FFF2-40B4-BE49-F238E27FC236}">
                  <a16:creationId xmlns:a16="http://schemas.microsoft.com/office/drawing/2014/main" xmlns="" id="{8AC4D9D0-269C-4ACF-BF70-19CF3F874F7A}"/>
                </a:ext>
              </a:extLst>
            </p:cNvPr>
            <p:cNvSpPr>
              <a:spLocks noChangeArrowheads="1"/>
            </p:cNvSpPr>
            <p:nvPr userDrawn="1"/>
          </p:nvSpPr>
          <p:spPr bwMode="auto">
            <a:xfrm>
              <a:off x="2865" y="1181"/>
              <a:ext cx="1950" cy="19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4" name="Freeform 6">
              <a:extLst>
                <a:ext uri="{FF2B5EF4-FFF2-40B4-BE49-F238E27FC236}">
                  <a16:creationId xmlns:a16="http://schemas.microsoft.com/office/drawing/2014/main" xmlns="" id="{78D091DD-3D29-4E85-A4F2-B1EF7381554E}"/>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5" name="Freeform 7">
              <a:extLst>
                <a:ext uri="{FF2B5EF4-FFF2-40B4-BE49-F238E27FC236}">
                  <a16:creationId xmlns:a16="http://schemas.microsoft.com/office/drawing/2014/main" xmlns="" id="{41F39217-4860-4557-92E4-3744C451F05F}"/>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6" name="Freeform 8">
              <a:extLst>
                <a:ext uri="{FF2B5EF4-FFF2-40B4-BE49-F238E27FC236}">
                  <a16:creationId xmlns:a16="http://schemas.microsoft.com/office/drawing/2014/main" xmlns="" id="{E8E8E316-21E4-4CC2-ADF5-C4F81235C3DA}"/>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7" name="Freeform 9">
              <a:extLst>
                <a:ext uri="{FF2B5EF4-FFF2-40B4-BE49-F238E27FC236}">
                  <a16:creationId xmlns:a16="http://schemas.microsoft.com/office/drawing/2014/main" xmlns="" id="{1D3C1F05-2CE2-4C38-A4B0-481C61982A15}"/>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8" name="Freeform 10">
              <a:extLst>
                <a:ext uri="{FF2B5EF4-FFF2-40B4-BE49-F238E27FC236}">
                  <a16:creationId xmlns:a16="http://schemas.microsoft.com/office/drawing/2014/main" xmlns="" id="{B93800B0-DBA3-4D0A-9F1B-C254419B3566}"/>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9" name="Freeform 11">
              <a:extLst>
                <a:ext uri="{FF2B5EF4-FFF2-40B4-BE49-F238E27FC236}">
                  <a16:creationId xmlns:a16="http://schemas.microsoft.com/office/drawing/2014/main" xmlns="" id="{DA73D27E-D033-4C84-A492-8DAC896B6EE3}"/>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1" name="Freeform 12">
              <a:extLst>
                <a:ext uri="{FF2B5EF4-FFF2-40B4-BE49-F238E27FC236}">
                  <a16:creationId xmlns:a16="http://schemas.microsoft.com/office/drawing/2014/main" xmlns="" id="{74F6F1BE-8465-4B37-9FA1-D0E1A2E48B14}"/>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2" name="Freeform 13">
              <a:extLst>
                <a:ext uri="{FF2B5EF4-FFF2-40B4-BE49-F238E27FC236}">
                  <a16:creationId xmlns:a16="http://schemas.microsoft.com/office/drawing/2014/main" xmlns="" id="{9EE5749B-5072-41F9-A57E-284E0A604655}"/>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3" name="Freeform 14">
              <a:extLst>
                <a:ext uri="{FF2B5EF4-FFF2-40B4-BE49-F238E27FC236}">
                  <a16:creationId xmlns:a16="http://schemas.microsoft.com/office/drawing/2014/main" xmlns="" id="{2DBB559A-8AB1-47CF-9594-70FFFF07DF4E}"/>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4" name="Freeform 15">
              <a:extLst>
                <a:ext uri="{FF2B5EF4-FFF2-40B4-BE49-F238E27FC236}">
                  <a16:creationId xmlns:a16="http://schemas.microsoft.com/office/drawing/2014/main" xmlns="" id="{EF6A068B-18BA-48B7-AC57-2231ED0F0A3C}"/>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5" name="Freeform 16">
              <a:extLst>
                <a:ext uri="{FF2B5EF4-FFF2-40B4-BE49-F238E27FC236}">
                  <a16:creationId xmlns:a16="http://schemas.microsoft.com/office/drawing/2014/main" xmlns="" id="{AF34F4D6-E742-4530-A1D5-8CBF297CFE8B}"/>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6" name="Freeform 17">
              <a:extLst>
                <a:ext uri="{FF2B5EF4-FFF2-40B4-BE49-F238E27FC236}">
                  <a16:creationId xmlns:a16="http://schemas.microsoft.com/office/drawing/2014/main" xmlns="" id="{FAD1CA84-23AF-476C-9991-F757AE0651DE}"/>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7" name="Freeform 18">
              <a:extLst>
                <a:ext uri="{FF2B5EF4-FFF2-40B4-BE49-F238E27FC236}">
                  <a16:creationId xmlns:a16="http://schemas.microsoft.com/office/drawing/2014/main" xmlns="" id="{ACAEC108-E142-43B0-8B21-F856F93881FE}"/>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8" name="Freeform 19">
              <a:extLst>
                <a:ext uri="{FF2B5EF4-FFF2-40B4-BE49-F238E27FC236}">
                  <a16:creationId xmlns:a16="http://schemas.microsoft.com/office/drawing/2014/main" xmlns="" id="{C85C54C2-C1F3-4F46-AA95-330CA1FBCCC4}"/>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9" name="Freeform 20">
              <a:extLst>
                <a:ext uri="{FF2B5EF4-FFF2-40B4-BE49-F238E27FC236}">
                  <a16:creationId xmlns:a16="http://schemas.microsoft.com/office/drawing/2014/main" xmlns="" id="{DE512848-C980-40EA-8C56-CE3DC8433DB6}"/>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0" name="Rectangle 21">
              <a:extLst>
                <a:ext uri="{FF2B5EF4-FFF2-40B4-BE49-F238E27FC236}">
                  <a16:creationId xmlns:a16="http://schemas.microsoft.com/office/drawing/2014/main" xmlns="" id="{41E59601-BD60-43C2-A624-31E8A46608AB}"/>
                </a:ext>
              </a:extLst>
            </p:cNvPr>
            <p:cNvSpPr>
              <a:spLocks noChangeArrowheads="1"/>
            </p:cNvSpPr>
            <p:nvPr userDrawn="1"/>
          </p:nvSpPr>
          <p:spPr bwMode="auto">
            <a:xfrm>
              <a:off x="3108" y="2653"/>
              <a:ext cx="1477" cy="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1" name="Freeform 22">
              <a:extLst>
                <a:ext uri="{FF2B5EF4-FFF2-40B4-BE49-F238E27FC236}">
                  <a16:creationId xmlns:a16="http://schemas.microsoft.com/office/drawing/2014/main" xmlns="" id="{2FC897BB-D4BC-4B93-BD1F-3FCB8A51B70E}"/>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2" name="Freeform 23">
              <a:extLst>
                <a:ext uri="{FF2B5EF4-FFF2-40B4-BE49-F238E27FC236}">
                  <a16:creationId xmlns:a16="http://schemas.microsoft.com/office/drawing/2014/main" xmlns="" id="{37CB6FDA-B6C4-4A87-9AEB-E2CC76869608}"/>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3" name="Freeform 24">
              <a:extLst>
                <a:ext uri="{FF2B5EF4-FFF2-40B4-BE49-F238E27FC236}">
                  <a16:creationId xmlns:a16="http://schemas.microsoft.com/office/drawing/2014/main" xmlns="" id="{9EB636E2-EA73-47E1-B9D1-41B5E1183AD7}"/>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4" name="Freeform 25">
              <a:extLst>
                <a:ext uri="{FF2B5EF4-FFF2-40B4-BE49-F238E27FC236}">
                  <a16:creationId xmlns:a16="http://schemas.microsoft.com/office/drawing/2014/main" xmlns="" id="{A1D24BE6-E7F9-419E-9038-34878217484C}"/>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5" name="Freeform 26">
              <a:extLst>
                <a:ext uri="{FF2B5EF4-FFF2-40B4-BE49-F238E27FC236}">
                  <a16:creationId xmlns:a16="http://schemas.microsoft.com/office/drawing/2014/main" xmlns="" id="{03218CF4-4C2B-499B-A778-31F5E5F57B84}"/>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6" name="Freeform 27">
              <a:extLst>
                <a:ext uri="{FF2B5EF4-FFF2-40B4-BE49-F238E27FC236}">
                  <a16:creationId xmlns:a16="http://schemas.microsoft.com/office/drawing/2014/main" xmlns="" id="{173799A0-ECB5-493E-9E49-2EA45E424862}"/>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7" name="Freeform 28">
              <a:extLst>
                <a:ext uri="{FF2B5EF4-FFF2-40B4-BE49-F238E27FC236}">
                  <a16:creationId xmlns:a16="http://schemas.microsoft.com/office/drawing/2014/main" xmlns="" id="{33E96A3F-7E78-4890-94D5-D7E3CB3B23F5}"/>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8" name="Freeform 29">
              <a:extLst>
                <a:ext uri="{FF2B5EF4-FFF2-40B4-BE49-F238E27FC236}">
                  <a16:creationId xmlns:a16="http://schemas.microsoft.com/office/drawing/2014/main" xmlns="" id="{531E9948-2329-4042-8C88-955E4DCDD740}"/>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9" name="Freeform 30">
              <a:extLst>
                <a:ext uri="{FF2B5EF4-FFF2-40B4-BE49-F238E27FC236}">
                  <a16:creationId xmlns:a16="http://schemas.microsoft.com/office/drawing/2014/main" xmlns="" id="{54F08FC5-B24A-449D-BFE5-234C81F9D5C8}"/>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0" name="Freeform 31">
              <a:extLst>
                <a:ext uri="{FF2B5EF4-FFF2-40B4-BE49-F238E27FC236}">
                  <a16:creationId xmlns:a16="http://schemas.microsoft.com/office/drawing/2014/main" xmlns="" id="{FE60F094-8651-44F7-800A-5C5878936E8F}"/>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1" name="Freeform 32">
              <a:extLst>
                <a:ext uri="{FF2B5EF4-FFF2-40B4-BE49-F238E27FC236}">
                  <a16:creationId xmlns:a16="http://schemas.microsoft.com/office/drawing/2014/main" xmlns="" id="{97B6F0CB-D65A-4FE1-82D0-C900FE691B92}"/>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2" name="Freeform 34">
              <a:extLst>
                <a:ext uri="{FF2B5EF4-FFF2-40B4-BE49-F238E27FC236}">
                  <a16:creationId xmlns:a16="http://schemas.microsoft.com/office/drawing/2014/main" xmlns="" id="{C5EA344F-8008-488F-91D7-61F621AFAF2B}"/>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3" name="Freeform 35">
              <a:extLst>
                <a:ext uri="{FF2B5EF4-FFF2-40B4-BE49-F238E27FC236}">
                  <a16:creationId xmlns:a16="http://schemas.microsoft.com/office/drawing/2014/main" xmlns="" id="{E3D1E55F-4B1E-4DF3-A491-0D8570B2984A}"/>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4" name="Freeform 36">
              <a:extLst>
                <a:ext uri="{FF2B5EF4-FFF2-40B4-BE49-F238E27FC236}">
                  <a16:creationId xmlns:a16="http://schemas.microsoft.com/office/drawing/2014/main" xmlns="" id="{E873DE5C-24B0-4BF4-8297-4BA1E4AAFFB1}"/>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5" name="Freeform 37">
              <a:extLst>
                <a:ext uri="{FF2B5EF4-FFF2-40B4-BE49-F238E27FC236}">
                  <a16:creationId xmlns:a16="http://schemas.microsoft.com/office/drawing/2014/main" xmlns="" id="{0CB938A8-5CF0-4C5E-984C-0CAEB0C3E27D}"/>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6" name="Freeform 38">
              <a:extLst>
                <a:ext uri="{FF2B5EF4-FFF2-40B4-BE49-F238E27FC236}">
                  <a16:creationId xmlns:a16="http://schemas.microsoft.com/office/drawing/2014/main" xmlns="" id="{78EBBE71-A1CC-4107-AFCC-83E067E57648}"/>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7" name="Freeform 39">
              <a:extLst>
                <a:ext uri="{FF2B5EF4-FFF2-40B4-BE49-F238E27FC236}">
                  <a16:creationId xmlns:a16="http://schemas.microsoft.com/office/drawing/2014/main" xmlns="" id="{188683EF-DA3F-456E-A35D-B703C1D05321}"/>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8" name="Freeform 40">
              <a:extLst>
                <a:ext uri="{FF2B5EF4-FFF2-40B4-BE49-F238E27FC236}">
                  <a16:creationId xmlns:a16="http://schemas.microsoft.com/office/drawing/2014/main" xmlns="" id="{67455D6C-9F5E-48F6-9D90-B3BF88850F42}"/>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9" name="Freeform 41">
              <a:extLst>
                <a:ext uri="{FF2B5EF4-FFF2-40B4-BE49-F238E27FC236}">
                  <a16:creationId xmlns:a16="http://schemas.microsoft.com/office/drawing/2014/main" xmlns="" id="{2049801F-BD8D-4E9D-AAEA-FAFAAC41C841}"/>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0" name="Freeform 42">
              <a:extLst>
                <a:ext uri="{FF2B5EF4-FFF2-40B4-BE49-F238E27FC236}">
                  <a16:creationId xmlns:a16="http://schemas.microsoft.com/office/drawing/2014/main" xmlns="" id="{05096163-0CFF-4224-8C90-BA89F552F8CA}"/>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1" name="Freeform 43">
              <a:extLst>
                <a:ext uri="{FF2B5EF4-FFF2-40B4-BE49-F238E27FC236}">
                  <a16:creationId xmlns:a16="http://schemas.microsoft.com/office/drawing/2014/main" xmlns="" id="{F9AE60ED-4BD6-40E5-A3C9-CDC44B29DFA4}"/>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2" name="Freeform 44">
              <a:extLst>
                <a:ext uri="{FF2B5EF4-FFF2-40B4-BE49-F238E27FC236}">
                  <a16:creationId xmlns:a16="http://schemas.microsoft.com/office/drawing/2014/main" xmlns="" id="{DA4117E0-3B90-46EB-B97A-0867BD9DA1EE}"/>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3" name="Freeform 45">
              <a:extLst>
                <a:ext uri="{FF2B5EF4-FFF2-40B4-BE49-F238E27FC236}">
                  <a16:creationId xmlns:a16="http://schemas.microsoft.com/office/drawing/2014/main" xmlns="" id="{761EEC17-AA04-4CC5-B696-C93A624A73AE}"/>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4" name="Freeform 46">
              <a:extLst>
                <a:ext uri="{FF2B5EF4-FFF2-40B4-BE49-F238E27FC236}">
                  <a16:creationId xmlns:a16="http://schemas.microsoft.com/office/drawing/2014/main" xmlns="" id="{19E01E8B-2F3E-4806-9747-A9FD6D7CAB0C}"/>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5" name="Freeform 47">
              <a:extLst>
                <a:ext uri="{FF2B5EF4-FFF2-40B4-BE49-F238E27FC236}">
                  <a16:creationId xmlns:a16="http://schemas.microsoft.com/office/drawing/2014/main" xmlns="" id="{31CE3624-CAB2-42C8-A51A-24F5AB0888CC}"/>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6" name="Freeform 48">
              <a:extLst>
                <a:ext uri="{FF2B5EF4-FFF2-40B4-BE49-F238E27FC236}">
                  <a16:creationId xmlns:a16="http://schemas.microsoft.com/office/drawing/2014/main" xmlns="" id="{6046A1D0-D1B4-4EA9-B279-0BB0EB50C4FE}"/>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7" name="Freeform 49">
              <a:extLst>
                <a:ext uri="{FF2B5EF4-FFF2-40B4-BE49-F238E27FC236}">
                  <a16:creationId xmlns:a16="http://schemas.microsoft.com/office/drawing/2014/main" xmlns="" id="{D4B7AB6C-F51F-4D3C-B7AD-C1C1D664E317}"/>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8" name="Freeform 50">
              <a:extLst>
                <a:ext uri="{FF2B5EF4-FFF2-40B4-BE49-F238E27FC236}">
                  <a16:creationId xmlns:a16="http://schemas.microsoft.com/office/drawing/2014/main" xmlns="" id="{8E10AC4C-338C-4C57-B1AE-E90AD682072D}"/>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9" name="Freeform 51">
              <a:extLst>
                <a:ext uri="{FF2B5EF4-FFF2-40B4-BE49-F238E27FC236}">
                  <a16:creationId xmlns:a16="http://schemas.microsoft.com/office/drawing/2014/main" xmlns="" id="{34BF4F08-8DEC-4C2B-A2AF-788F7F1E4803}"/>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0" name="Freeform 52">
              <a:extLst>
                <a:ext uri="{FF2B5EF4-FFF2-40B4-BE49-F238E27FC236}">
                  <a16:creationId xmlns:a16="http://schemas.microsoft.com/office/drawing/2014/main" xmlns="" id="{CFAEED60-DD64-46E7-8E79-CE50C14F1A69}"/>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1" name="Freeform 53">
              <a:extLst>
                <a:ext uri="{FF2B5EF4-FFF2-40B4-BE49-F238E27FC236}">
                  <a16:creationId xmlns:a16="http://schemas.microsoft.com/office/drawing/2014/main" xmlns="" id="{71261761-F990-43CC-844E-2C0A2477EF5F}"/>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2" name="Freeform 54">
              <a:extLst>
                <a:ext uri="{FF2B5EF4-FFF2-40B4-BE49-F238E27FC236}">
                  <a16:creationId xmlns:a16="http://schemas.microsoft.com/office/drawing/2014/main" xmlns="" id="{D4D822F0-487A-41CD-89A2-BFEAF94DA3A6}"/>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3" name="Freeform 55">
              <a:extLst>
                <a:ext uri="{FF2B5EF4-FFF2-40B4-BE49-F238E27FC236}">
                  <a16:creationId xmlns:a16="http://schemas.microsoft.com/office/drawing/2014/main" xmlns="" id="{64127AD4-1815-4284-AA88-8E4CBE2BEB06}"/>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4" name="Freeform 56">
              <a:extLst>
                <a:ext uri="{FF2B5EF4-FFF2-40B4-BE49-F238E27FC236}">
                  <a16:creationId xmlns:a16="http://schemas.microsoft.com/office/drawing/2014/main" xmlns="" id="{BD21305C-D290-41CE-8BC3-99457C64FB12}"/>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5" name="Freeform 57">
              <a:extLst>
                <a:ext uri="{FF2B5EF4-FFF2-40B4-BE49-F238E27FC236}">
                  <a16:creationId xmlns:a16="http://schemas.microsoft.com/office/drawing/2014/main" xmlns="" id="{C54B15DF-E6D7-4531-BBF7-8FF9AA9A4B2A}"/>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6" name="Freeform 58">
              <a:extLst>
                <a:ext uri="{FF2B5EF4-FFF2-40B4-BE49-F238E27FC236}">
                  <a16:creationId xmlns:a16="http://schemas.microsoft.com/office/drawing/2014/main" xmlns="" id="{4D304613-492C-427C-A02E-E05ACE6B32EE}"/>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7" name="Freeform 59">
              <a:extLst>
                <a:ext uri="{FF2B5EF4-FFF2-40B4-BE49-F238E27FC236}">
                  <a16:creationId xmlns:a16="http://schemas.microsoft.com/office/drawing/2014/main" xmlns="" id="{52AED092-BCE9-47D3-8D39-F2C4684C6122}"/>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8" name="Freeform 60">
              <a:extLst>
                <a:ext uri="{FF2B5EF4-FFF2-40B4-BE49-F238E27FC236}">
                  <a16:creationId xmlns:a16="http://schemas.microsoft.com/office/drawing/2014/main" xmlns="" id="{E9BCC919-A30E-4FA5-91D6-D4CA02EF0948}"/>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9" name="Freeform 61">
              <a:extLst>
                <a:ext uri="{FF2B5EF4-FFF2-40B4-BE49-F238E27FC236}">
                  <a16:creationId xmlns:a16="http://schemas.microsoft.com/office/drawing/2014/main" xmlns="" id="{6CFE3E2A-8488-4AFD-ABAE-938C82F3797D}"/>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0" name="Freeform 62">
              <a:extLst>
                <a:ext uri="{FF2B5EF4-FFF2-40B4-BE49-F238E27FC236}">
                  <a16:creationId xmlns:a16="http://schemas.microsoft.com/office/drawing/2014/main" xmlns="" id="{AE6E86CC-9825-414A-B885-AD3D5F84D60F}"/>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grpSp>
      <p:sp>
        <p:nvSpPr>
          <p:cNvPr id="70" name="Freeform: Shape 69">
            <a:extLst>
              <a:ext uri="{FF2B5EF4-FFF2-40B4-BE49-F238E27FC236}">
                <a16:creationId xmlns:a16="http://schemas.microsoft.com/office/drawing/2014/main" xmlns="" id="{BABC578D-5081-452E-A28F-C835C1DA64A1}"/>
              </a:ext>
            </a:extLst>
          </p:cNvPr>
          <p:cNvSpPr/>
          <p:nvPr userDrawn="1"/>
        </p:nvSpPr>
        <p:spPr>
          <a:xfrm>
            <a:off x="6499358" y="-1"/>
            <a:ext cx="5704638" cy="6879660"/>
          </a:xfrm>
          <a:custGeom>
            <a:avLst/>
            <a:gdLst>
              <a:gd name="connsiteX0" fmla="*/ 1684339 w 5704638"/>
              <a:gd name="connsiteY0" fmla="*/ 0 h 6879660"/>
              <a:gd name="connsiteX1" fmla="*/ 5704638 w 5704638"/>
              <a:gd name="connsiteY1" fmla="*/ 0 h 6879660"/>
              <a:gd name="connsiteX2" fmla="*/ 5704638 w 5704638"/>
              <a:gd name="connsiteY2" fmla="*/ 6879660 h 6879660"/>
              <a:gd name="connsiteX3" fmla="*/ 1684339 w 5704638"/>
              <a:gd name="connsiteY3" fmla="*/ 6879660 h 6879660"/>
              <a:gd name="connsiteX4" fmla="*/ 0 w 5704638"/>
              <a:gd name="connsiteY4" fmla="*/ 6437231 h 68796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04638" h="6879660">
                <a:moveTo>
                  <a:pt x="1684339" y="0"/>
                </a:moveTo>
                <a:lnTo>
                  <a:pt x="5704638" y="0"/>
                </a:lnTo>
                <a:lnTo>
                  <a:pt x="5704638" y="6879660"/>
                </a:lnTo>
                <a:lnTo>
                  <a:pt x="1684339" y="6879660"/>
                </a:lnTo>
                <a:lnTo>
                  <a:pt x="0" y="6437231"/>
                </a:lnTo>
                <a:close/>
              </a:path>
            </a:pathLst>
          </a:custGeom>
          <a:blipFill>
            <a:blip r:embed="rId3" cstate="screen">
              <a:extLst>
                <a:ext uri="{28A0092B-C50C-407E-A947-70E740481C1C}">
                  <a14:useLocalDpi xmlns:a14="http://schemas.microsoft.com/office/drawing/2010/main"/>
                </a:ext>
              </a:extLst>
            </a:blip>
            <a:srcRect/>
            <a:stretch>
              <a:fillRect l="-39968" t="-3581" r="-35868" b="-8815"/>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73" name="Text Placeholder 140">
            <a:extLst>
              <a:ext uri="{FF2B5EF4-FFF2-40B4-BE49-F238E27FC236}">
                <a16:creationId xmlns:a16="http://schemas.microsoft.com/office/drawing/2014/main" xmlns="" id="{06AF1983-185F-47DE-98ED-8E65C1C77DFD}"/>
              </a:ext>
            </a:extLst>
          </p:cNvPr>
          <p:cNvSpPr>
            <a:spLocks noGrp="1"/>
          </p:cNvSpPr>
          <p:nvPr>
            <p:ph type="body" sz="quarter" idx="17" hasCustomPrompt="1"/>
          </p:nvPr>
        </p:nvSpPr>
        <p:spPr>
          <a:xfrm>
            <a:off x="500062" y="5394937"/>
            <a:ext cx="4772203" cy="707231"/>
          </a:xfrm>
        </p:spPr>
        <p:txBody>
          <a:bodyPr>
            <a:normAutofit/>
          </a:bodyPr>
          <a:lstStyle>
            <a:lvl1pPr>
              <a:spcBef>
                <a:spcPts val="0"/>
              </a:spcBef>
              <a:spcAft>
                <a:spcPts val="600"/>
              </a:spcAft>
              <a:defRPr sz="1600" b="1">
                <a:solidFill>
                  <a:schemeClr val="tx2"/>
                </a:solidFill>
              </a:defRPr>
            </a:lvl1pPr>
            <a:lvl2pPr marL="0" indent="0">
              <a:spcBef>
                <a:spcPts val="0"/>
              </a:spcBef>
              <a:buNone/>
              <a:defRPr sz="1600">
                <a:solidFill>
                  <a:schemeClr val="tx2"/>
                </a:solidFill>
              </a:defRPr>
            </a:lvl2pPr>
            <a:lvl3pPr marL="0" indent="0">
              <a:spcBef>
                <a:spcPts val="0"/>
              </a:spcBef>
              <a:buNone/>
              <a:defRPr sz="1600" b="0">
                <a:solidFill>
                  <a:schemeClr val="tx2"/>
                </a:solidFill>
              </a:defRPr>
            </a:lvl3pPr>
            <a:lvl4pPr>
              <a:spcBef>
                <a:spcPts val="0"/>
              </a:spcBef>
              <a:defRPr sz="1600" b="0">
                <a:solidFill>
                  <a:schemeClr val="tx2"/>
                </a:solidFill>
              </a:defRPr>
            </a:lvl4pPr>
            <a:lvl5pPr>
              <a:spcBef>
                <a:spcPts val="0"/>
              </a:spcBef>
              <a:defRPr sz="1600" b="0">
                <a:solidFill>
                  <a:schemeClr val="tx2"/>
                </a:solidFill>
              </a:defRPr>
            </a:lvl5pPr>
            <a:lvl6pPr>
              <a:spcBef>
                <a:spcPts val="0"/>
              </a:spcBef>
              <a:defRPr sz="1600" b="0">
                <a:solidFill>
                  <a:schemeClr val="tx2"/>
                </a:solidFill>
              </a:defRPr>
            </a:lvl6pPr>
            <a:lvl7pPr>
              <a:spcBef>
                <a:spcPts val="0"/>
              </a:spcBef>
              <a:defRPr sz="1600" b="0">
                <a:solidFill>
                  <a:schemeClr val="tx2"/>
                </a:solidFill>
              </a:defRPr>
            </a:lvl7pPr>
            <a:lvl8pPr>
              <a:spcBef>
                <a:spcPts val="0"/>
              </a:spcBef>
              <a:defRPr sz="1600">
                <a:solidFill>
                  <a:schemeClr val="tx2"/>
                </a:solidFill>
              </a:defRPr>
            </a:lvl8pPr>
            <a:lvl9pPr>
              <a:spcBef>
                <a:spcPts val="0"/>
              </a:spcBef>
              <a:defRPr sz="1600">
                <a:solidFill>
                  <a:schemeClr val="tx2"/>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66" name="Text Placeholder 135">
            <a:extLst>
              <a:ext uri="{FF2B5EF4-FFF2-40B4-BE49-F238E27FC236}">
                <a16:creationId xmlns:a16="http://schemas.microsoft.com/office/drawing/2014/main" xmlns="" id="{8D9D2841-CD85-42CB-9788-F269FA32FEC4}"/>
              </a:ext>
            </a:extLst>
          </p:cNvPr>
          <p:cNvSpPr>
            <a:spLocks noGrp="1"/>
          </p:cNvSpPr>
          <p:nvPr>
            <p:ph type="body" sz="quarter" idx="16" hasCustomPrompt="1"/>
          </p:nvPr>
        </p:nvSpPr>
        <p:spPr>
          <a:xfrm>
            <a:off x="607255" y="5338960"/>
            <a:ext cx="288000" cy="10800"/>
          </a:xfrm>
          <a:solidFill>
            <a:schemeClr val="tx2"/>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Tree>
    <p:extLst>
      <p:ext uri="{BB962C8B-B14F-4D97-AF65-F5344CB8AC3E}">
        <p14:creationId xmlns:p14="http://schemas.microsoft.com/office/powerpoint/2010/main" val="3612140588"/>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xmlns="" id="{B9B1F917-01CE-4331-AB1E-74B962EECC12}"/>
              </a:ext>
            </a:extLst>
          </p:cNvPr>
          <p:cNvSpPr>
            <a:spLocks noGrp="1"/>
          </p:cNvSpPr>
          <p:nvPr>
            <p:ph type="title" hasCustomPrompt="1"/>
          </p:nvPr>
        </p:nvSpPr>
        <p:spPr>
          <a:xfrm>
            <a:off x="1428765" y="395066"/>
            <a:ext cx="10296000" cy="887360"/>
          </a:xfrm>
        </p:spPr>
        <p:txBody>
          <a:bodyPr/>
          <a:lstStyle>
            <a:lvl1pPr>
              <a:defRPr/>
            </a:lvl1pPr>
          </a:lstStyle>
          <a:p>
            <a:r>
              <a:rPr lang="en-AU" noProof="0" dirty="0"/>
              <a:t>Title and content</a:t>
            </a:r>
          </a:p>
        </p:txBody>
      </p:sp>
      <p:sp>
        <p:nvSpPr>
          <p:cNvPr id="3" name="Content Placeholder 2">
            <a:extLst>
              <a:ext uri="{FF2B5EF4-FFF2-40B4-BE49-F238E27FC236}">
                <a16:creationId xmlns:a16="http://schemas.microsoft.com/office/drawing/2014/main" xmlns="" id="{37A7AD5C-27FE-4927-A5C6-D642B489CA22}"/>
              </a:ext>
            </a:extLst>
          </p:cNvPr>
          <p:cNvSpPr>
            <a:spLocks noGrp="1"/>
          </p:cNvSpPr>
          <p:nvPr>
            <p:ph idx="1" hasCustomPrompt="1"/>
          </p:nvPr>
        </p:nvSpPr>
        <p:spPr>
          <a:xfrm>
            <a:off x="316358" y="1532415"/>
            <a:ext cx="11408407" cy="4376944"/>
          </a:xfrm>
        </p:spPr>
        <p:txBody>
          <a:bodyPr/>
          <a:lstStyle>
            <a:lvl1pPr marL="0" marR="0" indent="0" algn="l" defTabSz="914400" rtl="0" eaLnBrk="1" fontAlgn="auto" latinLnBrk="0" hangingPunct="1">
              <a:lnSpc>
                <a:spcPct val="100000"/>
              </a:lnSpc>
              <a:spcBef>
                <a:spcPts val="1000"/>
              </a:spcBef>
              <a:spcAft>
                <a:spcPts val="0"/>
              </a:spcAft>
              <a:buClrTx/>
              <a:buSzTx/>
              <a:buFont typeface="Arial" panose="020B0604020202020204" pitchFamily="34" charset="0"/>
              <a:buNone/>
              <a:tabLst/>
              <a:defRPr/>
            </a:lvl1pPr>
          </a:lstStyle>
          <a:p>
            <a:pPr marL="0" marR="0" lvl="0" indent="0" algn="l" defTabSz="914400" rtl="0" eaLnBrk="1" fontAlgn="auto" latinLnBrk="0" hangingPunct="1">
              <a:lnSpc>
                <a:spcPct val="100000"/>
              </a:lnSpc>
              <a:spcBef>
                <a:spcPts val="1000"/>
              </a:spcBef>
              <a:spcAft>
                <a:spcPts val="0"/>
              </a:spcAft>
              <a:buClrTx/>
              <a:buSzTx/>
              <a:buFont typeface="Arial" panose="020B0604020202020204" pitchFamily="34" charset="0"/>
              <a:buNone/>
              <a:tabLst/>
              <a:defRPr/>
            </a:pPr>
            <a:r>
              <a:rPr lang="en-AU" noProof="0" dirty="0"/>
              <a:t>Click to add text, or click on the relevant icon at the centre of the placeholder to add: Table / Chart / SmartArt / Image / Media. There are five type style levels. To access the type styles, click on the text and press the ‘Increase / Decrease List Level’ buttons in the Paragraph section of the Home ribbon.</a:t>
            </a:r>
          </a:p>
          <a:p>
            <a:pPr lvl="0"/>
            <a:r>
              <a:rPr lang="en-AU" noProof="0" dirty="0"/>
              <a:t>Edit Master text styles</a:t>
            </a:r>
          </a:p>
          <a:p>
            <a:pPr lvl="1"/>
            <a:r>
              <a:rPr lang="en-AU" noProof="0" dirty="0"/>
              <a:t>Second level</a:t>
            </a:r>
          </a:p>
          <a:p>
            <a:pPr lvl="2"/>
            <a:r>
              <a:rPr lang="en-AU" noProof="0" dirty="0"/>
              <a:t>Third level</a:t>
            </a:r>
          </a:p>
          <a:p>
            <a:pPr lvl="3"/>
            <a:r>
              <a:rPr lang="en-AU" noProof="0" dirty="0"/>
              <a:t>Fourth level</a:t>
            </a:r>
          </a:p>
          <a:p>
            <a:pPr lvl="4"/>
            <a:r>
              <a:rPr lang="en-AU" noProof="0" dirty="0"/>
              <a:t>Fifth level</a:t>
            </a:r>
          </a:p>
        </p:txBody>
      </p:sp>
      <p:sp>
        <p:nvSpPr>
          <p:cNvPr id="4" name="Date Placeholder 3">
            <a:extLst>
              <a:ext uri="{FF2B5EF4-FFF2-40B4-BE49-F238E27FC236}">
                <a16:creationId xmlns:a16="http://schemas.microsoft.com/office/drawing/2014/main" xmlns="" id="{E0343E2C-891A-4EFA-B177-79A203A954BF}"/>
              </a:ext>
            </a:extLst>
          </p:cNvPr>
          <p:cNvSpPr>
            <a:spLocks noGrp="1"/>
          </p:cNvSpPr>
          <p:nvPr>
            <p:ph type="dt" sz="half" idx="10"/>
          </p:nvPr>
        </p:nvSpPr>
        <p:spPr/>
        <p:txBody>
          <a:bodyPr/>
          <a:lstStyle/>
          <a:p>
            <a:fld id="{9779B32D-F9FA-4261-B185-C59FA1578162}" type="datetime1">
              <a:rPr lang="en-AU" noProof="0" smtClean="0"/>
              <a:t>28/11/19</a:t>
            </a:fld>
            <a:endParaRPr lang="en-AU" noProof="0"/>
          </a:p>
        </p:txBody>
      </p:sp>
      <p:sp>
        <p:nvSpPr>
          <p:cNvPr id="5" name="Footer Placeholder 4">
            <a:extLst>
              <a:ext uri="{FF2B5EF4-FFF2-40B4-BE49-F238E27FC236}">
                <a16:creationId xmlns:a16="http://schemas.microsoft.com/office/drawing/2014/main" xmlns="" id="{79D28311-B38F-4316-93C3-A38E25C4D847}"/>
              </a:ext>
            </a:extLst>
          </p:cNvPr>
          <p:cNvSpPr>
            <a:spLocks noGrp="1"/>
          </p:cNvSpPr>
          <p:nvPr>
            <p:ph type="ftr" sz="quarter" idx="11"/>
          </p:nvPr>
        </p:nvSpPr>
        <p:spPr/>
        <p:txBody>
          <a:bodyPr/>
          <a:lstStyle/>
          <a:p>
            <a:endParaRPr lang="en-AU" noProof="0"/>
          </a:p>
        </p:txBody>
      </p:sp>
      <p:sp>
        <p:nvSpPr>
          <p:cNvPr id="6" name="Slide Number Placeholder 5">
            <a:extLst>
              <a:ext uri="{FF2B5EF4-FFF2-40B4-BE49-F238E27FC236}">
                <a16:creationId xmlns:a16="http://schemas.microsoft.com/office/drawing/2014/main" xmlns="" id="{ABBBCB2E-0337-4FDD-956F-BDAC9ED1A6B4}"/>
              </a:ext>
            </a:extLst>
          </p:cNvPr>
          <p:cNvSpPr>
            <a:spLocks noGrp="1"/>
          </p:cNvSpPr>
          <p:nvPr>
            <p:ph type="sldNum" sz="quarter" idx="12"/>
          </p:nvPr>
        </p:nvSpPr>
        <p:spPr/>
        <p:txBody>
          <a:bodyPr/>
          <a:lstStyle/>
          <a:p>
            <a:fld id="{DC22DD25-61AE-413C-B4D2-EF2365C9B2E1}" type="slidenum">
              <a:rPr lang="en-AU" noProof="0" smtClean="0"/>
              <a:t>‹#›</a:t>
            </a:fld>
            <a:endParaRPr lang="en-AU" noProof="0"/>
          </a:p>
        </p:txBody>
      </p:sp>
    </p:spTree>
    <p:extLst>
      <p:ext uri="{BB962C8B-B14F-4D97-AF65-F5344CB8AC3E}">
        <p14:creationId xmlns:p14="http://schemas.microsoft.com/office/powerpoint/2010/main" val="3097098621"/>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type="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xmlns="" id="{B9B1F917-01CE-4331-AB1E-74B962EECC12}"/>
              </a:ext>
            </a:extLst>
          </p:cNvPr>
          <p:cNvSpPr>
            <a:spLocks noGrp="1"/>
          </p:cNvSpPr>
          <p:nvPr>
            <p:ph type="title" hasCustomPrompt="1"/>
          </p:nvPr>
        </p:nvSpPr>
        <p:spPr>
          <a:xfrm>
            <a:off x="1428765" y="395066"/>
            <a:ext cx="10296000" cy="887360"/>
          </a:xfrm>
        </p:spPr>
        <p:txBody>
          <a:bodyPr/>
          <a:lstStyle>
            <a:lvl1pPr>
              <a:defRPr/>
            </a:lvl1pPr>
          </a:lstStyle>
          <a:p>
            <a:r>
              <a:rPr lang="en-AU" noProof="0" dirty="0"/>
              <a:t>Two content</a:t>
            </a:r>
          </a:p>
        </p:txBody>
      </p:sp>
      <p:sp>
        <p:nvSpPr>
          <p:cNvPr id="3" name="Content Placeholder 2">
            <a:extLst>
              <a:ext uri="{FF2B5EF4-FFF2-40B4-BE49-F238E27FC236}">
                <a16:creationId xmlns:a16="http://schemas.microsoft.com/office/drawing/2014/main" xmlns="" id="{37A7AD5C-27FE-4927-A5C6-D642B489CA22}"/>
              </a:ext>
            </a:extLst>
          </p:cNvPr>
          <p:cNvSpPr>
            <a:spLocks noGrp="1"/>
          </p:cNvSpPr>
          <p:nvPr>
            <p:ph idx="1" hasCustomPrompt="1"/>
          </p:nvPr>
        </p:nvSpPr>
        <p:spPr>
          <a:xfrm>
            <a:off x="316358" y="1532415"/>
            <a:ext cx="5400000" cy="4376944"/>
          </a:xfrm>
        </p:spPr>
        <p:txBody>
          <a:bodyPr/>
          <a:lstStyle>
            <a:lvl1pPr marL="0" marR="0" indent="0" algn="l" defTabSz="914400" rtl="0" eaLnBrk="1" fontAlgn="auto" latinLnBrk="0" hangingPunct="1">
              <a:lnSpc>
                <a:spcPct val="100000"/>
              </a:lnSpc>
              <a:spcBef>
                <a:spcPts val="1000"/>
              </a:spcBef>
              <a:spcAft>
                <a:spcPts val="0"/>
              </a:spcAft>
              <a:buClrTx/>
              <a:buSzTx/>
              <a:buFont typeface="Arial" panose="020B0604020202020204" pitchFamily="34" charset="0"/>
              <a:buNone/>
              <a:tabLst/>
              <a:defRPr/>
            </a:lvl1pPr>
          </a:lstStyle>
          <a:p>
            <a:pPr marL="0" marR="0" lvl="0" indent="0" algn="l" defTabSz="914400" rtl="0" eaLnBrk="1" fontAlgn="auto" latinLnBrk="0" hangingPunct="1">
              <a:lnSpc>
                <a:spcPct val="100000"/>
              </a:lnSpc>
              <a:spcBef>
                <a:spcPts val="1000"/>
              </a:spcBef>
              <a:spcAft>
                <a:spcPts val="0"/>
              </a:spcAft>
              <a:buClrTx/>
              <a:buSzTx/>
              <a:buFont typeface="Arial" panose="020B0604020202020204" pitchFamily="34" charset="0"/>
              <a:buNone/>
              <a:tabLst/>
              <a:defRPr/>
            </a:pPr>
            <a:r>
              <a:rPr lang="en-AU" noProof="0" dirty="0"/>
              <a:t>Click to add text, or click on the relevant icon at the centre of the placeholder to add: Table / Chart / SmartArt / Image / Media. There are five type style levels. To access the type styles, click on the text and press the ‘Increase / Decrease List Level’ buttons in the Paragraph section of the Home ribbon.</a:t>
            </a:r>
          </a:p>
          <a:p>
            <a:pPr lvl="0"/>
            <a:r>
              <a:rPr lang="en-AU" noProof="0" dirty="0"/>
              <a:t>Edit Master text styles</a:t>
            </a:r>
          </a:p>
          <a:p>
            <a:pPr lvl="1"/>
            <a:r>
              <a:rPr lang="en-AU" noProof="0" dirty="0"/>
              <a:t>Second level</a:t>
            </a:r>
          </a:p>
          <a:p>
            <a:pPr lvl="2"/>
            <a:r>
              <a:rPr lang="en-AU" noProof="0" dirty="0"/>
              <a:t>Third level</a:t>
            </a:r>
          </a:p>
          <a:p>
            <a:pPr lvl="3"/>
            <a:r>
              <a:rPr lang="en-AU" noProof="0" dirty="0"/>
              <a:t>Fourth level</a:t>
            </a:r>
          </a:p>
          <a:p>
            <a:pPr lvl="4"/>
            <a:r>
              <a:rPr lang="en-AU" noProof="0" dirty="0"/>
              <a:t>Fifth level</a:t>
            </a:r>
          </a:p>
        </p:txBody>
      </p:sp>
      <p:sp>
        <p:nvSpPr>
          <p:cNvPr id="4" name="Date Placeholder 3">
            <a:extLst>
              <a:ext uri="{FF2B5EF4-FFF2-40B4-BE49-F238E27FC236}">
                <a16:creationId xmlns:a16="http://schemas.microsoft.com/office/drawing/2014/main" xmlns="" id="{E0343E2C-891A-4EFA-B177-79A203A954BF}"/>
              </a:ext>
            </a:extLst>
          </p:cNvPr>
          <p:cNvSpPr>
            <a:spLocks noGrp="1"/>
          </p:cNvSpPr>
          <p:nvPr>
            <p:ph type="dt" sz="half" idx="10"/>
          </p:nvPr>
        </p:nvSpPr>
        <p:spPr/>
        <p:txBody>
          <a:bodyPr/>
          <a:lstStyle/>
          <a:p>
            <a:fld id="{9779B32D-F9FA-4261-B185-C59FA1578162}" type="datetime1">
              <a:rPr lang="en-AU" noProof="0" smtClean="0"/>
              <a:t>28/11/19</a:t>
            </a:fld>
            <a:endParaRPr lang="en-AU" noProof="0"/>
          </a:p>
        </p:txBody>
      </p:sp>
      <p:sp>
        <p:nvSpPr>
          <p:cNvPr id="5" name="Footer Placeholder 4">
            <a:extLst>
              <a:ext uri="{FF2B5EF4-FFF2-40B4-BE49-F238E27FC236}">
                <a16:creationId xmlns:a16="http://schemas.microsoft.com/office/drawing/2014/main" xmlns="" id="{79D28311-B38F-4316-93C3-A38E25C4D847}"/>
              </a:ext>
            </a:extLst>
          </p:cNvPr>
          <p:cNvSpPr>
            <a:spLocks noGrp="1"/>
          </p:cNvSpPr>
          <p:nvPr>
            <p:ph type="ftr" sz="quarter" idx="11"/>
          </p:nvPr>
        </p:nvSpPr>
        <p:spPr/>
        <p:txBody>
          <a:bodyPr/>
          <a:lstStyle/>
          <a:p>
            <a:endParaRPr lang="en-AU" noProof="0"/>
          </a:p>
        </p:txBody>
      </p:sp>
      <p:sp>
        <p:nvSpPr>
          <p:cNvPr id="6" name="Slide Number Placeholder 5">
            <a:extLst>
              <a:ext uri="{FF2B5EF4-FFF2-40B4-BE49-F238E27FC236}">
                <a16:creationId xmlns:a16="http://schemas.microsoft.com/office/drawing/2014/main" xmlns="" id="{ABBBCB2E-0337-4FDD-956F-BDAC9ED1A6B4}"/>
              </a:ext>
            </a:extLst>
          </p:cNvPr>
          <p:cNvSpPr>
            <a:spLocks noGrp="1"/>
          </p:cNvSpPr>
          <p:nvPr>
            <p:ph type="sldNum" sz="quarter" idx="12"/>
          </p:nvPr>
        </p:nvSpPr>
        <p:spPr/>
        <p:txBody>
          <a:bodyPr/>
          <a:lstStyle/>
          <a:p>
            <a:fld id="{DC22DD25-61AE-413C-B4D2-EF2365C9B2E1}" type="slidenum">
              <a:rPr lang="en-AU" noProof="0" smtClean="0"/>
              <a:t>‹#›</a:t>
            </a:fld>
            <a:endParaRPr lang="en-AU" noProof="0"/>
          </a:p>
        </p:txBody>
      </p:sp>
      <p:sp>
        <p:nvSpPr>
          <p:cNvPr id="7" name="Content Placeholder 2">
            <a:extLst>
              <a:ext uri="{FF2B5EF4-FFF2-40B4-BE49-F238E27FC236}">
                <a16:creationId xmlns:a16="http://schemas.microsoft.com/office/drawing/2014/main" xmlns="" id="{67A73130-BD65-49F1-9021-B25378530968}"/>
              </a:ext>
            </a:extLst>
          </p:cNvPr>
          <p:cNvSpPr>
            <a:spLocks noGrp="1"/>
          </p:cNvSpPr>
          <p:nvPr>
            <p:ph idx="13" hasCustomPrompt="1"/>
          </p:nvPr>
        </p:nvSpPr>
        <p:spPr>
          <a:xfrm>
            <a:off x="6313741" y="1532415"/>
            <a:ext cx="5400000" cy="4376944"/>
          </a:xfrm>
        </p:spPr>
        <p:txBody>
          <a:bodyPr/>
          <a:lstStyle>
            <a:lvl1pPr marL="0" marR="0" indent="0" algn="l" defTabSz="914400" rtl="0" eaLnBrk="1" fontAlgn="auto" latinLnBrk="0" hangingPunct="1">
              <a:lnSpc>
                <a:spcPct val="100000"/>
              </a:lnSpc>
              <a:spcBef>
                <a:spcPts val="1000"/>
              </a:spcBef>
              <a:spcAft>
                <a:spcPts val="0"/>
              </a:spcAft>
              <a:buClrTx/>
              <a:buSzTx/>
              <a:buFont typeface="Arial" panose="020B0604020202020204" pitchFamily="34" charset="0"/>
              <a:buNone/>
              <a:tabLst/>
              <a:defRPr/>
            </a:lvl1pPr>
          </a:lstStyle>
          <a:p>
            <a:pPr marL="0" marR="0" lvl="0" indent="0" algn="l" defTabSz="914400" rtl="0" eaLnBrk="1" fontAlgn="auto" latinLnBrk="0" hangingPunct="1">
              <a:lnSpc>
                <a:spcPct val="100000"/>
              </a:lnSpc>
              <a:spcBef>
                <a:spcPts val="1000"/>
              </a:spcBef>
              <a:spcAft>
                <a:spcPts val="0"/>
              </a:spcAft>
              <a:buClrTx/>
              <a:buSzTx/>
              <a:buFont typeface="Arial" panose="020B0604020202020204" pitchFamily="34" charset="0"/>
              <a:buNone/>
              <a:tabLst/>
              <a:defRPr/>
            </a:pPr>
            <a:r>
              <a:rPr lang="en-AU" noProof="0" dirty="0"/>
              <a:t>Click to add text, or click on the relevant icon at the centre of the placeholder to add: Table / Chart / SmartArt / Image / Media. There are five type style levels. To access the type styles, click on the text and press the ‘Increase / Decrease List Level’ buttons in the Paragraph section of the Home ribbon.</a:t>
            </a:r>
          </a:p>
          <a:p>
            <a:pPr lvl="0"/>
            <a:r>
              <a:rPr lang="en-AU" noProof="0" dirty="0"/>
              <a:t>Edit Master text styles</a:t>
            </a:r>
          </a:p>
          <a:p>
            <a:pPr lvl="1"/>
            <a:r>
              <a:rPr lang="en-AU" noProof="0" dirty="0"/>
              <a:t>Second level</a:t>
            </a:r>
          </a:p>
          <a:p>
            <a:pPr lvl="2"/>
            <a:r>
              <a:rPr lang="en-AU" noProof="0" dirty="0"/>
              <a:t>Third level</a:t>
            </a:r>
          </a:p>
          <a:p>
            <a:pPr lvl="3"/>
            <a:r>
              <a:rPr lang="en-AU" noProof="0" dirty="0"/>
              <a:t>Fourth level</a:t>
            </a:r>
          </a:p>
          <a:p>
            <a:pPr lvl="4"/>
            <a:r>
              <a:rPr lang="en-AU" noProof="0" dirty="0"/>
              <a:t>Fifth level</a:t>
            </a:r>
          </a:p>
        </p:txBody>
      </p:sp>
    </p:spTree>
    <p:extLst>
      <p:ext uri="{BB962C8B-B14F-4D97-AF65-F5344CB8AC3E}">
        <p14:creationId xmlns:p14="http://schemas.microsoft.com/office/powerpoint/2010/main" val="2290014015"/>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preserve="1" userDrawn="1">
  <p:cSld name="Two column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xmlns="" id="{B9B1F917-01CE-4331-AB1E-74B962EECC12}"/>
              </a:ext>
            </a:extLst>
          </p:cNvPr>
          <p:cNvSpPr>
            <a:spLocks noGrp="1"/>
          </p:cNvSpPr>
          <p:nvPr>
            <p:ph type="title" hasCustomPrompt="1"/>
          </p:nvPr>
        </p:nvSpPr>
        <p:spPr>
          <a:xfrm>
            <a:off x="1428765" y="395066"/>
            <a:ext cx="10296000" cy="887360"/>
          </a:xfrm>
        </p:spPr>
        <p:txBody>
          <a:bodyPr/>
          <a:lstStyle>
            <a:lvl1pPr>
              <a:defRPr/>
            </a:lvl1pPr>
          </a:lstStyle>
          <a:p>
            <a:r>
              <a:rPr lang="en-AU" noProof="0" dirty="0"/>
              <a:t>Two column text slide</a:t>
            </a:r>
          </a:p>
        </p:txBody>
      </p:sp>
      <p:sp>
        <p:nvSpPr>
          <p:cNvPr id="4" name="Date Placeholder 3">
            <a:extLst>
              <a:ext uri="{FF2B5EF4-FFF2-40B4-BE49-F238E27FC236}">
                <a16:creationId xmlns:a16="http://schemas.microsoft.com/office/drawing/2014/main" xmlns="" id="{E0343E2C-891A-4EFA-B177-79A203A954BF}"/>
              </a:ext>
            </a:extLst>
          </p:cNvPr>
          <p:cNvSpPr>
            <a:spLocks noGrp="1"/>
          </p:cNvSpPr>
          <p:nvPr>
            <p:ph type="dt" sz="half" idx="10"/>
          </p:nvPr>
        </p:nvSpPr>
        <p:spPr/>
        <p:txBody>
          <a:bodyPr/>
          <a:lstStyle/>
          <a:p>
            <a:fld id="{7653400A-F88E-43AE-A990-A2146D650ECD}" type="datetime1">
              <a:rPr lang="en-AU" noProof="0" smtClean="0"/>
              <a:t>28/11/19</a:t>
            </a:fld>
            <a:endParaRPr lang="en-AU" noProof="0"/>
          </a:p>
        </p:txBody>
      </p:sp>
      <p:sp>
        <p:nvSpPr>
          <p:cNvPr id="5" name="Footer Placeholder 4">
            <a:extLst>
              <a:ext uri="{FF2B5EF4-FFF2-40B4-BE49-F238E27FC236}">
                <a16:creationId xmlns:a16="http://schemas.microsoft.com/office/drawing/2014/main" xmlns="" id="{79D28311-B38F-4316-93C3-A38E25C4D847}"/>
              </a:ext>
            </a:extLst>
          </p:cNvPr>
          <p:cNvSpPr>
            <a:spLocks noGrp="1"/>
          </p:cNvSpPr>
          <p:nvPr>
            <p:ph type="ftr" sz="quarter" idx="11"/>
          </p:nvPr>
        </p:nvSpPr>
        <p:spPr/>
        <p:txBody>
          <a:bodyPr/>
          <a:lstStyle/>
          <a:p>
            <a:endParaRPr lang="en-AU" noProof="0"/>
          </a:p>
        </p:txBody>
      </p:sp>
      <p:sp>
        <p:nvSpPr>
          <p:cNvPr id="6" name="Slide Number Placeholder 5">
            <a:extLst>
              <a:ext uri="{FF2B5EF4-FFF2-40B4-BE49-F238E27FC236}">
                <a16:creationId xmlns:a16="http://schemas.microsoft.com/office/drawing/2014/main" xmlns="" id="{ABBBCB2E-0337-4FDD-956F-BDAC9ED1A6B4}"/>
              </a:ext>
            </a:extLst>
          </p:cNvPr>
          <p:cNvSpPr>
            <a:spLocks noGrp="1"/>
          </p:cNvSpPr>
          <p:nvPr>
            <p:ph type="sldNum" sz="quarter" idx="12"/>
          </p:nvPr>
        </p:nvSpPr>
        <p:spPr/>
        <p:txBody>
          <a:bodyPr/>
          <a:lstStyle/>
          <a:p>
            <a:fld id="{DC22DD25-61AE-413C-B4D2-EF2365C9B2E1}" type="slidenum">
              <a:rPr lang="en-AU" noProof="0" smtClean="0"/>
              <a:t>‹#›</a:t>
            </a:fld>
            <a:endParaRPr lang="en-AU" noProof="0"/>
          </a:p>
        </p:txBody>
      </p:sp>
      <p:sp>
        <p:nvSpPr>
          <p:cNvPr id="8" name="Text Placeholder 7">
            <a:extLst>
              <a:ext uri="{FF2B5EF4-FFF2-40B4-BE49-F238E27FC236}">
                <a16:creationId xmlns:a16="http://schemas.microsoft.com/office/drawing/2014/main" xmlns="" id="{454D350D-E484-4913-8199-EB8C83FA4F63}"/>
              </a:ext>
            </a:extLst>
          </p:cNvPr>
          <p:cNvSpPr>
            <a:spLocks noGrp="1"/>
          </p:cNvSpPr>
          <p:nvPr>
            <p:ph type="body" sz="quarter" idx="13" hasCustomPrompt="1"/>
          </p:nvPr>
        </p:nvSpPr>
        <p:spPr>
          <a:xfrm>
            <a:off x="316358" y="1532415"/>
            <a:ext cx="11408407" cy="4459190"/>
          </a:xfrm>
        </p:spPr>
        <p:txBody>
          <a:bodyPr numCol="2" spcCol="360000"/>
          <a:lstStyle>
            <a:lvl1pPr>
              <a:defRPr/>
            </a:lvl1pPr>
          </a:lstStyle>
          <a:p>
            <a:pPr lvl="0"/>
            <a:r>
              <a:rPr lang="en-AU" noProof="0" dirty="0"/>
              <a:t>There are five type style levels. To access the type styles, click on the text and press the ‘Increase / Decrease List Level’ buttons in the Paragraph section of the Home ribbon.</a:t>
            </a:r>
          </a:p>
          <a:p>
            <a:pPr lvl="0"/>
            <a:r>
              <a:rPr lang="en-AU" noProof="0" dirty="0"/>
              <a:t>Edit Master text styles</a:t>
            </a:r>
          </a:p>
          <a:p>
            <a:pPr lvl="1"/>
            <a:r>
              <a:rPr lang="en-AU" noProof="0" dirty="0"/>
              <a:t>Second level</a:t>
            </a:r>
          </a:p>
          <a:p>
            <a:pPr lvl="2"/>
            <a:r>
              <a:rPr lang="en-AU" noProof="0" dirty="0"/>
              <a:t>Third level</a:t>
            </a:r>
          </a:p>
          <a:p>
            <a:pPr lvl="3"/>
            <a:r>
              <a:rPr lang="en-AU" noProof="0" dirty="0"/>
              <a:t>Fourth level</a:t>
            </a:r>
          </a:p>
          <a:p>
            <a:pPr lvl="4"/>
            <a:r>
              <a:rPr lang="en-AU" noProof="0" dirty="0"/>
              <a:t>Fifth level</a:t>
            </a:r>
          </a:p>
        </p:txBody>
      </p:sp>
    </p:spTree>
    <p:extLst>
      <p:ext uri="{BB962C8B-B14F-4D97-AF65-F5344CB8AC3E}">
        <p14:creationId xmlns:p14="http://schemas.microsoft.com/office/powerpoint/2010/main" val="1093249174"/>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preserve="1" userDrawn="1">
  <p:cSld name="Three column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xmlns="" id="{B9B1F917-01CE-4331-AB1E-74B962EECC12}"/>
              </a:ext>
            </a:extLst>
          </p:cNvPr>
          <p:cNvSpPr>
            <a:spLocks noGrp="1"/>
          </p:cNvSpPr>
          <p:nvPr>
            <p:ph type="title" hasCustomPrompt="1"/>
          </p:nvPr>
        </p:nvSpPr>
        <p:spPr>
          <a:xfrm>
            <a:off x="1428765" y="395066"/>
            <a:ext cx="10296000" cy="887360"/>
          </a:xfrm>
        </p:spPr>
        <p:txBody>
          <a:bodyPr/>
          <a:lstStyle>
            <a:lvl1pPr>
              <a:defRPr/>
            </a:lvl1pPr>
          </a:lstStyle>
          <a:p>
            <a:r>
              <a:rPr lang="en-AU" noProof="0" dirty="0"/>
              <a:t>Three column text slide</a:t>
            </a:r>
          </a:p>
        </p:txBody>
      </p:sp>
      <p:sp>
        <p:nvSpPr>
          <p:cNvPr id="4" name="Date Placeholder 3">
            <a:extLst>
              <a:ext uri="{FF2B5EF4-FFF2-40B4-BE49-F238E27FC236}">
                <a16:creationId xmlns:a16="http://schemas.microsoft.com/office/drawing/2014/main" xmlns="" id="{E0343E2C-891A-4EFA-B177-79A203A954BF}"/>
              </a:ext>
            </a:extLst>
          </p:cNvPr>
          <p:cNvSpPr>
            <a:spLocks noGrp="1"/>
          </p:cNvSpPr>
          <p:nvPr>
            <p:ph type="dt" sz="half" idx="10"/>
          </p:nvPr>
        </p:nvSpPr>
        <p:spPr/>
        <p:txBody>
          <a:bodyPr/>
          <a:lstStyle/>
          <a:p>
            <a:fld id="{0F757AC4-CA73-4AA5-94CF-7FC707DB7435}" type="datetime1">
              <a:rPr lang="en-AU" noProof="0" smtClean="0"/>
              <a:t>28/11/19</a:t>
            </a:fld>
            <a:endParaRPr lang="en-AU" noProof="0"/>
          </a:p>
        </p:txBody>
      </p:sp>
      <p:sp>
        <p:nvSpPr>
          <p:cNvPr id="5" name="Footer Placeholder 4">
            <a:extLst>
              <a:ext uri="{FF2B5EF4-FFF2-40B4-BE49-F238E27FC236}">
                <a16:creationId xmlns:a16="http://schemas.microsoft.com/office/drawing/2014/main" xmlns="" id="{79D28311-B38F-4316-93C3-A38E25C4D847}"/>
              </a:ext>
            </a:extLst>
          </p:cNvPr>
          <p:cNvSpPr>
            <a:spLocks noGrp="1"/>
          </p:cNvSpPr>
          <p:nvPr>
            <p:ph type="ftr" sz="quarter" idx="11"/>
          </p:nvPr>
        </p:nvSpPr>
        <p:spPr/>
        <p:txBody>
          <a:bodyPr/>
          <a:lstStyle/>
          <a:p>
            <a:endParaRPr lang="en-AU" noProof="0"/>
          </a:p>
        </p:txBody>
      </p:sp>
      <p:sp>
        <p:nvSpPr>
          <p:cNvPr id="6" name="Slide Number Placeholder 5">
            <a:extLst>
              <a:ext uri="{FF2B5EF4-FFF2-40B4-BE49-F238E27FC236}">
                <a16:creationId xmlns:a16="http://schemas.microsoft.com/office/drawing/2014/main" xmlns="" id="{ABBBCB2E-0337-4FDD-956F-BDAC9ED1A6B4}"/>
              </a:ext>
            </a:extLst>
          </p:cNvPr>
          <p:cNvSpPr>
            <a:spLocks noGrp="1"/>
          </p:cNvSpPr>
          <p:nvPr>
            <p:ph type="sldNum" sz="quarter" idx="12"/>
          </p:nvPr>
        </p:nvSpPr>
        <p:spPr/>
        <p:txBody>
          <a:bodyPr/>
          <a:lstStyle/>
          <a:p>
            <a:fld id="{DC22DD25-61AE-413C-B4D2-EF2365C9B2E1}" type="slidenum">
              <a:rPr lang="en-AU" noProof="0" smtClean="0"/>
              <a:t>‹#›</a:t>
            </a:fld>
            <a:endParaRPr lang="en-AU" noProof="0"/>
          </a:p>
        </p:txBody>
      </p:sp>
      <p:sp>
        <p:nvSpPr>
          <p:cNvPr id="8" name="Text Placeholder 7">
            <a:extLst>
              <a:ext uri="{FF2B5EF4-FFF2-40B4-BE49-F238E27FC236}">
                <a16:creationId xmlns:a16="http://schemas.microsoft.com/office/drawing/2014/main" xmlns="" id="{454D350D-E484-4913-8199-EB8C83FA4F63}"/>
              </a:ext>
            </a:extLst>
          </p:cNvPr>
          <p:cNvSpPr>
            <a:spLocks noGrp="1"/>
          </p:cNvSpPr>
          <p:nvPr>
            <p:ph type="body" sz="quarter" idx="13"/>
          </p:nvPr>
        </p:nvSpPr>
        <p:spPr>
          <a:xfrm>
            <a:off x="316358" y="1532415"/>
            <a:ext cx="11408407" cy="4459189"/>
          </a:xfrm>
        </p:spPr>
        <p:txBody>
          <a:bodyPr numCol="3" spcCol="360000"/>
          <a:lstStyle/>
          <a:p>
            <a:pPr lvl="0"/>
            <a:r>
              <a:rPr lang="en-AU" noProof="0" dirty="0"/>
              <a:t>Edit Master text styles</a:t>
            </a:r>
          </a:p>
          <a:p>
            <a:pPr lvl="1"/>
            <a:r>
              <a:rPr lang="en-AU" noProof="0" dirty="0"/>
              <a:t>Second level</a:t>
            </a:r>
          </a:p>
          <a:p>
            <a:pPr lvl="2"/>
            <a:r>
              <a:rPr lang="en-AU" noProof="0" dirty="0"/>
              <a:t>Third level</a:t>
            </a:r>
          </a:p>
          <a:p>
            <a:pPr lvl="3"/>
            <a:r>
              <a:rPr lang="en-AU" noProof="0" dirty="0"/>
              <a:t>Fourth level</a:t>
            </a:r>
          </a:p>
          <a:p>
            <a:pPr lvl="4"/>
            <a:r>
              <a:rPr lang="en-AU" noProof="0" dirty="0"/>
              <a:t>Fifth level</a:t>
            </a:r>
          </a:p>
        </p:txBody>
      </p:sp>
    </p:spTree>
    <p:extLst>
      <p:ext uri="{BB962C8B-B14F-4D97-AF65-F5344CB8AC3E}">
        <p14:creationId xmlns:p14="http://schemas.microsoft.com/office/powerpoint/2010/main" val="3634405428"/>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preserve="1" userDrawn="1">
  <p:cSld name="Video and Presenter">
    <p:spTree>
      <p:nvGrpSpPr>
        <p:cNvPr id="1" name=""/>
        <p:cNvGrpSpPr/>
        <p:nvPr/>
      </p:nvGrpSpPr>
      <p:grpSpPr>
        <a:xfrm>
          <a:off x="0" y="0"/>
          <a:ext cx="0" cy="0"/>
          <a:chOff x="0" y="0"/>
          <a:chExt cx="0" cy="0"/>
        </a:xfrm>
      </p:grpSpPr>
      <p:sp>
        <p:nvSpPr>
          <p:cNvPr id="8" name="Text Placeholder 7">
            <a:extLst>
              <a:ext uri="{FF2B5EF4-FFF2-40B4-BE49-F238E27FC236}">
                <a16:creationId xmlns:a16="http://schemas.microsoft.com/office/drawing/2014/main" xmlns="" id="{454D350D-E484-4913-8199-EB8C83FA4F63}"/>
              </a:ext>
            </a:extLst>
          </p:cNvPr>
          <p:cNvSpPr>
            <a:spLocks noGrp="1"/>
          </p:cNvSpPr>
          <p:nvPr>
            <p:ph type="body" sz="quarter" idx="13"/>
          </p:nvPr>
        </p:nvSpPr>
        <p:spPr>
          <a:xfrm>
            <a:off x="316357" y="1532415"/>
            <a:ext cx="7559430" cy="592453"/>
          </a:xfrm>
        </p:spPr>
        <p:txBody>
          <a:bodyPr numCol="1" spcCol="360000"/>
          <a:lstStyle/>
          <a:p>
            <a:pPr lvl="0"/>
            <a:r>
              <a:rPr lang="en-AU" noProof="0" dirty="0"/>
              <a:t>Edit Master text styles</a:t>
            </a:r>
          </a:p>
          <a:p>
            <a:pPr lvl="1"/>
            <a:r>
              <a:rPr lang="en-AU" noProof="0" dirty="0"/>
              <a:t>Second level</a:t>
            </a:r>
          </a:p>
          <a:p>
            <a:pPr lvl="2"/>
            <a:r>
              <a:rPr lang="en-AU" noProof="0" dirty="0"/>
              <a:t>Third level</a:t>
            </a:r>
          </a:p>
          <a:p>
            <a:pPr lvl="3"/>
            <a:r>
              <a:rPr lang="en-AU" noProof="0" dirty="0"/>
              <a:t>Fourth level</a:t>
            </a:r>
          </a:p>
          <a:p>
            <a:pPr lvl="4"/>
            <a:r>
              <a:rPr lang="en-AU" noProof="0" dirty="0"/>
              <a:t>Fifth level</a:t>
            </a:r>
          </a:p>
        </p:txBody>
      </p:sp>
      <p:sp>
        <p:nvSpPr>
          <p:cNvPr id="4" name="Title 3">
            <a:extLst>
              <a:ext uri="{FF2B5EF4-FFF2-40B4-BE49-F238E27FC236}">
                <a16:creationId xmlns:a16="http://schemas.microsoft.com/office/drawing/2014/main" xmlns="" id="{9D51BC2A-07E6-4F57-A3D0-BC904E276AFE}"/>
              </a:ext>
            </a:extLst>
          </p:cNvPr>
          <p:cNvSpPr>
            <a:spLocks noGrp="1"/>
          </p:cNvSpPr>
          <p:nvPr>
            <p:ph type="title"/>
          </p:nvPr>
        </p:nvSpPr>
        <p:spPr>
          <a:xfrm>
            <a:off x="1428765" y="395066"/>
            <a:ext cx="6447022" cy="887360"/>
          </a:xfrm>
        </p:spPr>
        <p:txBody>
          <a:bodyPr/>
          <a:lstStyle/>
          <a:p>
            <a:r>
              <a:rPr lang="en-US" dirty="0"/>
              <a:t>Click to edit Master title style</a:t>
            </a:r>
            <a:endParaRPr lang="en-AU" dirty="0"/>
          </a:p>
        </p:txBody>
      </p:sp>
      <p:sp>
        <p:nvSpPr>
          <p:cNvPr id="5" name="Footer Placeholder 4">
            <a:extLst>
              <a:ext uri="{FF2B5EF4-FFF2-40B4-BE49-F238E27FC236}">
                <a16:creationId xmlns:a16="http://schemas.microsoft.com/office/drawing/2014/main" xmlns="" id="{83C0ED71-D102-4A47-8D49-527E513DAA18}"/>
              </a:ext>
            </a:extLst>
          </p:cNvPr>
          <p:cNvSpPr>
            <a:spLocks noGrp="1"/>
          </p:cNvSpPr>
          <p:nvPr>
            <p:ph type="ftr" sz="quarter" idx="16"/>
          </p:nvPr>
        </p:nvSpPr>
        <p:spPr/>
        <p:txBody>
          <a:bodyPr/>
          <a:lstStyle/>
          <a:p>
            <a:endParaRPr lang="en-AU" noProof="0" dirty="0"/>
          </a:p>
        </p:txBody>
      </p:sp>
      <p:sp>
        <p:nvSpPr>
          <p:cNvPr id="7" name="Picture Placeholder 8">
            <a:extLst>
              <a:ext uri="{FF2B5EF4-FFF2-40B4-BE49-F238E27FC236}">
                <a16:creationId xmlns:a16="http://schemas.microsoft.com/office/drawing/2014/main" xmlns="" id="{2DF14112-10F2-4A1F-8E84-625C042A78AF}"/>
              </a:ext>
            </a:extLst>
          </p:cNvPr>
          <p:cNvSpPr>
            <a:spLocks noGrp="1"/>
          </p:cNvSpPr>
          <p:nvPr>
            <p:ph type="pic" sz="quarter" idx="14" hasCustomPrompt="1"/>
          </p:nvPr>
        </p:nvSpPr>
        <p:spPr>
          <a:xfrm>
            <a:off x="8136900" y="433468"/>
            <a:ext cx="3621629" cy="5739039"/>
          </a:xfrm>
          <a:blipFill>
            <a:blip r:embed="rId2" cstate="screen">
              <a:extLst>
                <a:ext uri="{28A0092B-C50C-407E-A947-70E740481C1C}">
                  <a14:useLocalDpi xmlns:a14="http://schemas.microsoft.com/office/drawing/2010/main"/>
                </a:ext>
              </a:extLst>
            </a:blip>
            <a:srcRect/>
            <a:stretch>
              <a:fillRect l="-25545" t="-2787" r="-25545" b="-2787"/>
            </a:stretch>
          </a:blipFill>
        </p:spPr>
        <p:txBody>
          <a:bodyPr>
            <a:normAutofit/>
          </a:bodyPr>
          <a:lstStyle>
            <a:lvl1pPr rtl="0">
              <a:defRPr sz="1600">
                <a:solidFill>
                  <a:schemeClr val="tx1">
                    <a:lumMod val="50000"/>
                    <a:lumOff val="50000"/>
                  </a:schemeClr>
                </a:solidFill>
              </a:defRPr>
            </a:lvl1pPr>
          </a:lstStyle>
          <a:p>
            <a:r>
              <a:rPr lang="en-AU" dirty="0"/>
              <a:t>Click icon to add image of presenter</a:t>
            </a:r>
          </a:p>
        </p:txBody>
      </p:sp>
      <p:sp>
        <p:nvSpPr>
          <p:cNvPr id="10" name="Media Placeholder 5">
            <a:extLst>
              <a:ext uri="{FF2B5EF4-FFF2-40B4-BE49-F238E27FC236}">
                <a16:creationId xmlns:a16="http://schemas.microsoft.com/office/drawing/2014/main" xmlns="" id="{D4618085-6A58-496C-A30D-555A1C153755}"/>
              </a:ext>
            </a:extLst>
          </p:cNvPr>
          <p:cNvSpPr>
            <a:spLocks noGrp="1"/>
          </p:cNvSpPr>
          <p:nvPr>
            <p:ph type="media" sz="quarter" idx="17" hasCustomPrompt="1"/>
          </p:nvPr>
        </p:nvSpPr>
        <p:spPr>
          <a:xfrm>
            <a:off x="433469" y="2124868"/>
            <a:ext cx="7442318" cy="4047639"/>
          </a:xfrm>
          <a:solidFill>
            <a:schemeClr val="bg1">
              <a:lumMod val="85000"/>
            </a:schemeClr>
          </a:solidFill>
        </p:spPr>
        <p:txBody>
          <a:bodyPr/>
          <a:lstStyle>
            <a:lvl1pPr>
              <a:defRPr sz="1600">
                <a:solidFill>
                  <a:schemeClr val="tx1">
                    <a:lumMod val="50000"/>
                    <a:lumOff val="50000"/>
                  </a:schemeClr>
                </a:solidFill>
              </a:defRPr>
            </a:lvl1pPr>
          </a:lstStyle>
          <a:p>
            <a:r>
              <a:rPr lang="en-AU" dirty="0"/>
              <a:t>Click icon to add video </a:t>
            </a:r>
          </a:p>
        </p:txBody>
      </p:sp>
      <p:sp>
        <p:nvSpPr>
          <p:cNvPr id="2" name="Date Placeholder 1">
            <a:extLst>
              <a:ext uri="{FF2B5EF4-FFF2-40B4-BE49-F238E27FC236}">
                <a16:creationId xmlns:a16="http://schemas.microsoft.com/office/drawing/2014/main" xmlns="" id="{F48E018D-B91E-4FCF-8E3D-E1119B796B64}"/>
              </a:ext>
            </a:extLst>
          </p:cNvPr>
          <p:cNvSpPr>
            <a:spLocks noGrp="1"/>
          </p:cNvSpPr>
          <p:nvPr>
            <p:ph type="dt" sz="half" idx="18"/>
          </p:nvPr>
        </p:nvSpPr>
        <p:spPr/>
        <p:txBody>
          <a:bodyPr/>
          <a:lstStyle/>
          <a:p>
            <a:fld id="{15C1EA3C-26E9-4B87-838B-C7B127160328}" type="datetime1">
              <a:rPr lang="en-AU" noProof="0" smtClean="0"/>
              <a:t>28/11/19</a:t>
            </a:fld>
            <a:endParaRPr lang="en-AU" noProof="0" dirty="0"/>
          </a:p>
        </p:txBody>
      </p:sp>
      <p:sp>
        <p:nvSpPr>
          <p:cNvPr id="6" name="Slide Number Placeholder 5">
            <a:extLst>
              <a:ext uri="{FF2B5EF4-FFF2-40B4-BE49-F238E27FC236}">
                <a16:creationId xmlns:a16="http://schemas.microsoft.com/office/drawing/2014/main" xmlns="" id="{E0674060-CB40-4866-BC46-412241E584C8}"/>
              </a:ext>
            </a:extLst>
          </p:cNvPr>
          <p:cNvSpPr>
            <a:spLocks noGrp="1"/>
          </p:cNvSpPr>
          <p:nvPr>
            <p:ph type="sldNum" sz="quarter" idx="19"/>
          </p:nvPr>
        </p:nvSpPr>
        <p:spPr/>
        <p:txBody>
          <a:bodyPr/>
          <a:lstStyle/>
          <a:p>
            <a:fld id="{DC22DD25-61AE-413C-B4D2-EF2365C9B2E1}" type="slidenum">
              <a:rPr lang="en-AU" noProof="0" smtClean="0"/>
              <a:pPr/>
              <a:t>‹#›</a:t>
            </a:fld>
            <a:endParaRPr lang="en-AU" noProof="0" dirty="0"/>
          </a:p>
        </p:txBody>
      </p:sp>
    </p:spTree>
    <p:extLst>
      <p:ext uri="{BB962C8B-B14F-4D97-AF65-F5344CB8AC3E}">
        <p14:creationId xmlns:p14="http://schemas.microsoft.com/office/powerpoint/2010/main" val="1443735966"/>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Title Slide B-partner">
    <p:spTree>
      <p:nvGrpSpPr>
        <p:cNvPr id="1" name=""/>
        <p:cNvGrpSpPr/>
        <p:nvPr/>
      </p:nvGrpSpPr>
      <p:grpSpPr>
        <a:xfrm>
          <a:off x="0" y="0"/>
          <a:ext cx="0" cy="0"/>
          <a:chOff x="0" y="0"/>
          <a:chExt cx="0" cy="0"/>
        </a:xfrm>
      </p:grpSpPr>
      <p:sp>
        <p:nvSpPr>
          <p:cNvPr id="71" name="Rectangle 70">
            <a:extLst>
              <a:ext uri="{FF2B5EF4-FFF2-40B4-BE49-F238E27FC236}">
                <a16:creationId xmlns:a16="http://schemas.microsoft.com/office/drawing/2014/main" xmlns="" id="{890DF213-662F-4F0F-AF3A-12E90D6AB403}"/>
              </a:ext>
            </a:extLst>
          </p:cNvPr>
          <p:cNvSpPr/>
          <p:nvPr userDrawn="1"/>
        </p:nvSpPr>
        <p:spPr>
          <a:xfrm>
            <a:off x="-1" y="-1"/>
            <a:ext cx="12204001" cy="685800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xmlns="" id="{1D7D280A-8F97-4666-B32E-23950B31DB3C}"/>
              </a:ext>
            </a:extLst>
          </p:cNvPr>
          <p:cNvSpPr>
            <a:spLocks noGrp="1"/>
          </p:cNvSpPr>
          <p:nvPr>
            <p:ph type="subTitle" idx="1" hasCustomPrompt="1"/>
          </p:nvPr>
        </p:nvSpPr>
        <p:spPr>
          <a:xfrm>
            <a:off x="500063" y="2487775"/>
            <a:ext cx="4772203"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600"/>
              </a:spcAft>
              <a:buNone/>
              <a:defRPr sz="3800" b="1">
                <a:solidFill>
                  <a:schemeClr val="tx2"/>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title</a:t>
            </a:r>
          </a:p>
          <a:p>
            <a:pPr lvl="1"/>
            <a:r>
              <a:rPr lang="en-AU" noProof="0" dirty="0"/>
              <a:t>Two</a:t>
            </a:r>
          </a:p>
          <a:p>
            <a:pPr lvl="2"/>
            <a:r>
              <a:rPr lang="en-AU" noProof="0" dirty="0"/>
              <a:t>Three</a:t>
            </a:r>
          </a:p>
          <a:p>
            <a:pPr lvl="8"/>
            <a:r>
              <a:rPr lang="en-AU" noProof="0" dirty="0"/>
              <a:t>four</a:t>
            </a:r>
          </a:p>
        </p:txBody>
      </p:sp>
      <p:sp>
        <p:nvSpPr>
          <p:cNvPr id="10" name="Picture Placeholder 138">
            <a:extLst>
              <a:ext uri="{FF2B5EF4-FFF2-40B4-BE49-F238E27FC236}">
                <a16:creationId xmlns:a16="http://schemas.microsoft.com/office/drawing/2014/main" xmlns="" id="{D91BA0D4-62CE-4418-96F2-0B48EF32B9D3}"/>
              </a:ext>
            </a:extLst>
          </p:cNvPr>
          <p:cNvSpPr>
            <a:spLocks noGrp="1"/>
          </p:cNvSpPr>
          <p:nvPr>
            <p:ph type="pic" sz="quarter" idx="13" hasCustomPrompt="1"/>
          </p:nvPr>
        </p:nvSpPr>
        <p:spPr>
          <a:xfrm>
            <a:off x="6272241" y="1030147"/>
            <a:ext cx="5919758" cy="5825419"/>
          </a:xfrm>
          <a:custGeom>
            <a:avLst/>
            <a:gdLst>
              <a:gd name="connsiteX0" fmla="*/ 5919758 w 5919758"/>
              <a:gd name="connsiteY0" fmla="*/ 0 h 5825419"/>
              <a:gd name="connsiteX1" fmla="*/ 5919758 w 5919758"/>
              <a:gd name="connsiteY1" fmla="*/ 5825419 h 5825419"/>
              <a:gd name="connsiteX2" fmla="*/ 1120273 w 5919758"/>
              <a:gd name="connsiteY2" fmla="*/ 5825419 h 5825419"/>
              <a:gd name="connsiteX3" fmla="*/ 0 w 5919758"/>
              <a:gd name="connsiteY3" fmla="*/ 1588036 h 5825419"/>
            </a:gdLst>
            <a:ahLst/>
            <a:cxnLst>
              <a:cxn ang="0">
                <a:pos x="connsiteX0" y="connsiteY0"/>
              </a:cxn>
              <a:cxn ang="0">
                <a:pos x="connsiteX1" y="connsiteY1"/>
              </a:cxn>
              <a:cxn ang="0">
                <a:pos x="connsiteX2" y="connsiteY2"/>
              </a:cxn>
              <a:cxn ang="0">
                <a:pos x="connsiteX3" y="connsiteY3"/>
              </a:cxn>
            </a:cxnLst>
            <a:rect l="l" t="t" r="r" b="b"/>
            <a:pathLst>
              <a:path w="5919758" h="5825419">
                <a:moveTo>
                  <a:pt x="5919758" y="0"/>
                </a:moveTo>
                <a:lnTo>
                  <a:pt x="5919758" y="5825419"/>
                </a:lnTo>
                <a:lnTo>
                  <a:pt x="1120273" y="5825419"/>
                </a:lnTo>
                <a:lnTo>
                  <a:pt x="0" y="1588036"/>
                </a:lnTo>
                <a:close/>
              </a:path>
            </a:pathLst>
          </a:custGeom>
          <a:noFill/>
        </p:spPr>
        <p:txBody>
          <a:bodyPr wrap="square" lIns="576000" tIns="1728000" rIns="360000" bIns="360000">
            <a:noAutofit/>
          </a:bodyPr>
          <a:lstStyle>
            <a:lvl1pPr algn="l">
              <a:defRPr sz="1600">
                <a:solidFill>
                  <a:schemeClr val="tx1">
                    <a:lumMod val="50000"/>
                    <a:lumOff val="50000"/>
                  </a:schemeClr>
                </a:solidFill>
              </a:defRPr>
            </a:lvl1pPr>
          </a:lstStyle>
          <a:p>
            <a:r>
              <a:rPr lang="en-AU" noProof="0" dirty="0"/>
              <a:t>Click central icon to add picture or pattern</a:t>
            </a:r>
          </a:p>
        </p:txBody>
      </p:sp>
      <p:grpSp>
        <p:nvGrpSpPr>
          <p:cNvPr id="70" name="Group 4">
            <a:extLst>
              <a:ext uri="{FF2B5EF4-FFF2-40B4-BE49-F238E27FC236}">
                <a16:creationId xmlns:a16="http://schemas.microsoft.com/office/drawing/2014/main" xmlns="" id="{3AFBB0F5-5EB0-405F-9812-3F6111C207C6}"/>
              </a:ext>
            </a:extLst>
          </p:cNvPr>
          <p:cNvGrpSpPr>
            <a:grpSpLocks noChangeAspect="1"/>
          </p:cNvGrpSpPr>
          <p:nvPr userDrawn="1"/>
        </p:nvGrpSpPr>
        <p:grpSpPr bwMode="auto">
          <a:xfrm>
            <a:off x="607255" y="616633"/>
            <a:ext cx="1440000" cy="1443689"/>
            <a:chOff x="2864" y="1181"/>
            <a:chExt cx="1952" cy="1957"/>
          </a:xfrm>
          <a:blipFill>
            <a:blip r:embed="rId2"/>
            <a:stretch>
              <a:fillRect/>
            </a:stretch>
          </a:blipFill>
        </p:grpSpPr>
        <p:sp>
          <p:nvSpPr>
            <p:cNvPr id="72" name="AutoShape 3">
              <a:extLst>
                <a:ext uri="{FF2B5EF4-FFF2-40B4-BE49-F238E27FC236}">
                  <a16:creationId xmlns:a16="http://schemas.microsoft.com/office/drawing/2014/main" xmlns="" id="{EE348DCA-F65E-472C-8E94-01A3FE818BC6}"/>
                </a:ext>
              </a:extLst>
            </p:cNvPr>
            <p:cNvSpPr>
              <a:spLocks noChangeAspect="1" noChangeArrowheads="1" noTextEdit="1"/>
            </p:cNvSpPr>
            <p:nvPr userDrawn="1"/>
          </p:nvSpPr>
          <p:spPr bwMode="auto">
            <a:xfrm>
              <a:off x="2864" y="1182"/>
              <a:ext cx="1952" cy="195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3" name="Rectangle 5">
              <a:extLst>
                <a:ext uri="{FF2B5EF4-FFF2-40B4-BE49-F238E27FC236}">
                  <a16:creationId xmlns:a16="http://schemas.microsoft.com/office/drawing/2014/main" xmlns="" id="{43ED83A1-CC4D-42EA-8ABE-37ED66A6485E}"/>
                </a:ext>
              </a:extLst>
            </p:cNvPr>
            <p:cNvSpPr>
              <a:spLocks noChangeArrowheads="1"/>
            </p:cNvSpPr>
            <p:nvPr userDrawn="1"/>
          </p:nvSpPr>
          <p:spPr bwMode="auto">
            <a:xfrm>
              <a:off x="2865" y="1181"/>
              <a:ext cx="1950" cy="19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6" name="Freeform 6">
              <a:extLst>
                <a:ext uri="{FF2B5EF4-FFF2-40B4-BE49-F238E27FC236}">
                  <a16:creationId xmlns:a16="http://schemas.microsoft.com/office/drawing/2014/main" xmlns="" id="{C14D3AFF-4015-4ADB-AB21-B4EADD0CA395}"/>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7" name="Freeform 7">
              <a:extLst>
                <a:ext uri="{FF2B5EF4-FFF2-40B4-BE49-F238E27FC236}">
                  <a16:creationId xmlns:a16="http://schemas.microsoft.com/office/drawing/2014/main" xmlns="" id="{338B28A6-DBB6-499A-9175-D30CDBFB65D5}"/>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8" name="Freeform 8">
              <a:extLst>
                <a:ext uri="{FF2B5EF4-FFF2-40B4-BE49-F238E27FC236}">
                  <a16:creationId xmlns:a16="http://schemas.microsoft.com/office/drawing/2014/main" xmlns="" id="{B4F42473-3AD2-48CF-9DF2-688A050792D6}"/>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9" name="Freeform 9">
              <a:extLst>
                <a:ext uri="{FF2B5EF4-FFF2-40B4-BE49-F238E27FC236}">
                  <a16:creationId xmlns:a16="http://schemas.microsoft.com/office/drawing/2014/main" xmlns="" id="{4CFCC169-6EE2-4286-8FE4-D99450A4434D}"/>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0" name="Freeform 10">
              <a:extLst>
                <a:ext uri="{FF2B5EF4-FFF2-40B4-BE49-F238E27FC236}">
                  <a16:creationId xmlns:a16="http://schemas.microsoft.com/office/drawing/2014/main" xmlns="" id="{9D240A6C-65D8-4404-BD21-34BFC830B98A}"/>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1" name="Freeform 11">
              <a:extLst>
                <a:ext uri="{FF2B5EF4-FFF2-40B4-BE49-F238E27FC236}">
                  <a16:creationId xmlns:a16="http://schemas.microsoft.com/office/drawing/2014/main" xmlns="" id="{D2693798-E801-4A01-899D-3526F4E67924}"/>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2" name="Freeform 12">
              <a:extLst>
                <a:ext uri="{FF2B5EF4-FFF2-40B4-BE49-F238E27FC236}">
                  <a16:creationId xmlns:a16="http://schemas.microsoft.com/office/drawing/2014/main" xmlns="" id="{285079AC-870B-48A5-93B9-BCEBA2C1494A}"/>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3" name="Freeform 13">
              <a:extLst>
                <a:ext uri="{FF2B5EF4-FFF2-40B4-BE49-F238E27FC236}">
                  <a16:creationId xmlns:a16="http://schemas.microsoft.com/office/drawing/2014/main" xmlns="" id="{999F3F9A-C895-4189-8520-0793CCCD0BFA}"/>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4" name="Freeform 14">
              <a:extLst>
                <a:ext uri="{FF2B5EF4-FFF2-40B4-BE49-F238E27FC236}">
                  <a16:creationId xmlns:a16="http://schemas.microsoft.com/office/drawing/2014/main" xmlns="" id="{5161D696-7B40-4240-8A0E-23B94BADBCDC}"/>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5" name="Freeform 15">
              <a:extLst>
                <a:ext uri="{FF2B5EF4-FFF2-40B4-BE49-F238E27FC236}">
                  <a16:creationId xmlns:a16="http://schemas.microsoft.com/office/drawing/2014/main" xmlns="" id="{4C75893E-D358-44AC-A3CF-2EED9778A456}"/>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6" name="Freeform 16">
              <a:extLst>
                <a:ext uri="{FF2B5EF4-FFF2-40B4-BE49-F238E27FC236}">
                  <a16:creationId xmlns:a16="http://schemas.microsoft.com/office/drawing/2014/main" xmlns="" id="{7637E8F0-D81C-476F-8F8E-D9920CB899EE}"/>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7" name="Freeform 17">
              <a:extLst>
                <a:ext uri="{FF2B5EF4-FFF2-40B4-BE49-F238E27FC236}">
                  <a16:creationId xmlns:a16="http://schemas.microsoft.com/office/drawing/2014/main" xmlns="" id="{871A423F-334B-41DD-AB12-69F4222E2B48}"/>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8" name="Freeform 18">
              <a:extLst>
                <a:ext uri="{FF2B5EF4-FFF2-40B4-BE49-F238E27FC236}">
                  <a16:creationId xmlns:a16="http://schemas.microsoft.com/office/drawing/2014/main" xmlns="" id="{F58C111E-E1E0-495A-B19E-19C23BC04A4D}"/>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9" name="Freeform 19">
              <a:extLst>
                <a:ext uri="{FF2B5EF4-FFF2-40B4-BE49-F238E27FC236}">
                  <a16:creationId xmlns:a16="http://schemas.microsoft.com/office/drawing/2014/main" xmlns="" id="{C13C60D4-33A1-4116-A310-C2D5DDC4EEC0}"/>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0" name="Freeform 20">
              <a:extLst>
                <a:ext uri="{FF2B5EF4-FFF2-40B4-BE49-F238E27FC236}">
                  <a16:creationId xmlns:a16="http://schemas.microsoft.com/office/drawing/2014/main" xmlns="" id="{A48538EB-0D4D-49B9-BDCF-9D922353F70E}"/>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1" name="Rectangle 21">
              <a:extLst>
                <a:ext uri="{FF2B5EF4-FFF2-40B4-BE49-F238E27FC236}">
                  <a16:creationId xmlns:a16="http://schemas.microsoft.com/office/drawing/2014/main" xmlns="" id="{1487FAD7-88D3-4A87-99A7-7B072B555F45}"/>
                </a:ext>
              </a:extLst>
            </p:cNvPr>
            <p:cNvSpPr>
              <a:spLocks noChangeArrowheads="1"/>
            </p:cNvSpPr>
            <p:nvPr userDrawn="1"/>
          </p:nvSpPr>
          <p:spPr bwMode="auto">
            <a:xfrm>
              <a:off x="3108" y="2653"/>
              <a:ext cx="1477" cy="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2" name="Freeform 22">
              <a:extLst>
                <a:ext uri="{FF2B5EF4-FFF2-40B4-BE49-F238E27FC236}">
                  <a16:creationId xmlns:a16="http://schemas.microsoft.com/office/drawing/2014/main" xmlns="" id="{8914B577-98F3-43EF-BC4A-E7588E200C3D}"/>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3" name="Freeform 23">
              <a:extLst>
                <a:ext uri="{FF2B5EF4-FFF2-40B4-BE49-F238E27FC236}">
                  <a16:creationId xmlns:a16="http://schemas.microsoft.com/office/drawing/2014/main" xmlns="" id="{B5308D54-22FE-4DA7-BC01-ED460072EFA8}"/>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4" name="Freeform 24">
              <a:extLst>
                <a:ext uri="{FF2B5EF4-FFF2-40B4-BE49-F238E27FC236}">
                  <a16:creationId xmlns:a16="http://schemas.microsoft.com/office/drawing/2014/main" xmlns="" id="{3A60EE4F-D706-499A-8872-B156049D5B97}"/>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5" name="Freeform 25">
              <a:extLst>
                <a:ext uri="{FF2B5EF4-FFF2-40B4-BE49-F238E27FC236}">
                  <a16:creationId xmlns:a16="http://schemas.microsoft.com/office/drawing/2014/main" xmlns="" id="{3EAF6B99-79B4-43B1-842F-B1AFF0CC1E67}"/>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6" name="Freeform 26">
              <a:extLst>
                <a:ext uri="{FF2B5EF4-FFF2-40B4-BE49-F238E27FC236}">
                  <a16:creationId xmlns:a16="http://schemas.microsoft.com/office/drawing/2014/main" xmlns="" id="{6C79F926-94C7-4522-9614-397593F62EAC}"/>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7" name="Freeform 27">
              <a:extLst>
                <a:ext uri="{FF2B5EF4-FFF2-40B4-BE49-F238E27FC236}">
                  <a16:creationId xmlns:a16="http://schemas.microsoft.com/office/drawing/2014/main" xmlns="" id="{FDD151CA-6BF4-4036-98ED-05B831B530FD}"/>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8" name="Freeform 28">
              <a:extLst>
                <a:ext uri="{FF2B5EF4-FFF2-40B4-BE49-F238E27FC236}">
                  <a16:creationId xmlns:a16="http://schemas.microsoft.com/office/drawing/2014/main" xmlns="" id="{AB448DEB-E490-4038-8414-1A68B9109CC0}"/>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9" name="Freeform 29">
              <a:extLst>
                <a:ext uri="{FF2B5EF4-FFF2-40B4-BE49-F238E27FC236}">
                  <a16:creationId xmlns:a16="http://schemas.microsoft.com/office/drawing/2014/main" xmlns="" id="{524059C3-D356-4C34-9C06-DD896588BF75}"/>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0" name="Freeform 30">
              <a:extLst>
                <a:ext uri="{FF2B5EF4-FFF2-40B4-BE49-F238E27FC236}">
                  <a16:creationId xmlns:a16="http://schemas.microsoft.com/office/drawing/2014/main" xmlns="" id="{247D07C2-EC7B-4730-92FA-6B8D84B80D42}"/>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1" name="Freeform 31">
              <a:extLst>
                <a:ext uri="{FF2B5EF4-FFF2-40B4-BE49-F238E27FC236}">
                  <a16:creationId xmlns:a16="http://schemas.microsoft.com/office/drawing/2014/main" xmlns="" id="{5D6F08FA-2532-4558-9602-AF1744F99F15}"/>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2" name="Freeform 32">
              <a:extLst>
                <a:ext uri="{FF2B5EF4-FFF2-40B4-BE49-F238E27FC236}">
                  <a16:creationId xmlns:a16="http://schemas.microsoft.com/office/drawing/2014/main" xmlns="" id="{E685EBE7-869E-41B0-BCD8-FF537CBD5C59}"/>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3" name="Freeform 34">
              <a:extLst>
                <a:ext uri="{FF2B5EF4-FFF2-40B4-BE49-F238E27FC236}">
                  <a16:creationId xmlns:a16="http://schemas.microsoft.com/office/drawing/2014/main" xmlns="" id="{C3AB8B41-7BD9-44AA-B986-74D53C9AF3C3}"/>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4" name="Freeform 35">
              <a:extLst>
                <a:ext uri="{FF2B5EF4-FFF2-40B4-BE49-F238E27FC236}">
                  <a16:creationId xmlns:a16="http://schemas.microsoft.com/office/drawing/2014/main" xmlns="" id="{EDE8817E-73C2-4561-8428-03CCAFF40CF8}"/>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5" name="Freeform 36">
              <a:extLst>
                <a:ext uri="{FF2B5EF4-FFF2-40B4-BE49-F238E27FC236}">
                  <a16:creationId xmlns:a16="http://schemas.microsoft.com/office/drawing/2014/main" xmlns="" id="{AF8224B5-9A1C-4DFC-9A81-E5FD62FB5640}"/>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6" name="Freeform 37">
              <a:extLst>
                <a:ext uri="{FF2B5EF4-FFF2-40B4-BE49-F238E27FC236}">
                  <a16:creationId xmlns:a16="http://schemas.microsoft.com/office/drawing/2014/main" xmlns="" id="{1C2A9587-67A6-4716-977B-862BFA82E668}"/>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7" name="Freeform 38">
              <a:extLst>
                <a:ext uri="{FF2B5EF4-FFF2-40B4-BE49-F238E27FC236}">
                  <a16:creationId xmlns:a16="http://schemas.microsoft.com/office/drawing/2014/main" xmlns="" id="{495A0897-65A5-4410-A4A7-BD794D83CDC3}"/>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8" name="Freeform 39">
              <a:extLst>
                <a:ext uri="{FF2B5EF4-FFF2-40B4-BE49-F238E27FC236}">
                  <a16:creationId xmlns:a16="http://schemas.microsoft.com/office/drawing/2014/main" xmlns="" id="{7E97296E-EB49-46E9-8E93-4AA5F3E541C7}"/>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9" name="Freeform 40">
              <a:extLst>
                <a:ext uri="{FF2B5EF4-FFF2-40B4-BE49-F238E27FC236}">
                  <a16:creationId xmlns:a16="http://schemas.microsoft.com/office/drawing/2014/main" xmlns="" id="{2F3461FC-DD4F-4CA4-B2A8-7F4F566F61F9}"/>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0" name="Freeform 41">
              <a:extLst>
                <a:ext uri="{FF2B5EF4-FFF2-40B4-BE49-F238E27FC236}">
                  <a16:creationId xmlns:a16="http://schemas.microsoft.com/office/drawing/2014/main" xmlns="" id="{8908A0F4-A93F-4BE5-8463-B36A8039B586}"/>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1" name="Freeform 42">
              <a:extLst>
                <a:ext uri="{FF2B5EF4-FFF2-40B4-BE49-F238E27FC236}">
                  <a16:creationId xmlns:a16="http://schemas.microsoft.com/office/drawing/2014/main" xmlns="" id="{24D30A92-E7FF-424A-B0A9-AC7FE32E7708}"/>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2" name="Freeform 43">
              <a:extLst>
                <a:ext uri="{FF2B5EF4-FFF2-40B4-BE49-F238E27FC236}">
                  <a16:creationId xmlns:a16="http://schemas.microsoft.com/office/drawing/2014/main" xmlns="" id="{B2A95380-ABEE-40CA-BBE5-1E3411D8CDED}"/>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3" name="Freeform 44">
              <a:extLst>
                <a:ext uri="{FF2B5EF4-FFF2-40B4-BE49-F238E27FC236}">
                  <a16:creationId xmlns:a16="http://schemas.microsoft.com/office/drawing/2014/main" xmlns="" id="{25364CF1-47E1-42AA-B408-1241E63E8C4D}"/>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4" name="Freeform 45">
              <a:extLst>
                <a:ext uri="{FF2B5EF4-FFF2-40B4-BE49-F238E27FC236}">
                  <a16:creationId xmlns:a16="http://schemas.microsoft.com/office/drawing/2014/main" xmlns="" id="{722A9A6F-E73A-4E34-A53F-A559E043C3E1}"/>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5" name="Freeform 46">
              <a:extLst>
                <a:ext uri="{FF2B5EF4-FFF2-40B4-BE49-F238E27FC236}">
                  <a16:creationId xmlns:a16="http://schemas.microsoft.com/office/drawing/2014/main" xmlns="" id="{7DC776F1-D1BF-4756-9B11-A3922DD28A59}"/>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6" name="Freeform 47">
              <a:extLst>
                <a:ext uri="{FF2B5EF4-FFF2-40B4-BE49-F238E27FC236}">
                  <a16:creationId xmlns:a16="http://schemas.microsoft.com/office/drawing/2014/main" xmlns="" id="{F702349C-C6E4-46A5-8802-BB88DD4BE29E}"/>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7" name="Freeform 48">
              <a:extLst>
                <a:ext uri="{FF2B5EF4-FFF2-40B4-BE49-F238E27FC236}">
                  <a16:creationId xmlns:a16="http://schemas.microsoft.com/office/drawing/2014/main" xmlns="" id="{346BC6D5-9E5A-4B92-9611-F9D07EF48525}"/>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8" name="Freeform 49">
              <a:extLst>
                <a:ext uri="{FF2B5EF4-FFF2-40B4-BE49-F238E27FC236}">
                  <a16:creationId xmlns:a16="http://schemas.microsoft.com/office/drawing/2014/main" xmlns="" id="{2A9DF814-73D8-4894-8B96-23B40E6E9089}"/>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9" name="Freeform 50">
              <a:extLst>
                <a:ext uri="{FF2B5EF4-FFF2-40B4-BE49-F238E27FC236}">
                  <a16:creationId xmlns:a16="http://schemas.microsoft.com/office/drawing/2014/main" xmlns="" id="{58C1703B-88EC-4C9F-B827-837D126B61D6}"/>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0" name="Freeform 51">
              <a:extLst>
                <a:ext uri="{FF2B5EF4-FFF2-40B4-BE49-F238E27FC236}">
                  <a16:creationId xmlns:a16="http://schemas.microsoft.com/office/drawing/2014/main" xmlns="" id="{7589E396-ADCF-4596-8DE4-4379AFCE7E22}"/>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1" name="Freeform 52">
              <a:extLst>
                <a:ext uri="{FF2B5EF4-FFF2-40B4-BE49-F238E27FC236}">
                  <a16:creationId xmlns:a16="http://schemas.microsoft.com/office/drawing/2014/main" xmlns="" id="{C49FDA79-CF20-4CA4-9EC3-273E88B10C6B}"/>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2" name="Freeform 53">
              <a:extLst>
                <a:ext uri="{FF2B5EF4-FFF2-40B4-BE49-F238E27FC236}">
                  <a16:creationId xmlns:a16="http://schemas.microsoft.com/office/drawing/2014/main" xmlns="" id="{EAF66CB7-8F32-4F0C-B5A2-11A6143DA74B}"/>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3" name="Freeform 54">
              <a:extLst>
                <a:ext uri="{FF2B5EF4-FFF2-40B4-BE49-F238E27FC236}">
                  <a16:creationId xmlns:a16="http://schemas.microsoft.com/office/drawing/2014/main" xmlns="" id="{DD4F44F0-927E-4351-9C37-2EE63B71F04A}"/>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4" name="Freeform 55">
              <a:extLst>
                <a:ext uri="{FF2B5EF4-FFF2-40B4-BE49-F238E27FC236}">
                  <a16:creationId xmlns:a16="http://schemas.microsoft.com/office/drawing/2014/main" xmlns="" id="{92AC303A-678D-4707-A16F-2DA1A07D9D64}"/>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5" name="Freeform 56">
              <a:extLst>
                <a:ext uri="{FF2B5EF4-FFF2-40B4-BE49-F238E27FC236}">
                  <a16:creationId xmlns:a16="http://schemas.microsoft.com/office/drawing/2014/main" xmlns="" id="{4BCFC9F6-3BBE-4394-851E-3738C7D6EB4E}"/>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6" name="Freeform 57">
              <a:extLst>
                <a:ext uri="{FF2B5EF4-FFF2-40B4-BE49-F238E27FC236}">
                  <a16:creationId xmlns:a16="http://schemas.microsoft.com/office/drawing/2014/main" xmlns="" id="{D4997C90-4986-45C1-9DAC-A5D26B02F3BD}"/>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7" name="Freeform 58">
              <a:extLst>
                <a:ext uri="{FF2B5EF4-FFF2-40B4-BE49-F238E27FC236}">
                  <a16:creationId xmlns:a16="http://schemas.microsoft.com/office/drawing/2014/main" xmlns="" id="{ACC13E25-4EE3-4A63-B0AF-2162BB78ECBF}"/>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8" name="Freeform 59">
              <a:extLst>
                <a:ext uri="{FF2B5EF4-FFF2-40B4-BE49-F238E27FC236}">
                  <a16:creationId xmlns:a16="http://schemas.microsoft.com/office/drawing/2014/main" xmlns="" id="{87AA0A80-577E-43A6-B738-0BAFE7F7B4EA}"/>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9" name="Freeform 60">
              <a:extLst>
                <a:ext uri="{FF2B5EF4-FFF2-40B4-BE49-F238E27FC236}">
                  <a16:creationId xmlns:a16="http://schemas.microsoft.com/office/drawing/2014/main" xmlns="" id="{3DBFF628-46A4-41BD-9FA9-3D4418E866E5}"/>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0" name="Freeform 61">
              <a:extLst>
                <a:ext uri="{FF2B5EF4-FFF2-40B4-BE49-F238E27FC236}">
                  <a16:creationId xmlns:a16="http://schemas.microsoft.com/office/drawing/2014/main" xmlns="" id="{D6413240-42B4-45DB-BBA2-56A1CDBD3C5B}"/>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1" name="Freeform 62">
              <a:extLst>
                <a:ext uri="{FF2B5EF4-FFF2-40B4-BE49-F238E27FC236}">
                  <a16:creationId xmlns:a16="http://schemas.microsoft.com/office/drawing/2014/main" xmlns="" id="{8AAB2B20-3978-4858-9836-C1351201A6F9}"/>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grpSp>
      <p:sp>
        <p:nvSpPr>
          <p:cNvPr id="66" name="Picture Placeholder 2">
            <a:extLst>
              <a:ext uri="{FF2B5EF4-FFF2-40B4-BE49-F238E27FC236}">
                <a16:creationId xmlns:a16="http://schemas.microsoft.com/office/drawing/2014/main" xmlns="" id="{A60525C7-BF5C-4763-BFD2-4489EB5B78B7}"/>
              </a:ext>
            </a:extLst>
          </p:cNvPr>
          <p:cNvSpPr>
            <a:spLocks noGrp="1"/>
          </p:cNvSpPr>
          <p:nvPr>
            <p:ph type="pic" sz="quarter" idx="18" hasCustomPrompt="1"/>
          </p:nvPr>
        </p:nvSpPr>
        <p:spPr>
          <a:xfrm>
            <a:off x="500062" y="5410200"/>
            <a:ext cx="1939655" cy="923925"/>
          </a:xfrm>
        </p:spPr>
        <p:txBody>
          <a:bodyPr/>
          <a:lstStyle>
            <a:lvl1pPr>
              <a:defRPr sz="1600">
                <a:solidFill>
                  <a:schemeClr val="tx1">
                    <a:lumMod val="50000"/>
                    <a:lumOff val="50000"/>
                  </a:schemeClr>
                </a:solidFill>
              </a:defRPr>
            </a:lvl1pPr>
          </a:lstStyle>
          <a:p>
            <a:r>
              <a:rPr lang="en-AU" dirty="0"/>
              <a:t>Click to add partner logos</a:t>
            </a:r>
          </a:p>
        </p:txBody>
      </p:sp>
      <p:sp>
        <p:nvSpPr>
          <p:cNvPr id="67" name="Picture Placeholder 2">
            <a:extLst>
              <a:ext uri="{FF2B5EF4-FFF2-40B4-BE49-F238E27FC236}">
                <a16:creationId xmlns:a16="http://schemas.microsoft.com/office/drawing/2014/main" xmlns="" id="{2B0AC9A8-08B7-4674-84A9-EE81504DB88C}"/>
              </a:ext>
            </a:extLst>
          </p:cNvPr>
          <p:cNvSpPr>
            <a:spLocks noGrp="1"/>
          </p:cNvSpPr>
          <p:nvPr>
            <p:ph type="pic" sz="quarter" idx="19" hasCustomPrompt="1"/>
          </p:nvPr>
        </p:nvSpPr>
        <p:spPr>
          <a:xfrm>
            <a:off x="2601859" y="5410200"/>
            <a:ext cx="1939655" cy="923925"/>
          </a:xfrm>
        </p:spPr>
        <p:txBody>
          <a:bodyPr/>
          <a:lstStyle>
            <a:lvl1pPr>
              <a:defRPr sz="1600">
                <a:solidFill>
                  <a:schemeClr val="tx1">
                    <a:lumMod val="50000"/>
                    <a:lumOff val="50000"/>
                  </a:schemeClr>
                </a:solidFill>
              </a:defRPr>
            </a:lvl1pPr>
          </a:lstStyle>
          <a:p>
            <a:r>
              <a:rPr lang="en-AU" dirty="0"/>
              <a:t>Click to add partner logos</a:t>
            </a:r>
          </a:p>
        </p:txBody>
      </p:sp>
      <p:sp>
        <p:nvSpPr>
          <p:cNvPr id="68" name="Picture Placeholder 2">
            <a:extLst>
              <a:ext uri="{FF2B5EF4-FFF2-40B4-BE49-F238E27FC236}">
                <a16:creationId xmlns:a16="http://schemas.microsoft.com/office/drawing/2014/main" xmlns="" id="{05998953-BBE0-4246-B9BC-50453554F00A}"/>
              </a:ext>
            </a:extLst>
          </p:cNvPr>
          <p:cNvSpPr>
            <a:spLocks noGrp="1"/>
          </p:cNvSpPr>
          <p:nvPr>
            <p:ph type="pic" sz="quarter" idx="20" hasCustomPrompt="1"/>
          </p:nvPr>
        </p:nvSpPr>
        <p:spPr>
          <a:xfrm>
            <a:off x="4703656" y="5410200"/>
            <a:ext cx="1939655" cy="923925"/>
          </a:xfrm>
        </p:spPr>
        <p:txBody>
          <a:bodyPr/>
          <a:lstStyle>
            <a:lvl1pPr>
              <a:defRPr sz="1600">
                <a:solidFill>
                  <a:schemeClr val="tx1">
                    <a:lumMod val="50000"/>
                    <a:lumOff val="50000"/>
                  </a:schemeClr>
                </a:solidFill>
              </a:defRPr>
            </a:lvl1pPr>
          </a:lstStyle>
          <a:p>
            <a:r>
              <a:rPr lang="en-AU" dirty="0"/>
              <a:t>Click to add partner logos</a:t>
            </a:r>
          </a:p>
        </p:txBody>
      </p:sp>
      <p:sp>
        <p:nvSpPr>
          <p:cNvPr id="132" name="Text Placeholder 140">
            <a:extLst>
              <a:ext uri="{FF2B5EF4-FFF2-40B4-BE49-F238E27FC236}">
                <a16:creationId xmlns:a16="http://schemas.microsoft.com/office/drawing/2014/main" xmlns="" id="{CF59814C-B444-4ECE-A32B-683E53AD2059}"/>
              </a:ext>
            </a:extLst>
          </p:cNvPr>
          <p:cNvSpPr>
            <a:spLocks noGrp="1"/>
          </p:cNvSpPr>
          <p:nvPr>
            <p:ph type="body" sz="quarter" idx="17" hasCustomPrompt="1"/>
          </p:nvPr>
        </p:nvSpPr>
        <p:spPr>
          <a:xfrm>
            <a:off x="2494666" y="686883"/>
            <a:ext cx="3776837" cy="707231"/>
          </a:xfrm>
        </p:spPr>
        <p:txBody>
          <a:bodyPr>
            <a:normAutofit/>
          </a:bodyPr>
          <a:lstStyle>
            <a:lvl1pPr>
              <a:spcBef>
                <a:spcPts val="0"/>
              </a:spcBef>
              <a:spcAft>
                <a:spcPts val="600"/>
              </a:spcAft>
              <a:defRPr sz="1600" b="1">
                <a:solidFill>
                  <a:schemeClr val="tx2"/>
                </a:solidFill>
              </a:defRPr>
            </a:lvl1pPr>
            <a:lvl2pPr marL="0" indent="0">
              <a:spcBef>
                <a:spcPts val="0"/>
              </a:spcBef>
              <a:buNone/>
              <a:defRPr sz="1600">
                <a:solidFill>
                  <a:schemeClr val="tx2"/>
                </a:solidFill>
              </a:defRPr>
            </a:lvl2pPr>
            <a:lvl3pPr marL="0" indent="0">
              <a:spcBef>
                <a:spcPts val="0"/>
              </a:spcBef>
              <a:buNone/>
              <a:defRPr sz="1600" b="0">
                <a:solidFill>
                  <a:schemeClr val="tx2"/>
                </a:solidFill>
              </a:defRPr>
            </a:lvl3pPr>
            <a:lvl4pPr>
              <a:spcBef>
                <a:spcPts val="0"/>
              </a:spcBef>
              <a:defRPr sz="1600" b="0">
                <a:solidFill>
                  <a:schemeClr val="tx2"/>
                </a:solidFill>
              </a:defRPr>
            </a:lvl4pPr>
            <a:lvl5pPr>
              <a:spcBef>
                <a:spcPts val="0"/>
              </a:spcBef>
              <a:defRPr sz="1600" b="0">
                <a:solidFill>
                  <a:schemeClr val="tx2"/>
                </a:solidFill>
              </a:defRPr>
            </a:lvl5pPr>
            <a:lvl6pPr>
              <a:spcBef>
                <a:spcPts val="0"/>
              </a:spcBef>
              <a:defRPr sz="1600" b="0">
                <a:solidFill>
                  <a:schemeClr val="tx2"/>
                </a:solidFill>
              </a:defRPr>
            </a:lvl6pPr>
            <a:lvl7pPr>
              <a:spcBef>
                <a:spcPts val="0"/>
              </a:spcBef>
              <a:defRPr sz="1600" b="0">
                <a:solidFill>
                  <a:schemeClr val="tx2"/>
                </a:solidFill>
              </a:defRPr>
            </a:lvl7pPr>
            <a:lvl8pPr>
              <a:spcBef>
                <a:spcPts val="0"/>
              </a:spcBef>
              <a:defRPr sz="1600">
                <a:solidFill>
                  <a:schemeClr val="tx2"/>
                </a:solidFill>
              </a:defRPr>
            </a:lvl8pPr>
            <a:lvl9pPr>
              <a:spcBef>
                <a:spcPts val="0"/>
              </a:spcBef>
              <a:defRPr sz="1600">
                <a:solidFill>
                  <a:schemeClr val="tx2"/>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74" name="Text Placeholder 135">
            <a:extLst>
              <a:ext uri="{FF2B5EF4-FFF2-40B4-BE49-F238E27FC236}">
                <a16:creationId xmlns:a16="http://schemas.microsoft.com/office/drawing/2014/main" xmlns="" id="{4AA778C4-F038-4603-85A2-34141147C14C}"/>
              </a:ext>
            </a:extLst>
          </p:cNvPr>
          <p:cNvSpPr>
            <a:spLocks noGrp="1"/>
          </p:cNvSpPr>
          <p:nvPr>
            <p:ph type="body" sz="quarter" idx="21" hasCustomPrompt="1"/>
          </p:nvPr>
        </p:nvSpPr>
        <p:spPr>
          <a:xfrm>
            <a:off x="2601859" y="630906"/>
            <a:ext cx="288000" cy="10800"/>
          </a:xfrm>
          <a:solidFill>
            <a:schemeClr val="tx2"/>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Tree>
    <p:extLst>
      <p:ext uri="{BB962C8B-B14F-4D97-AF65-F5344CB8AC3E}">
        <p14:creationId xmlns:p14="http://schemas.microsoft.com/office/powerpoint/2010/main" val="2522916614"/>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preserve="1" userDrawn="1">
  <p:cSld name="Text and Image">
    <p:spTree>
      <p:nvGrpSpPr>
        <p:cNvPr id="1" name=""/>
        <p:cNvGrpSpPr/>
        <p:nvPr/>
      </p:nvGrpSpPr>
      <p:grpSpPr>
        <a:xfrm>
          <a:off x="0" y="0"/>
          <a:ext cx="0" cy="0"/>
          <a:chOff x="0" y="0"/>
          <a:chExt cx="0" cy="0"/>
        </a:xfrm>
      </p:grpSpPr>
      <p:sp>
        <p:nvSpPr>
          <p:cNvPr id="8" name="Text Placeholder 7">
            <a:extLst>
              <a:ext uri="{FF2B5EF4-FFF2-40B4-BE49-F238E27FC236}">
                <a16:creationId xmlns:a16="http://schemas.microsoft.com/office/drawing/2014/main" xmlns="" id="{454D350D-E484-4913-8199-EB8C83FA4F63}"/>
              </a:ext>
            </a:extLst>
          </p:cNvPr>
          <p:cNvSpPr>
            <a:spLocks noGrp="1"/>
          </p:cNvSpPr>
          <p:nvPr>
            <p:ph type="body" sz="quarter" idx="13"/>
          </p:nvPr>
        </p:nvSpPr>
        <p:spPr>
          <a:xfrm>
            <a:off x="316359" y="1532415"/>
            <a:ext cx="6326668" cy="4459190"/>
          </a:xfrm>
        </p:spPr>
        <p:txBody>
          <a:bodyPr numCol="1" spcCol="360000"/>
          <a:lstStyle/>
          <a:p>
            <a:pPr lvl="0"/>
            <a:r>
              <a:rPr lang="en-AU" noProof="0" dirty="0"/>
              <a:t>Edit Master text styles</a:t>
            </a:r>
          </a:p>
          <a:p>
            <a:pPr lvl="1"/>
            <a:r>
              <a:rPr lang="en-AU" noProof="0" dirty="0"/>
              <a:t>Second level</a:t>
            </a:r>
          </a:p>
          <a:p>
            <a:pPr lvl="2"/>
            <a:r>
              <a:rPr lang="en-AU" noProof="0" dirty="0"/>
              <a:t>Third level</a:t>
            </a:r>
          </a:p>
          <a:p>
            <a:pPr lvl="3"/>
            <a:r>
              <a:rPr lang="en-AU" noProof="0" dirty="0"/>
              <a:t>Fourth level</a:t>
            </a:r>
          </a:p>
          <a:p>
            <a:pPr lvl="4"/>
            <a:r>
              <a:rPr lang="en-AU" noProof="0" dirty="0"/>
              <a:t>Fifth level</a:t>
            </a:r>
          </a:p>
        </p:txBody>
      </p:sp>
      <p:sp>
        <p:nvSpPr>
          <p:cNvPr id="9" name="Picture Placeholder 8">
            <a:extLst>
              <a:ext uri="{FF2B5EF4-FFF2-40B4-BE49-F238E27FC236}">
                <a16:creationId xmlns:a16="http://schemas.microsoft.com/office/drawing/2014/main" xmlns="" id="{752293B1-CA6A-4F4E-91FF-99F08DA2149D}"/>
              </a:ext>
            </a:extLst>
          </p:cNvPr>
          <p:cNvSpPr>
            <a:spLocks noGrp="1"/>
          </p:cNvSpPr>
          <p:nvPr>
            <p:ph type="pic" sz="quarter" idx="14"/>
          </p:nvPr>
        </p:nvSpPr>
        <p:spPr>
          <a:xfrm>
            <a:off x="6929159" y="433469"/>
            <a:ext cx="4829371" cy="5739032"/>
          </a:xfrm>
          <a:solidFill>
            <a:schemeClr val="bg1">
              <a:lumMod val="85000"/>
            </a:schemeClr>
          </a:solidFill>
        </p:spPr>
        <p:txBody>
          <a:bodyPr>
            <a:normAutofit/>
          </a:bodyPr>
          <a:lstStyle>
            <a:lvl1pPr rtl="0">
              <a:defRPr sz="1600">
                <a:solidFill>
                  <a:schemeClr val="tx1">
                    <a:lumMod val="50000"/>
                    <a:lumOff val="50000"/>
                  </a:schemeClr>
                </a:solidFill>
              </a:defRPr>
            </a:lvl1pPr>
          </a:lstStyle>
          <a:p>
            <a:endParaRPr lang="en-AU"/>
          </a:p>
        </p:txBody>
      </p:sp>
      <p:sp>
        <p:nvSpPr>
          <p:cNvPr id="4" name="Title 3">
            <a:extLst>
              <a:ext uri="{FF2B5EF4-FFF2-40B4-BE49-F238E27FC236}">
                <a16:creationId xmlns:a16="http://schemas.microsoft.com/office/drawing/2014/main" xmlns="" id="{9D51BC2A-07E6-4F57-A3D0-BC904E276AFE}"/>
              </a:ext>
            </a:extLst>
          </p:cNvPr>
          <p:cNvSpPr>
            <a:spLocks noGrp="1"/>
          </p:cNvSpPr>
          <p:nvPr>
            <p:ph type="title"/>
          </p:nvPr>
        </p:nvSpPr>
        <p:spPr>
          <a:xfrm>
            <a:off x="1428765" y="395066"/>
            <a:ext cx="5214261" cy="887360"/>
          </a:xfrm>
        </p:spPr>
        <p:txBody>
          <a:bodyPr/>
          <a:lstStyle/>
          <a:p>
            <a:r>
              <a:rPr lang="en-US" dirty="0"/>
              <a:t>Click to edit Master title style</a:t>
            </a:r>
            <a:endParaRPr lang="en-AU" dirty="0"/>
          </a:p>
        </p:txBody>
      </p:sp>
      <p:sp>
        <p:nvSpPr>
          <p:cNvPr id="5" name="Footer Placeholder 4">
            <a:extLst>
              <a:ext uri="{FF2B5EF4-FFF2-40B4-BE49-F238E27FC236}">
                <a16:creationId xmlns:a16="http://schemas.microsoft.com/office/drawing/2014/main" xmlns="" id="{04B5C923-130F-4CE2-B289-D278C823149A}"/>
              </a:ext>
            </a:extLst>
          </p:cNvPr>
          <p:cNvSpPr>
            <a:spLocks noGrp="1"/>
          </p:cNvSpPr>
          <p:nvPr>
            <p:ph type="ftr" sz="quarter" idx="16"/>
          </p:nvPr>
        </p:nvSpPr>
        <p:spPr/>
        <p:txBody>
          <a:bodyPr/>
          <a:lstStyle/>
          <a:p>
            <a:endParaRPr lang="en-AU" noProof="0" dirty="0"/>
          </a:p>
        </p:txBody>
      </p:sp>
      <p:sp>
        <p:nvSpPr>
          <p:cNvPr id="2" name="Date Placeholder 1">
            <a:extLst>
              <a:ext uri="{FF2B5EF4-FFF2-40B4-BE49-F238E27FC236}">
                <a16:creationId xmlns:a16="http://schemas.microsoft.com/office/drawing/2014/main" xmlns="" id="{82AA6262-DA14-43FE-B7AA-479C75CB9FFA}"/>
              </a:ext>
            </a:extLst>
          </p:cNvPr>
          <p:cNvSpPr>
            <a:spLocks noGrp="1"/>
          </p:cNvSpPr>
          <p:nvPr>
            <p:ph type="dt" sz="half" idx="17"/>
          </p:nvPr>
        </p:nvSpPr>
        <p:spPr/>
        <p:txBody>
          <a:bodyPr/>
          <a:lstStyle/>
          <a:p>
            <a:fld id="{15C1EA3C-26E9-4B87-838B-C7B127160328}" type="datetime1">
              <a:rPr lang="en-AU" noProof="0" smtClean="0"/>
              <a:t>28/11/19</a:t>
            </a:fld>
            <a:endParaRPr lang="en-AU" noProof="0" dirty="0"/>
          </a:p>
        </p:txBody>
      </p:sp>
      <p:sp>
        <p:nvSpPr>
          <p:cNvPr id="6" name="Slide Number Placeholder 5">
            <a:extLst>
              <a:ext uri="{FF2B5EF4-FFF2-40B4-BE49-F238E27FC236}">
                <a16:creationId xmlns:a16="http://schemas.microsoft.com/office/drawing/2014/main" xmlns="" id="{12F1FC4A-C989-4916-B28D-469943DEEFD4}"/>
              </a:ext>
            </a:extLst>
          </p:cNvPr>
          <p:cNvSpPr>
            <a:spLocks noGrp="1"/>
          </p:cNvSpPr>
          <p:nvPr>
            <p:ph type="sldNum" sz="quarter" idx="18"/>
          </p:nvPr>
        </p:nvSpPr>
        <p:spPr/>
        <p:txBody>
          <a:bodyPr/>
          <a:lstStyle/>
          <a:p>
            <a:fld id="{DC22DD25-61AE-413C-B4D2-EF2365C9B2E1}" type="slidenum">
              <a:rPr lang="en-AU" noProof="0" smtClean="0"/>
              <a:pPr/>
              <a:t>‹#›</a:t>
            </a:fld>
            <a:endParaRPr lang="en-AU" noProof="0" dirty="0"/>
          </a:p>
        </p:txBody>
      </p:sp>
    </p:spTree>
    <p:extLst>
      <p:ext uri="{BB962C8B-B14F-4D97-AF65-F5344CB8AC3E}">
        <p14:creationId xmlns:p14="http://schemas.microsoft.com/office/powerpoint/2010/main" val="1746289510"/>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preserve="1" userDrawn="1">
  <p:cSld name="Text and two images">
    <p:spTree>
      <p:nvGrpSpPr>
        <p:cNvPr id="1" name=""/>
        <p:cNvGrpSpPr/>
        <p:nvPr/>
      </p:nvGrpSpPr>
      <p:grpSpPr>
        <a:xfrm>
          <a:off x="0" y="0"/>
          <a:ext cx="0" cy="0"/>
          <a:chOff x="0" y="0"/>
          <a:chExt cx="0" cy="0"/>
        </a:xfrm>
      </p:grpSpPr>
      <p:sp>
        <p:nvSpPr>
          <p:cNvPr id="8" name="Text Placeholder 7">
            <a:extLst>
              <a:ext uri="{FF2B5EF4-FFF2-40B4-BE49-F238E27FC236}">
                <a16:creationId xmlns:a16="http://schemas.microsoft.com/office/drawing/2014/main" xmlns="" id="{454D350D-E484-4913-8199-EB8C83FA4F63}"/>
              </a:ext>
            </a:extLst>
          </p:cNvPr>
          <p:cNvSpPr>
            <a:spLocks noGrp="1"/>
          </p:cNvSpPr>
          <p:nvPr>
            <p:ph type="body" sz="quarter" idx="13"/>
          </p:nvPr>
        </p:nvSpPr>
        <p:spPr>
          <a:xfrm>
            <a:off x="316359" y="1532415"/>
            <a:ext cx="6326668" cy="3894165"/>
          </a:xfrm>
        </p:spPr>
        <p:txBody>
          <a:bodyPr numCol="1" spcCol="360000"/>
          <a:lstStyle/>
          <a:p>
            <a:pPr lvl="0"/>
            <a:r>
              <a:rPr lang="en-AU" noProof="0" dirty="0"/>
              <a:t>Edit Master text styles</a:t>
            </a:r>
          </a:p>
          <a:p>
            <a:pPr lvl="1"/>
            <a:r>
              <a:rPr lang="en-AU" noProof="0" dirty="0"/>
              <a:t>Second level</a:t>
            </a:r>
          </a:p>
          <a:p>
            <a:pPr lvl="2"/>
            <a:r>
              <a:rPr lang="en-AU" noProof="0" dirty="0"/>
              <a:t>Third level</a:t>
            </a:r>
          </a:p>
          <a:p>
            <a:pPr lvl="3"/>
            <a:r>
              <a:rPr lang="en-AU" noProof="0" dirty="0"/>
              <a:t>Fourth level</a:t>
            </a:r>
          </a:p>
          <a:p>
            <a:pPr lvl="4"/>
            <a:r>
              <a:rPr lang="en-AU" noProof="0" dirty="0"/>
              <a:t>Fifth level</a:t>
            </a:r>
          </a:p>
        </p:txBody>
      </p:sp>
      <p:sp>
        <p:nvSpPr>
          <p:cNvPr id="4" name="Title 3">
            <a:extLst>
              <a:ext uri="{FF2B5EF4-FFF2-40B4-BE49-F238E27FC236}">
                <a16:creationId xmlns:a16="http://schemas.microsoft.com/office/drawing/2014/main" xmlns="" id="{6CEFDF54-79BF-4A62-9A89-30BB4DEA2CC2}"/>
              </a:ext>
            </a:extLst>
          </p:cNvPr>
          <p:cNvSpPr>
            <a:spLocks noGrp="1"/>
          </p:cNvSpPr>
          <p:nvPr>
            <p:ph type="title"/>
          </p:nvPr>
        </p:nvSpPr>
        <p:spPr>
          <a:xfrm>
            <a:off x="1428765" y="395066"/>
            <a:ext cx="5214261" cy="887360"/>
          </a:xfrm>
        </p:spPr>
        <p:txBody>
          <a:bodyPr/>
          <a:lstStyle/>
          <a:p>
            <a:r>
              <a:rPr lang="en-US" dirty="0"/>
              <a:t>Click to edit Master title style</a:t>
            </a:r>
            <a:endParaRPr lang="en-AU" dirty="0"/>
          </a:p>
        </p:txBody>
      </p:sp>
      <p:sp>
        <p:nvSpPr>
          <p:cNvPr id="5" name="Footer Placeholder 4">
            <a:extLst>
              <a:ext uri="{FF2B5EF4-FFF2-40B4-BE49-F238E27FC236}">
                <a16:creationId xmlns:a16="http://schemas.microsoft.com/office/drawing/2014/main" xmlns="" id="{84BF7CC0-017F-45FE-92AB-638C82778A12}"/>
              </a:ext>
            </a:extLst>
          </p:cNvPr>
          <p:cNvSpPr>
            <a:spLocks noGrp="1"/>
          </p:cNvSpPr>
          <p:nvPr>
            <p:ph type="ftr" sz="quarter" idx="17"/>
          </p:nvPr>
        </p:nvSpPr>
        <p:spPr/>
        <p:txBody>
          <a:bodyPr/>
          <a:lstStyle/>
          <a:p>
            <a:endParaRPr lang="en-AU" noProof="0" dirty="0"/>
          </a:p>
        </p:txBody>
      </p:sp>
      <p:sp>
        <p:nvSpPr>
          <p:cNvPr id="16" name="Picture Placeholder 8">
            <a:extLst>
              <a:ext uri="{FF2B5EF4-FFF2-40B4-BE49-F238E27FC236}">
                <a16:creationId xmlns:a16="http://schemas.microsoft.com/office/drawing/2014/main" xmlns="" id="{D5D96E0D-0308-450C-A1B8-18356D2C1715}"/>
              </a:ext>
            </a:extLst>
          </p:cNvPr>
          <p:cNvSpPr>
            <a:spLocks noGrp="1"/>
          </p:cNvSpPr>
          <p:nvPr>
            <p:ph type="pic" sz="quarter" idx="21"/>
          </p:nvPr>
        </p:nvSpPr>
        <p:spPr>
          <a:xfrm>
            <a:off x="6929160" y="433470"/>
            <a:ext cx="4829370" cy="2789708"/>
          </a:xfrm>
          <a:solidFill>
            <a:schemeClr val="bg1">
              <a:lumMod val="85000"/>
            </a:schemeClr>
          </a:solidFill>
        </p:spPr>
        <p:txBody>
          <a:bodyPr>
            <a:normAutofit/>
          </a:bodyPr>
          <a:lstStyle>
            <a:lvl1pPr rtl="0">
              <a:defRPr sz="1600">
                <a:solidFill>
                  <a:schemeClr val="tx1">
                    <a:lumMod val="50000"/>
                    <a:lumOff val="50000"/>
                  </a:schemeClr>
                </a:solidFill>
              </a:defRPr>
            </a:lvl1pPr>
          </a:lstStyle>
          <a:p>
            <a:endParaRPr lang="en-AU"/>
          </a:p>
        </p:txBody>
      </p:sp>
      <p:sp>
        <p:nvSpPr>
          <p:cNvPr id="17" name="Picture Placeholder 8">
            <a:extLst>
              <a:ext uri="{FF2B5EF4-FFF2-40B4-BE49-F238E27FC236}">
                <a16:creationId xmlns:a16="http://schemas.microsoft.com/office/drawing/2014/main" xmlns="" id="{84117D5A-86B7-4AD4-AEA3-09FD38F3CFB8}"/>
              </a:ext>
            </a:extLst>
          </p:cNvPr>
          <p:cNvSpPr>
            <a:spLocks noGrp="1"/>
          </p:cNvSpPr>
          <p:nvPr>
            <p:ph type="pic" sz="quarter" idx="24"/>
          </p:nvPr>
        </p:nvSpPr>
        <p:spPr>
          <a:xfrm>
            <a:off x="6929159" y="3385373"/>
            <a:ext cx="4829371" cy="2787128"/>
          </a:xfrm>
          <a:solidFill>
            <a:schemeClr val="bg1">
              <a:lumMod val="85000"/>
            </a:schemeClr>
          </a:solidFill>
        </p:spPr>
        <p:txBody>
          <a:bodyPr>
            <a:normAutofit/>
          </a:bodyPr>
          <a:lstStyle>
            <a:lvl1pPr rtl="0">
              <a:defRPr sz="1600">
                <a:solidFill>
                  <a:schemeClr val="tx1">
                    <a:lumMod val="50000"/>
                    <a:lumOff val="50000"/>
                  </a:schemeClr>
                </a:solidFill>
              </a:defRPr>
            </a:lvl1pPr>
          </a:lstStyle>
          <a:p>
            <a:endParaRPr lang="en-AU"/>
          </a:p>
        </p:txBody>
      </p:sp>
      <p:sp>
        <p:nvSpPr>
          <p:cNvPr id="2" name="Date Placeholder 1">
            <a:extLst>
              <a:ext uri="{FF2B5EF4-FFF2-40B4-BE49-F238E27FC236}">
                <a16:creationId xmlns:a16="http://schemas.microsoft.com/office/drawing/2014/main" xmlns="" id="{0AF26E98-E7B3-401C-BBD3-44AED288710C}"/>
              </a:ext>
            </a:extLst>
          </p:cNvPr>
          <p:cNvSpPr>
            <a:spLocks noGrp="1"/>
          </p:cNvSpPr>
          <p:nvPr>
            <p:ph type="dt" sz="half" idx="25"/>
          </p:nvPr>
        </p:nvSpPr>
        <p:spPr/>
        <p:txBody>
          <a:bodyPr/>
          <a:lstStyle/>
          <a:p>
            <a:fld id="{15C1EA3C-26E9-4B87-838B-C7B127160328}" type="datetime1">
              <a:rPr lang="en-AU" noProof="0" smtClean="0"/>
              <a:t>28/11/19</a:t>
            </a:fld>
            <a:endParaRPr lang="en-AU" noProof="0" dirty="0"/>
          </a:p>
        </p:txBody>
      </p:sp>
      <p:sp>
        <p:nvSpPr>
          <p:cNvPr id="6" name="Slide Number Placeholder 5">
            <a:extLst>
              <a:ext uri="{FF2B5EF4-FFF2-40B4-BE49-F238E27FC236}">
                <a16:creationId xmlns:a16="http://schemas.microsoft.com/office/drawing/2014/main" xmlns="" id="{E353FC3F-C9AF-4833-9D51-51399AED9176}"/>
              </a:ext>
            </a:extLst>
          </p:cNvPr>
          <p:cNvSpPr>
            <a:spLocks noGrp="1"/>
          </p:cNvSpPr>
          <p:nvPr>
            <p:ph type="sldNum" sz="quarter" idx="26"/>
          </p:nvPr>
        </p:nvSpPr>
        <p:spPr/>
        <p:txBody>
          <a:bodyPr/>
          <a:lstStyle/>
          <a:p>
            <a:fld id="{DC22DD25-61AE-413C-B4D2-EF2365C9B2E1}" type="slidenum">
              <a:rPr lang="en-AU" noProof="0" smtClean="0"/>
              <a:pPr/>
              <a:t>‹#›</a:t>
            </a:fld>
            <a:endParaRPr lang="en-AU" noProof="0" dirty="0"/>
          </a:p>
        </p:txBody>
      </p:sp>
    </p:spTree>
    <p:extLst>
      <p:ext uri="{BB962C8B-B14F-4D97-AF65-F5344CB8AC3E}">
        <p14:creationId xmlns:p14="http://schemas.microsoft.com/office/powerpoint/2010/main" val="4102397365"/>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preserve="1" userDrawn="1">
  <p:cSld name="Text and three images">
    <p:spTree>
      <p:nvGrpSpPr>
        <p:cNvPr id="1" name=""/>
        <p:cNvGrpSpPr/>
        <p:nvPr/>
      </p:nvGrpSpPr>
      <p:grpSpPr>
        <a:xfrm>
          <a:off x="0" y="0"/>
          <a:ext cx="0" cy="0"/>
          <a:chOff x="0" y="0"/>
          <a:chExt cx="0" cy="0"/>
        </a:xfrm>
      </p:grpSpPr>
      <p:sp>
        <p:nvSpPr>
          <p:cNvPr id="8" name="Text Placeholder 7">
            <a:extLst>
              <a:ext uri="{FF2B5EF4-FFF2-40B4-BE49-F238E27FC236}">
                <a16:creationId xmlns:a16="http://schemas.microsoft.com/office/drawing/2014/main" xmlns="" id="{454D350D-E484-4913-8199-EB8C83FA4F63}"/>
              </a:ext>
            </a:extLst>
          </p:cNvPr>
          <p:cNvSpPr>
            <a:spLocks noGrp="1"/>
          </p:cNvSpPr>
          <p:nvPr>
            <p:ph type="body" sz="quarter" idx="13"/>
          </p:nvPr>
        </p:nvSpPr>
        <p:spPr>
          <a:xfrm>
            <a:off x="316359" y="1532415"/>
            <a:ext cx="6326668" cy="4459190"/>
          </a:xfrm>
        </p:spPr>
        <p:txBody>
          <a:bodyPr numCol="1" spcCol="360000"/>
          <a:lstStyle/>
          <a:p>
            <a:pPr lvl="0"/>
            <a:r>
              <a:rPr lang="en-AU" noProof="0" dirty="0"/>
              <a:t>Edit Master text styles</a:t>
            </a:r>
          </a:p>
          <a:p>
            <a:pPr lvl="1"/>
            <a:r>
              <a:rPr lang="en-AU" noProof="0" dirty="0"/>
              <a:t>Second level</a:t>
            </a:r>
          </a:p>
          <a:p>
            <a:pPr lvl="2"/>
            <a:r>
              <a:rPr lang="en-AU" noProof="0" dirty="0"/>
              <a:t>Third level</a:t>
            </a:r>
          </a:p>
          <a:p>
            <a:pPr lvl="3"/>
            <a:r>
              <a:rPr lang="en-AU" noProof="0" dirty="0"/>
              <a:t>Fourth level</a:t>
            </a:r>
          </a:p>
          <a:p>
            <a:pPr lvl="4"/>
            <a:r>
              <a:rPr lang="en-AU" noProof="0" dirty="0"/>
              <a:t>Fifth level</a:t>
            </a:r>
          </a:p>
        </p:txBody>
      </p:sp>
      <p:sp>
        <p:nvSpPr>
          <p:cNvPr id="4" name="Title 3">
            <a:extLst>
              <a:ext uri="{FF2B5EF4-FFF2-40B4-BE49-F238E27FC236}">
                <a16:creationId xmlns:a16="http://schemas.microsoft.com/office/drawing/2014/main" xmlns="" id="{2A715146-2554-48EE-B19F-EB08682D4D75}"/>
              </a:ext>
            </a:extLst>
          </p:cNvPr>
          <p:cNvSpPr>
            <a:spLocks noGrp="1"/>
          </p:cNvSpPr>
          <p:nvPr>
            <p:ph type="title"/>
          </p:nvPr>
        </p:nvSpPr>
        <p:spPr>
          <a:xfrm>
            <a:off x="1428765" y="395066"/>
            <a:ext cx="5214261" cy="887360"/>
          </a:xfrm>
        </p:spPr>
        <p:txBody>
          <a:bodyPr/>
          <a:lstStyle/>
          <a:p>
            <a:r>
              <a:rPr lang="en-US" dirty="0"/>
              <a:t>Click to edit Master title style</a:t>
            </a:r>
            <a:endParaRPr lang="en-AU" dirty="0"/>
          </a:p>
        </p:txBody>
      </p:sp>
      <p:sp>
        <p:nvSpPr>
          <p:cNvPr id="5" name="Footer Placeholder 4">
            <a:extLst>
              <a:ext uri="{FF2B5EF4-FFF2-40B4-BE49-F238E27FC236}">
                <a16:creationId xmlns:a16="http://schemas.microsoft.com/office/drawing/2014/main" xmlns="" id="{C0DA04E8-A36A-4835-AEDD-DEE7F9EE0FA4}"/>
              </a:ext>
            </a:extLst>
          </p:cNvPr>
          <p:cNvSpPr>
            <a:spLocks noGrp="1"/>
          </p:cNvSpPr>
          <p:nvPr>
            <p:ph type="ftr" sz="quarter" idx="18"/>
          </p:nvPr>
        </p:nvSpPr>
        <p:spPr/>
        <p:txBody>
          <a:bodyPr/>
          <a:lstStyle/>
          <a:p>
            <a:endParaRPr lang="en-AU" noProof="0" dirty="0"/>
          </a:p>
        </p:txBody>
      </p:sp>
      <p:sp>
        <p:nvSpPr>
          <p:cNvPr id="11" name="Picture Placeholder 8">
            <a:extLst>
              <a:ext uri="{FF2B5EF4-FFF2-40B4-BE49-F238E27FC236}">
                <a16:creationId xmlns:a16="http://schemas.microsoft.com/office/drawing/2014/main" xmlns="" id="{2EBC3B63-F8E6-4CD5-A3CE-0A68BD6D24E9}"/>
              </a:ext>
            </a:extLst>
          </p:cNvPr>
          <p:cNvSpPr>
            <a:spLocks noGrp="1"/>
          </p:cNvSpPr>
          <p:nvPr>
            <p:ph type="pic" sz="quarter" idx="24"/>
          </p:nvPr>
        </p:nvSpPr>
        <p:spPr>
          <a:xfrm>
            <a:off x="6929159" y="3385373"/>
            <a:ext cx="4829371" cy="2787128"/>
          </a:xfrm>
          <a:solidFill>
            <a:schemeClr val="bg1">
              <a:lumMod val="85000"/>
            </a:schemeClr>
          </a:solidFill>
        </p:spPr>
        <p:txBody>
          <a:bodyPr>
            <a:normAutofit/>
          </a:bodyPr>
          <a:lstStyle>
            <a:lvl1pPr rtl="0">
              <a:defRPr sz="1600">
                <a:solidFill>
                  <a:schemeClr val="tx1">
                    <a:lumMod val="50000"/>
                    <a:lumOff val="50000"/>
                  </a:schemeClr>
                </a:solidFill>
              </a:defRPr>
            </a:lvl1pPr>
          </a:lstStyle>
          <a:p>
            <a:endParaRPr lang="en-AU"/>
          </a:p>
        </p:txBody>
      </p:sp>
      <p:sp>
        <p:nvSpPr>
          <p:cNvPr id="12" name="Picture Placeholder 8">
            <a:extLst>
              <a:ext uri="{FF2B5EF4-FFF2-40B4-BE49-F238E27FC236}">
                <a16:creationId xmlns:a16="http://schemas.microsoft.com/office/drawing/2014/main" xmlns="" id="{E739982C-B3F1-49FA-A015-50C5BA9FD40B}"/>
              </a:ext>
            </a:extLst>
          </p:cNvPr>
          <p:cNvSpPr>
            <a:spLocks noGrp="1"/>
          </p:cNvSpPr>
          <p:nvPr>
            <p:ph type="pic" sz="quarter" idx="25"/>
          </p:nvPr>
        </p:nvSpPr>
        <p:spPr>
          <a:xfrm>
            <a:off x="6929160" y="433469"/>
            <a:ext cx="2340000" cy="2789709"/>
          </a:xfrm>
          <a:solidFill>
            <a:schemeClr val="bg1">
              <a:lumMod val="85000"/>
            </a:schemeClr>
          </a:solidFill>
        </p:spPr>
        <p:txBody>
          <a:bodyPr>
            <a:normAutofit/>
          </a:bodyPr>
          <a:lstStyle>
            <a:lvl1pPr rtl="0">
              <a:defRPr sz="1600">
                <a:solidFill>
                  <a:schemeClr val="tx1">
                    <a:lumMod val="50000"/>
                    <a:lumOff val="50000"/>
                  </a:schemeClr>
                </a:solidFill>
              </a:defRPr>
            </a:lvl1pPr>
          </a:lstStyle>
          <a:p>
            <a:endParaRPr lang="en-AU"/>
          </a:p>
        </p:txBody>
      </p:sp>
      <p:sp>
        <p:nvSpPr>
          <p:cNvPr id="13" name="Picture Placeholder 8">
            <a:extLst>
              <a:ext uri="{FF2B5EF4-FFF2-40B4-BE49-F238E27FC236}">
                <a16:creationId xmlns:a16="http://schemas.microsoft.com/office/drawing/2014/main" xmlns="" id="{31841E0A-6DB9-42D0-BD80-57DE7F80C2ED}"/>
              </a:ext>
            </a:extLst>
          </p:cNvPr>
          <p:cNvSpPr>
            <a:spLocks noGrp="1"/>
          </p:cNvSpPr>
          <p:nvPr>
            <p:ph type="pic" sz="quarter" idx="26"/>
          </p:nvPr>
        </p:nvSpPr>
        <p:spPr>
          <a:xfrm>
            <a:off x="9465648" y="433469"/>
            <a:ext cx="2292882" cy="2789709"/>
          </a:xfrm>
          <a:solidFill>
            <a:schemeClr val="bg1">
              <a:lumMod val="85000"/>
            </a:schemeClr>
          </a:solidFill>
        </p:spPr>
        <p:txBody>
          <a:bodyPr>
            <a:normAutofit/>
          </a:bodyPr>
          <a:lstStyle>
            <a:lvl1pPr rtl="0">
              <a:defRPr sz="1600">
                <a:solidFill>
                  <a:schemeClr val="tx1">
                    <a:lumMod val="50000"/>
                    <a:lumOff val="50000"/>
                  </a:schemeClr>
                </a:solidFill>
              </a:defRPr>
            </a:lvl1pPr>
          </a:lstStyle>
          <a:p>
            <a:endParaRPr lang="en-AU"/>
          </a:p>
        </p:txBody>
      </p:sp>
      <p:sp>
        <p:nvSpPr>
          <p:cNvPr id="2" name="Date Placeholder 1">
            <a:extLst>
              <a:ext uri="{FF2B5EF4-FFF2-40B4-BE49-F238E27FC236}">
                <a16:creationId xmlns:a16="http://schemas.microsoft.com/office/drawing/2014/main" xmlns="" id="{5D3F4A80-45A0-4953-8364-5BB35BEE19EA}"/>
              </a:ext>
            </a:extLst>
          </p:cNvPr>
          <p:cNvSpPr>
            <a:spLocks noGrp="1"/>
          </p:cNvSpPr>
          <p:nvPr>
            <p:ph type="dt" sz="half" idx="27"/>
          </p:nvPr>
        </p:nvSpPr>
        <p:spPr/>
        <p:txBody>
          <a:bodyPr/>
          <a:lstStyle/>
          <a:p>
            <a:fld id="{15C1EA3C-26E9-4B87-838B-C7B127160328}" type="datetime1">
              <a:rPr lang="en-AU" noProof="0" smtClean="0"/>
              <a:t>28/11/19</a:t>
            </a:fld>
            <a:endParaRPr lang="en-AU" noProof="0" dirty="0"/>
          </a:p>
        </p:txBody>
      </p:sp>
      <p:sp>
        <p:nvSpPr>
          <p:cNvPr id="6" name="Slide Number Placeholder 5">
            <a:extLst>
              <a:ext uri="{FF2B5EF4-FFF2-40B4-BE49-F238E27FC236}">
                <a16:creationId xmlns:a16="http://schemas.microsoft.com/office/drawing/2014/main" xmlns="" id="{849BD119-1E9F-42C8-BBE3-BA1D5B3AB4DB}"/>
              </a:ext>
            </a:extLst>
          </p:cNvPr>
          <p:cNvSpPr>
            <a:spLocks noGrp="1"/>
          </p:cNvSpPr>
          <p:nvPr>
            <p:ph type="sldNum" sz="quarter" idx="28"/>
          </p:nvPr>
        </p:nvSpPr>
        <p:spPr/>
        <p:txBody>
          <a:bodyPr/>
          <a:lstStyle/>
          <a:p>
            <a:fld id="{DC22DD25-61AE-413C-B4D2-EF2365C9B2E1}" type="slidenum">
              <a:rPr lang="en-AU" noProof="0" smtClean="0"/>
              <a:pPr/>
              <a:t>‹#›</a:t>
            </a:fld>
            <a:endParaRPr lang="en-AU" noProof="0" dirty="0"/>
          </a:p>
        </p:txBody>
      </p:sp>
    </p:spTree>
    <p:extLst>
      <p:ext uri="{BB962C8B-B14F-4D97-AF65-F5344CB8AC3E}">
        <p14:creationId xmlns:p14="http://schemas.microsoft.com/office/powerpoint/2010/main" val="1226275339"/>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preserve="1" userDrawn="1">
  <p:cSld name="Text and four images">
    <p:spTree>
      <p:nvGrpSpPr>
        <p:cNvPr id="1" name=""/>
        <p:cNvGrpSpPr/>
        <p:nvPr/>
      </p:nvGrpSpPr>
      <p:grpSpPr>
        <a:xfrm>
          <a:off x="0" y="0"/>
          <a:ext cx="0" cy="0"/>
          <a:chOff x="0" y="0"/>
          <a:chExt cx="0" cy="0"/>
        </a:xfrm>
      </p:grpSpPr>
      <p:sp>
        <p:nvSpPr>
          <p:cNvPr id="8" name="Text Placeholder 7">
            <a:extLst>
              <a:ext uri="{FF2B5EF4-FFF2-40B4-BE49-F238E27FC236}">
                <a16:creationId xmlns:a16="http://schemas.microsoft.com/office/drawing/2014/main" xmlns="" id="{454D350D-E484-4913-8199-EB8C83FA4F63}"/>
              </a:ext>
            </a:extLst>
          </p:cNvPr>
          <p:cNvSpPr>
            <a:spLocks noGrp="1"/>
          </p:cNvSpPr>
          <p:nvPr>
            <p:ph type="body" sz="quarter" idx="13"/>
          </p:nvPr>
        </p:nvSpPr>
        <p:spPr>
          <a:xfrm>
            <a:off x="316359" y="1532415"/>
            <a:ext cx="6326668" cy="4459190"/>
          </a:xfrm>
        </p:spPr>
        <p:txBody>
          <a:bodyPr numCol="1" spcCol="360000"/>
          <a:lstStyle/>
          <a:p>
            <a:pPr lvl="0"/>
            <a:r>
              <a:rPr lang="en-AU" noProof="0" dirty="0"/>
              <a:t>Edit Master text styles</a:t>
            </a:r>
          </a:p>
          <a:p>
            <a:pPr lvl="1"/>
            <a:r>
              <a:rPr lang="en-AU" noProof="0" dirty="0"/>
              <a:t>Second level</a:t>
            </a:r>
          </a:p>
          <a:p>
            <a:pPr lvl="2"/>
            <a:r>
              <a:rPr lang="en-AU" noProof="0" dirty="0"/>
              <a:t>Third level</a:t>
            </a:r>
          </a:p>
          <a:p>
            <a:pPr lvl="3"/>
            <a:r>
              <a:rPr lang="en-AU" noProof="0" dirty="0"/>
              <a:t>Fourth level</a:t>
            </a:r>
          </a:p>
          <a:p>
            <a:pPr lvl="4"/>
            <a:r>
              <a:rPr lang="en-AU" noProof="0" dirty="0"/>
              <a:t>Fifth level</a:t>
            </a:r>
          </a:p>
        </p:txBody>
      </p:sp>
      <p:sp>
        <p:nvSpPr>
          <p:cNvPr id="4" name="Title 3">
            <a:extLst>
              <a:ext uri="{FF2B5EF4-FFF2-40B4-BE49-F238E27FC236}">
                <a16:creationId xmlns:a16="http://schemas.microsoft.com/office/drawing/2014/main" xmlns="" id="{AB543F44-FB67-4998-BE74-154B2E107900}"/>
              </a:ext>
            </a:extLst>
          </p:cNvPr>
          <p:cNvSpPr>
            <a:spLocks noGrp="1"/>
          </p:cNvSpPr>
          <p:nvPr>
            <p:ph type="title"/>
          </p:nvPr>
        </p:nvSpPr>
        <p:spPr>
          <a:xfrm>
            <a:off x="1428765" y="395066"/>
            <a:ext cx="5214261" cy="887360"/>
          </a:xfrm>
        </p:spPr>
        <p:txBody>
          <a:bodyPr/>
          <a:lstStyle/>
          <a:p>
            <a:r>
              <a:rPr lang="en-US" dirty="0"/>
              <a:t>Click to edit Master title style</a:t>
            </a:r>
            <a:endParaRPr lang="en-AU" dirty="0"/>
          </a:p>
        </p:txBody>
      </p:sp>
      <p:sp>
        <p:nvSpPr>
          <p:cNvPr id="5" name="Footer Placeholder 4">
            <a:extLst>
              <a:ext uri="{FF2B5EF4-FFF2-40B4-BE49-F238E27FC236}">
                <a16:creationId xmlns:a16="http://schemas.microsoft.com/office/drawing/2014/main" xmlns="" id="{7FCC5649-0B68-4930-83FB-57F771940674}"/>
              </a:ext>
            </a:extLst>
          </p:cNvPr>
          <p:cNvSpPr>
            <a:spLocks noGrp="1"/>
          </p:cNvSpPr>
          <p:nvPr>
            <p:ph type="ftr" sz="quarter" idx="19"/>
          </p:nvPr>
        </p:nvSpPr>
        <p:spPr/>
        <p:txBody>
          <a:bodyPr/>
          <a:lstStyle/>
          <a:p>
            <a:endParaRPr lang="en-AU" noProof="0" dirty="0"/>
          </a:p>
        </p:txBody>
      </p:sp>
      <p:sp>
        <p:nvSpPr>
          <p:cNvPr id="16" name="Picture Placeholder 8">
            <a:extLst>
              <a:ext uri="{FF2B5EF4-FFF2-40B4-BE49-F238E27FC236}">
                <a16:creationId xmlns:a16="http://schemas.microsoft.com/office/drawing/2014/main" xmlns="" id="{1A6C2717-A40C-4B91-A59E-476ABCBFA49D}"/>
              </a:ext>
            </a:extLst>
          </p:cNvPr>
          <p:cNvSpPr>
            <a:spLocks noGrp="1"/>
          </p:cNvSpPr>
          <p:nvPr>
            <p:ph type="pic" sz="quarter" idx="24"/>
          </p:nvPr>
        </p:nvSpPr>
        <p:spPr>
          <a:xfrm>
            <a:off x="6929159" y="3385373"/>
            <a:ext cx="4829371" cy="2787128"/>
          </a:xfrm>
          <a:solidFill>
            <a:schemeClr val="bg1">
              <a:lumMod val="85000"/>
            </a:schemeClr>
          </a:solidFill>
        </p:spPr>
        <p:txBody>
          <a:bodyPr>
            <a:normAutofit/>
          </a:bodyPr>
          <a:lstStyle>
            <a:lvl1pPr rtl="0">
              <a:defRPr sz="1600">
                <a:solidFill>
                  <a:schemeClr val="tx1">
                    <a:lumMod val="50000"/>
                    <a:lumOff val="50000"/>
                  </a:schemeClr>
                </a:solidFill>
              </a:defRPr>
            </a:lvl1pPr>
          </a:lstStyle>
          <a:p>
            <a:endParaRPr lang="en-AU"/>
          </a:p>
        </p:txBody>
      </p:sp>
      <p:sp>
        <p:nvSpPr>
          <p:cNvPr id="17" name="Picture Placeholder 8">
            <a:extLst>
              <a:ext uri="{FF2B5EF4-FFF2-40B4-BE49-F238E27FC236}">
                <a16:creationId xmlns:a16="http://schemas.microsoft.com/office/drawing/2014/main" xmlns="" id="{E5CE3F13-4F10-496E-9AF5-EB9AD5EEB8CD}"/>
              </a:ext>
            </a:extLst>
          </p:cNvPr>
          <p:cNvSpPr>
            <a:spLocks noGrp="1"/>
          </p:cNvSpPr>
          <p:nvPr>
            <p:ph type="pic" sz="quarter" idx="25"/>
          </p:nvPr>
        </p:nvSpPr>
        <p:spPr>
          <a:xfrm>
            <a:off x="6929160" y="433469"/>
            <a:ext cx="2340000" cy="2789709"/>
          </a:xfrm>
          <a:solidFill>
            <a:schemeClr val="bg1">
              <a:lumMod val="85000"/>
            </a:schemeClr>
          </a:solidFill>
        </p:spPr>
        <p:txBody>
          <a:bodyPr>
            <a:normAutofit/>
          </a:bodyPr>
          <a:lstStyle>
            <a:lvl1pPr rtl="0">
              <a:defRPr sz="1600">
                <a:solidFill>
                  <a:schemeClr val="tx1">
                    <a:lumMod val="50000"/>
                    <a:lumOff val="50000"/>
                  </a:schemeClr>
                </a:solidFill>
              </a:defRPr>
            </a:lvl1pPr>
          </a:lstStyle>
          <a:p>
            <a:endParaRPr lang="en-AU"/>
          </a:p>
        </p:txBody>
      </p:sp>
      <p:sp>
        <p:nvSpPr>
          <p:cNvPr id="18" name="Picture Placeholder 8">
            <a:extLst>
              <a:ext uri="{FF2B5EF4-FFF2-40B4-BE49-F238E27FC236}">
                <a16:creationId xmlns:a16="http://schemas.microsoft.com/office/drawing/2014/main" xmlns="" id="{4F400719-C365-4225-A532-5F986A18ECA4}"/>
              </a:ext>
            </a:extLst>
          </p:cNvPr>
          <p:cNvSpPr>
            <a:spLocks noGrp="1"/>
          </p:cNvSpPr>
          <p:nvPr>
            <p:ph type="pic" sz="quarter" idx="16"/>
          </p:nvPr>
        </p:nvSpPr>
        <p:spPr>
          <a:xfrm>
            <a:off x="9456458" y="433469"/>
            <a:ext cx="2302072" cy="1331839"/>
          </a:xfrm>
          <a:solidFill>
            <a:schemeClr val="bg1">
              <a:lumMod val="85000"/>
            </a:schemeClr>
          </a:solidFill>
        </p:spPr>
        <p:txBody>
          <a:bodyPr>
            <a:normAutofit/>
          </a:bodyPr>
          <a:lstStyle>
            <a:lvl1pPr rtl="0">
              <a:defRPr sz="1600">
                <a:solidFill>
                  <a:schemeClr val="tx1">
                    <a:lumMod val="50000"/>
                    <a:lumOff val="50000"/>
                  </a:schemeClr>
                </a:solidFill>
              </a:defRPr>
            </a:lvl1pPr>
          </a:lstStyle>
          <a:p>
            <a:endParaRPr lang="en-AU"/>
          </a:p>
        </p:txBody>
      </p:sp>
      <p:sp>
        <p:nvSpPr>
          <p:cNvPr id="19" name="Picture Placeholder 8">
            <a:extLst>
              <a:ext uri="{FF2B5EF4-FFF2-40B4-BE49-F238E27FC236}">
                <a16:creationId xmlns:a16="http://schemas.microsoft.com/office/drawing/2014/main" xmlns="" id="{2B1DF00D-30B2-490C-B3B2-6E92730487D7}"/>
              </a:ext>
            </a:extLst>
          </p:cNvPr>
          <p:cNvSpPr>
            <a:spLocks noGrp="1"/>
          </p:cNvSpPr>
          <p:nvPr>
            <p:ph type="pic" sz="quarter" idx="17"/>
          </p:nvPr>
        </p:nvSpPr>
        <p:spPr>
          <a:xfrm>
            <a:off x="9456458" y="1953366"/>
            <a:ext cx="2302072" cy="1273502"/>
          </a:xfrm>
          <a:solidFill>
            <a:schemeClr val="bg1">
              <a:lumMod val="85000"/>
            </a:schemeClr>
          </a:solidFill>
        </p:spPr>
        <p:txBody>
          <a:bodyPr>
            <a:normAutofit/>
          </a:bodyPr>
          <a:lstStyle>
            <a:lvl1pPr rtl="0">
              <a:defRPr sz="1600">
                <a:solidFill>
                  <a:schemeClr val="tx1">
                    <a:lumMod val="50000"/>
                    <a:lumOff val="50000"/>
                  </a:schemeClr>
                </a:solidFill>
              </a:defRPr>
            </a:lvl1pPr>
          </a:lstStyle>
          <a:p>
            <a:endParaRPr lang="en-AU"/>
          </a:p>
        </p:txBody>
      </p:sp>
      <p:sp>
        <p:nvSpPr>
          <p:cNvPr id="2" name="Date Placeholder 1">
            <a:extLst>
              <a:ext uri="{FF2B5EF4-FFF2-40B4-BE49-F238E27FC236}">
                <a16:creationId xmlns:a16="http://schemas.microsoft.com/office/drawing/2014/main" xmlns="" id="{6AADCC63-20FE-4D59-BB93-369A8D612D40}"/>
              </a:ext>
            </a:extLst>
          </p:cNvPr>
          <p:cNvSpPr>
            <a:spLocks noGrp="1"/>
          </p:cNvSpPr>
          <p:nvPr>
            <p:ph type="dt" sz="half" idx="26"/>
          </p:nvPr>
        </p:nvSpPr>
        <p:spPr/>
        <p:txBody>
          <a:bodyPr/>
          <a:lstStyle/>
          <a:p>
            <a:fld id="{15C1EA3C-26E9-4B87-838B-C7B127160328}" type="datetime1">
              <a:rPr lang="en-AU" noProof="0" smtClean="0"/>
              <a:t>28/11/19</a:t>
            </a:fld>
            <a:endParaRPr lang="en-AU" noProof="0" dirty="0"/>
          </a:p>
        </p:txBody>
      </p:sp>
      <p:sp>
        <p:nvSpPr>
          <p:cNvPr id="6" name="Slide Number Placeholder 5">
            <a:extLst>
              <a:ext uri="{FF2B5EF4-FFF2-40B4-BE49-F238E27FC236}">
                <a16:creationId xmlns:a16="http://schemas.microsoft.com/office/drawing/2014/main" xmlns="" id="{F4F80D9D-A3A2-4222-913D-0FD981A9D57E}"/>
              </a:ext>
            </a:extLst>
          </p:cNvPr>
          <p:cNvSpPr>
            <a:spLocks noGrp="1"/>
          </p:cNvSpPr>
          <p:nvPr>
            <p:ph type="sldNum" sz="quarter" idx="27"/>
          </p:nvPr>
        </p:nvSpPr>
        <p:spPr/>
        <p:txBody>
          <a:bodyPr/>
          <a:lstStyle/>
          <a:p>
            <a:fld id="{DC22DD25-61AE-413C-B4D2-EF2365C9B2E1}" type="slidenum">
              <a:rPr lang="en-AU" noProof="0" smtClean="0"/>
              <a:pPr/>
              <a:t>‹#›</a:t>
            </a:fld>
            <a:endParaRPr lang="en-AU" noProof="0" dirty="0"/>
          </a:p>
        </p:txBody>
      </p:sp>
    </p:spTree>
    <p:extLst>
      <p:ext uri="{BB962C8B-B14F-4D97-AF65-F5344CB8AC3E}">
        <p14:creationId xmlns:p14="http://schemas.microsoft.com/office/powerpoint/2010/main" val="3109012553"/>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preserve="1" userDrawn="1">
  <p:cSld name="One image">
    <p:spTree>
      <p:nvGrpSpPr>
        <p:cNvPr id="1" name=""/>
        <p:cNvGrpSpPr/>
        <p:nvPr/>
      </p:nvGrpSpPr>
      <p:grpSpPr>
        <a:xfrm>
          <a:off x="0" y="0"/>
          <a:ext cx="0" cy="0"/>
          <a:chOff x="0" y="0"/>
          <a:chExt cx="0" cy="0"/>
        </a:xfrm>
      </p:grpSpPr>
      <p:sp>
        <p:nvSpPr>
          <p:cNvPr id="9" name="Picture Placeholder 8">
            <a:extLst>
              <a:ext uri="{FF2B5EF4-FFF2-40B4-BE49-F238E27FC236}">
                <a16:creationId xmlns:a16="http://schemas.microsoft.com/office/drawing/2014/main" xmlns="" id="{752293B1-CA6A-4F4E-91FF-99F08DA2149D}"/>
              </a:ext>
            </a:extLst>
          </p:cNvPr>
          <p:cNvSpPr>
            <a:spLocks noGrp="1"/>
          </p:cNvSpPr>
          <p:nvPr>
            <p:ph type="pic" sz="quarter" idx="14"/>
          </p:nvPr>
        </p:nvSpPr>
        <p:spPr>
          <a:xfrm>
            <a:off x="433470" y="433470"/>
            <a:ext cx="11325062" cy="5991061"/>
          </a:xfrm>
          <a:solidFill>
            <a:schemeClr val="bg1">
              <a:lumMod val="85000"/>
            </a:schemeClr>
          </a:solidFill>
        </p:spPr>
        <p:txBody>
          <a:bodyPr lIns="936000" tIns="180000" rIns="180000" bIns="180000">
            <a:normAutofit/>
          </a:bodyPr>
          <a:lstStyle>
            <a:lvl1pPr algn="l" rtl="0">
              <a:defRPr sz="1600">
                <a:solidFill>
                  <a:schemeClr val="tx1">
                    <a:lumMod val="50000"/>
                    <a:lumOff val="50000"/>
                  </a:schemeClr>
                </a:solidFill>
              </a:defRPr>
            </a:lvl1pPr>
          </a:lstStyle>
          <a:p>
            <a:endParaRPr lang="en-AU"/>
          </a:p>
        </p:txBody>
      </p:sp>
      <p:sp>
        <p:nvSpPr>
          <p:cNvPr id="128" name="Text Placeholder 135">
            <a:extLst>
              <a:ext uri="{FF2B5EF4-FFF2-40B4-BE49-F238E27FC236}">
                <a16:creationId xmlns:a16="http://schemas.microsoft.com/office/drawing/2014/main" xmlns="" id="{0C3C7B2F-708A-4AE4-81D4-A81DA4A14F40}"/>
              </a:ext>
            </a:extLst>
          </p:cNvPr>
          <p:cNvSpPr>
            <a:spLocks noGrp="1" noChangeAspect="1"/>
          </p:cNvSpPr>
          <p:nvPr>
            <p:ph type="body" sz="quarter" idx="15" hasCustomPrompt="1"/>
          </p:nvPr>
        </p:nvSpPr>
        <p:spPr>
          <a:xfrm>
            <a:off x="433470" y="433470"/>
            <a:ext cx="720000" cy="720000"/>
          </a:xfrm>
          <a:blipFill dpi="0" rotWithShape="1">
            <a:blip r:embed="rId2"/>
            <a:srcRect/>
            <a:stretch>
              <a:fillRect/>
            </a:stretch>
          </a:blipFill>
        </p:spPr>
        <p:txBody>
          <a:bodyPr>
            <a:normAutofit/>
          </a:bodyPr>
          <a:lstStyle>
            <a:lvl1pPr>
              <a:defRPr sz="200">
                <a:solidFill>
                  <a:schemeClr val="tx2"/>
                </a:solidFill>
              </a:defRPr>
            </a:lvl1pPr>
            <a:lvl2pPr marL="0" indent="0">
              <a:defRPr sz="200">
                <a:solidFill>
                  <a:schemeClr val="tx2"/>
                </a:solidFill>
              </a:defRPr>
            </a:lvl2pPr>
            <a:lvl3pPr marL="0" indent="0">
              <a:defRPr sz="200">
                <a:solidFill>
                  <a:schemeClr val="tx2"/>
                </a:solidFill>
              </a:defRPr>
            </a:lvl3pPr>
            <a:lvl4pPr>
              <a:defRPr sz="200">
                <a:solidFill>
                  <a:schemeClr val="tx2"/>
                </a:solidFill>
              </a:defRPr>
            </a:lvl4pPr>
            <a:lvl5pPr>
              <a:defRPr sz="200">
                <a:solidFill>
                  <a:schemeClr val="tx2"/>
                </a:solidFill>
              </a:defRPr>
            </a:lvl5pPr>
            <a:lvl6pPr>
              <a:defRPr sz="200">
                <a:solidFill>
                  <a:schemeClr val="tx2"/>
                </a:solidFill>
              </a:defRPr>
            </a:lvl6pPr>
            <a:lvl7pPr>
              <a:defRPr sz="200">
                <a:solidFill>
                  <a:schemeClr val="tx2"/>
                </a:solidFill>
              </a:defRPr>
            </a:lvl7pPr>
            <a:lvl8pPr>
              <a:defRPr sz="200">
                <a:solidFill>
                  <a:schemeClr val="tx2"/>
                </a:solidFill>
              </a:defRPr>
            </a:lvl8pPr>
            <a:lvl9pPr>
              <a:defRPr sz="200">
                <a:solidFill>
                  <a:schemeClr val="tx2"/>
                </a:solidFill>
              </a:defRPr>
            </a:lvl9pPr>
          </a:lstStyle>
          <a:p>
            <a:pPr lvl="0"/>
            <a:r>
              <a:rPr lang="en-AU" noProof="0"/>
              <a:t>       </a:t>
            </a:r>
          </a:p>
        </p:txBody>
      </p:sp>
      <p:sp>
        <p:nvSpPr>
          <p:cNvPr id="129" name="Text Placeholder 140">
            <a:extLst>
              <a:ext uri="{FF2B5EF4-FFF2-40B4-BE49-F238E27FC236}">
                <a16:creationId xmlns:a16="http://schemas.microsoft.com/office/drawing/2014/main" xmlns="" id="{74E4AFED-1C0E-4349-B4D8-5619735862FA}"/>
              </a:ext>
            </a:extLst>
          </p:cNvPr>
          <p:cNvSpPr>
            <a:spLocks noGrp="1"/>
          </p:cNvSpPr>
          <p:nvPr>
            <p:ph type="body" sz="quarter" idx="16" hasCustomPrompt="1"/>
          </p:nvPr>
        </p:nvSpPr>
        <p:spPr>
          <a:xfrm>
            <a:off x="2313784" y="2007045"/>
            <a:ext cx="2965787" cy="826466"/>
          </a:xfrm>
        </p:spPr>
        <p:txBody>
          <a:bodyPr/>
          <a:lstStyle>
            <a:lvl1pPr>
              <a:spcBef>
                <a:spcPts val="500"/>
              </a:spcBef>
              <a:defRPr b="1">
                <a:solidFill>
                  <a:schemeClr val="bg1"/>
                </a:solidFill>
              </a:defRPr>
            </a:lvl1pPr>
            <a:lvl2pPr marL="0" indent="0">
              <a:buNone/>
              <a:defRPr sz="2000">
                <a:solidFill>
                  <a:schemeClr val="bg1"/>
                </a:solidFill>
              </a:defRPr>
            </a:lvl2pPr>
            <a:lvl3pPr marL="0" indent="0">
              <a:buNone/>
              <a:defRPr sz="2000" b="0">
                <a:solidFill>
                  <a:schemeClr val="bg1"/>
                </a:solidFill>
              </a:defRPr>
            </a:lvl3pPr>
            <a:lvl4pPr>
              <a:defRPr sz="2000" b="0">
                <a:solidFill>
                  <a:schemeClr val="bg1"/>
                </a:solidFill>
              </a:defRPr>
            </a:lvl4pPr>
            <a:lvl5pPr>
              <a:defRPr sz="2000" b="0">
                <a:solidFill>
                  <a:schemeClr val="bg1"/>
                </a:solidFill>
              </a:defRPr>
            </a:lvl5pPr>
            <a:lvl6pPr>
              <a:defRPr sz="2000" b="0">
                <a:solidFill>
                  <a:schemeClr val="bg1"/>
                </a:solidFill>
              </a:defRPr>
            </a:lvl6pPr>
            <a:lvl7pPr>
              <a:defRPr sz="2000" b="0">
                <a:solidFill>
                  <a:schemeClr val="bg1"/>
                </a:solidFill>
              </a:defRPr>
            </a:lvl7pPr>
            <a:lvl8pPr>
              <a:defRPr sz="2000">
                <a:solidFill>
                  <a:schemeClr val="bg1"/>
                </a:solidFill>
              </a:defRPr>
            </a:lvl8pPr>
            <a:lvl9pPr>
              <a:defRPr sz="2000">
                <a:solidFill>
                  <a:schemeClr val="bg1"/>
                </a:solidFill>
              </a:defRPr>
            </a:lvl9pPr>
          </a:lstStyle>
          <a:p>
            <a:pPr lvl="0"/>
            <a:r>
              <a:rPr lang="en-AU" noProof="0" dirty="0"/>
              <a:t>Use this for dark images</a:t>
            </a:r>
          </a:p>
          <a:p>
            <a:pPr lvl="0"/>
            <a:r>
              <a:rPr lang="en-AU" noProof="0" dirty="0"/>
              <a:t>Edit Master text styles</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131" name="Text Placeholder 140">
            <a:extLst>
              <a:ext uri="{FF2B5EF4-FFF2-40B4-BE49-F238E27FC236}">
                <a16:creationId xmlns:a16="http://schemas.microsoft.com/office/drawing/2014/main" xmlns="" id="{3990CB9E-67EF-4DD1-AF68-044AF2AC02B8}"/>
              </a:ext>
            </a:extLst>
          </p:cNvPr>
          <p:cNvSpPr>
            <a:spLocks noGrp="1"/>
          </p:cNvSpPr>
          <p:nvPr>
            <p:ph type="body" sz="quarter" idx="17" hasCustomPrompt="1"/>
          </p:nvPr>
        </p:nvSpPr>
        <p:spPr>
          <a:xfrm>
            <a:off x="6945656" y="2007045"/>
            <a:ext cx="2965787" cy="826466"/>
          </a:xfrm>
        </p:spPr>
        <p:txBody>
          <a:bodyPr/>
          <a:lstStyle>
            <a:lvl1pPr>
              <a:spcBef>
                <a:spcPts val="500"/>
              </a:spcBef>
              <a:defRPr b="1">
                <a:solidFill>
                  <a:schemeClr val="tx2"/>
                </a:solidFill>
              </a:defRPr>
            </a:lvl1pPr>
            <a:lvl2pPr marL="0" indent="0">
              <a:buNone/>
              <a:defRPr sz="2000">
                <a:solidFill>
                  <a:schemeClr val="tx2"/>
                </a:solidFill>
              </a:defRPr>
            </a:lvl2pPr>
            <a:lvl3pPr marL="0" indent="0">
              <a:buNone/>
              <a:defRPr sz="2000" b="0">
                <a:solidFill>
                  <a:schemeClr val="tx2"/>
                </a:solidFill>
              </a:defRPr>
            </a:lvl3pPr>
            <a:lvl4pPr>
              <a:defRPr sz="2000" b="0">
                <a:solidFill>
                  <a:schemeClr val="tx2"/>
                </a:solidFill>
              </a:defRPr>
            </a:lvl4pPr>
            <a:lvl5pPr>
              <a:defRPr sz="2000" b="0">
                <a:solidFill>
                  <a:schemeClr val="tx2"/>
                </a:solidFill>
              </a:defRPr>
            </a:lvl5pPr>
            <a:lvl6pPr>
              <a:defRPr sz="2000" b="0">
                <a:solidFill>
                  <a:schemeClr val="tx2"/>
                </a:solidFill>
              </a:defRPr>
            </a:lvl6pPr>
            <a:lvl7pPr>
              <a:defRPr sz="2000" b="0">
                <a:solidFill>
                  <a:schemeClr val="tx2"/>
                </a:solidFill>
              </a:defRPr>
            </a:lvl7pPr>
            <a:lvl8pPr>
              <a:defRPr sz="2000">
                <a:solidFill>
                  <a:schemeClr val="tx2"/>
                </a:solidFill>
              </a:defRPr>
            </a:lvl8pPr>
            <a:lvl9pPr>
              <a:defRPr sz="2000">
                <a:solidFill>
                  <a:schemeClr val="tx2"/>
                </a:solidFill>
              </a:defRPr>
            </a:lvl9pPr>
          </a:lstStyle>
          <a:p>
            <a:pPr lvl="0"/>
            <a:r>
              <a:rPr lang="en-AU" noProof="0" dirty="0"/>
              <a:t>Use this for light images</a:t>
            </a:r>
            <a:br>
              <a:rPr lang="en-AU" noProof="0" dirty="0"/>
            </a:br>
            <a:r>
              <a:rPr lang="en-AU" noProof="0" dirty="0"/>
              <a:t>Edit Master text styles</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Tree>
    <p:extLst>
      <p:ext uri="{BB962C8B-B14F-4D97-AF65-F5344CB8AC3E}">
        <p14:creationId xmlns:p14="http://schemas.microsoft.com/office/powerpoint/2010/main" val="1283524917"/>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xmlns="" id="{7C6C5FD4-26B4-4C9F-9FC8-80D375B3C3A3}"/>
              </a:ext>
            </a:extLst>
          </p:cNvPr>
          <p:cNvSpPr>
            <a:spLocks noGrp="1"/>
          </p:cNvSpPr>
          <p:nvPr>
            <p:ph type="sldNum" sz="quarter" idx="12"/>
          </p:nvPr>
        </p:nvSpPr>
        <p:spPr/>
        <p:txBody>
          <a:bodyPr/>
          <a:lstStyle/>
          <a:p>
            <a:fld id="{DC22DD25-61AE-413C-B4D2-EF2365C9B2E1}" type="slidenum">
              <a:rPr lang="en-AU" smtClean="0"/>
              <a:t>‹#›</a:t>
            </a:fld>
            <a:endParaRPr lang="en-AU"/>
          </a:p>
        </p:txBody>
      </p:sp>
      <p:sp>
        <p:nvSpPr>
          <p:cNvPr id="64" name="Title 63">
            <a:extLst>
              <a:ext uri="{FF2B5EF4-FFF2-40B4-BE49-F238E27FC236}">
                <a16:creationId xmlns:a16="http://schemas.microsoft.com/office/drawing/2014/main" xmlns="" id="{6588F683-12EB-403B-8215-D3E833481636}"/>
              </a:ext>
            </a:extLst>
          </p:cNvPr>
          <p:cNvSpPr>
            <a:spLocks noGrp="1"/>
          </p:cNvSpPr>
          <p:nvPr>
            <p:ph type="title"/>
          </p:nvPr>
        </p:nvSpPr>
        <p:spPr/>
        <p:txBody>
          <a:bodyPr/>
          <a:lstStyle/>
          <a:p>
            <a:r>
              <a:rPr lang="en-US"/>
              <a:t>Click to edit Master title style</a:t>
            </a:r>
            <a:endParaRPr lang="en-AU"/>
          </a:p>
        </p:txBody>
      </p:sp>
    </p:spTree>
    <p:extLst>
      <p:ext uri="{BB962C8B-B14F-4D97-AF65-F5344CB8AC3E}">
        <p14:creationId xmlns:p14="http://schemas.microsoft.com/office/powerpoint/2010/main" val="821851882"/>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xmlns="" id="{B9B1F917-01CE-4331-AB1E-74B962EECC12}"/>
              </a:ext>
            </a:extLst>
          </p:cNvPr>
          <p:cNvSpPr>
            <a:spLocks noGrp="1"/>
          </p:cNvSpPr>
          <p:nvPr>
            <p:ph type="title" hasCustomPrompt="1"/>
          </p:nvPr>
        </p:nvSpPr>
        <p:spPr>
          <a:xfrm>
            <a:off x="1428765" y="395066"/>
            <a:ext cx="10296000" cy="887360"/>
          </a:xfrm>
        </p:spPr>
        <p:txBody>
          <a:bodyPr/>
          <a:lstStyle>
            <a:lvl1pPr>
              <a:defRPr/>
            </a:lvl1pPr>
          </a:lstStyle>
          <a:p>
            <a:r>
              <a:rPr lang="en-AU" noProof="0" dirty="0"/>
              <a:t>Title and content</a:t>
            </a:r>
          </a:p>
        </p:txBody>
      </p:sp>
      <p:sp>
        <p:nvSpPr>
          <p:cNvPr id="3" name="Content Placeholder 2">
            <a:extLst>
              <a:ext uri="{FF2B5EF4-FFF2-40B4-BE49-F238E27FC236}">
                <a16:creationId xmlns:a16="http://schemas.microsoft.com/office/drawing/2014/main" xmlns="" id="{37A7AD5C-27FE-4927-A5C6-D642B489CA22}"/>
              </a:ext>
            </a:extLst>
          </p:cNvPr>
          <p:cNvSpPr>
            <a:spLocks noGrp="1"/>
          </p:cNvSpPr>
          <p:nvPr>
            <p:ph idx="1" hasCustomPrompt="1"/>
          </p:nvPr>
        </p:nvSpPr>
        <p:spPr>
          <a:xfrm>
            <a:off x="316356" y="1532415"/>
            <a:ext cx="11408409" cy="4376944"/>
          </a:xfrm>
        </p:spPr>
        <p:txBody>
          <a:bodyPr/>
          <a:lstStyle>
            <a:lvl1pPr marL="0" marR="0" indent="0" algn="l" defTabSz="914400" rtl="0" eaLnBrk="1" fontAlgn="auto" latinLnBrk="0" hangingPunct="1">
              <a:lnSpc>
                <a:spcPct val="100000"/>
              </a:lnSpc>
              <a:spcBef>
                <a:spcPts val="1000"/>
              </a:spcBef>
              <a:spcAft>
                <a:spcPts val="0"/>
              </a:spcAft>
              <a:buClrTx/>
              <a:buSzTx/>
              <a:buFont typeface="Arial" panose="020B0604020202020204" pitchFamily="34" charset="0"/>
              <a:buNone/>
              <a:tabLst/>
              <a:defRPr/>
            </a:lvl1pPr>
          </a:lstStyle>
          <a:p>
            <a:pPr marL="0" marR="0" lvl="0" indent="0" algn="l" defTabSz="914400" rtl="0" eaLnBrk="1" fontAlgn="auto" latinLnBrk="0" hangingPunct="1">
              <a:lnSpc>
                <a:spcPct val="100000"/>
              </a:lnSpc>
              <a:spcBef>
                <a:spcPts val="1000"/>
              </a:spcBef>
              <a:spcAft>
                <a:spcPts val="0"/>
              </a:spcAft>
              <a:buClrTx/>
              <a:buSzTx/>
              <a:buFont typeface="Arial" panose="020B0604020202020204" pitchFamily="34" charset="0"/>
              <a:buNone/>
              <a:tabLst/>
              <a:defRPr/>
            </a:pPr>
            <a:r>
              <a:rPr lang="en-AU" noProof="0" dirty="0"/>
              <a:t>Click to add text, or click on the relevant icon at the centre of the placeholder to add: Table / Chart / SmartArt / Image / Media. There are five type style levels. To access the type styles, click on the text and press the ‘Increase / Decrease List Level’ buttons in the Paragraph section of the Home ribbon.</a:t>
            </a:r>
          </a:p>
          <a:p>
            <a:pPr lvl="0"/>
            <a:r>
              <a:rPr lang="en-AU" noProof="0" dirty="0"/>
              <a:t>Edit Master text styles</a:t>
            </a:r>
          </a:p>
          <a:p>
            <a:pPr lvl="1"/>
            <a:r>
              <a:rPr lang="en-AU" noProof="0" dirty="0"/>
              <a:t>Second level</a:t>
            </a:r>
          </a:p>
          <a:p>
            <a:pPr lvl="2"/>
            <a:r>
              <a:rPr lang="en-AU" noProof="0" dirty="0"/>
              <a:t>Third level</a:t>
            </a:r>
          </a:p>
          <a:p>
            <a:pPr lvl="3"/>
            <a:r>
              <a:rPr lang="en-AU" noProof="0" dirty="0"/>
              <a:t>Fourth level</a:t>
            </a:r>
          </a:p>
          <a:p>
            <a:pPr lvl="4"/>
            <a:r>
              <a:rPr lang="en-AU" noProof="0" dirty="0"/>
              <a:t>Fifth level</a:t>
            </a:r>
          </a:p>
        </p:txBody>
      </p:sp>
      <p:sp>
        <p:nvSpPr>
          <p:cNvPr id="4" name="Date Placeholder 3">
            <a:extLst>
              <a:ext uri="{FF2B5EF4-FFF2-40B4-BE49-F238E27FC236}">
                <a16:creationId xmlns:a16="http://schemas.microsoft.com/office/drawing/2014/main" xmlns="" id="{E0343E2C-891A-4EFA-B177-79A203A954BF}"/>
              </a:ext>
            </a:extLst>
          </p:cNvPr>
          <p:cNvSpPr>
            <a:spLocks noGrp="1"/>
          </p:cNvSpPr>
          <p:nvPr>
            <p:ph type="dt" sz="half" idx="10"/>
          </p:nvPr>
        </p:nvSpPr>
        <p:spPr/>
        <p:txBody>
          <a:bodyPr/>
          <a:lstStyle/>
          <a:p>
            <a:fld id="{9779B32D-F9FA-4261-B185-C59FA1578162}" type="datetime1">
              <a:rPr lang="en-AU" noProof="0" smtClean="0"/>
              <a:t>28/11/19</a:t>
            </a:fld>
            <a:endParaRPr lang="en-AU" noProof="0"/>
          </a:p>
        </p:txBody>
      </p:sp>
      <p:sp>
        <p:nvSpPr>
          <p:cNvPr id="5" name="Footer Placeholder 4">
            <a:extLst>
              <a:ext uri="{FF2B5EF4-FFF2-40B4-BE49-F238E27FC236}">
                <a16:creationId xmlns:a16="http://schemas.microsoft.com/office/drawing/2014/main" xmlns="" id="{79D28311-B38F-4316-93C3-A38E25C4D847}"/>
              </a:ext>
            </a:extLst>
          </p:cNvPr>
          <p:cNvSpPr>
            <a:spLocks noGrp="1"/>
          </p:cNvSpPr>
          <p:nvPr>
            <p:ph type="ftr" sz="quarter" idx="11"/>
          </p:nvPr>
        </p:nvSpPr>
        <p:spPr/>
        <p:txBody>
          <a:bodyPr/>
          <a:lstStyle/>
          <a:p>
            <a:endParaRPr lang="en-AU" noProof="0"/>
          </a:p>
        </p:txBody>
      </p:sp>
      <p:sp>
        <p:nvSpPr>
          <p:cNvPr id="6" name="Slide Number Placeholder 5">
            <a:extLst>
              <a:ext uri="{FF2B5EF4-FFF2-40B4-BE49-F238E27FC236}">
                <a16:creationId xmlns:a16="http://schemas.microsoft.com/office/drawing/2014/main" xmlns="" id="{ABBBCB2E-0337-4FDD-956F-BDAC9ED1A6B4}"/>
              </a:ext>
            </a:extLst>
          </p:cNvPr>
          <p:cNvSpPr>
            <a:spLocks noGrp="1"/>
          </p:cNvSpPr>
          <p:nvPr>
            <p:ph type="sldNum" sz="quarter" idx="12"/>
          </p:nvPr>
        </p:nvSpPr>
        <p:spPr/>
        <p:txBody>
          <a:bodyPr/>
          <a:lstStyle/>
          <a:p>
            <a:fld id="{DC22DD25-61AE-413C-B4D2-EF2365C9B2E1}" type="slidenum">
              <a:rPr lang="en-AU" noProof="0" smtClean="0"/>
              <a:t>‹#›</a:t>
            </a:fld>
            <a:endParaRPr lang="en-AU" noProof="0"/>
          </a:p>
        </p:txBody>
      </p:sp>
    </p:spTree>
    <p:extLst>
      <p:ext uri="{BB962C8B-B14F-4D97-AF65-F5344CB8AC3E}">
        <p14:creationId xmlns:p14="http://schemas.microsoft.com/office/powerpoint/2010/main" val="2834285580"/>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xmlns="" id="{B9B1F917-01CE-4331-AB1E-74B962EECC12}"/>
              </a:ext>
            </a:extLst>
          </p:cNvPr>
          <p:cNvSpPr>
            <a:spLocks noGrp="1"/>
          </p:cNvSpPr>
          <p:nvPr>
            <p:ph type="title" hasCustomPrompt="1"/>
          </p:nvPr>
        </p:nvSpPr>
        <p:spPr>
          <a:xfrm>
            <a:off x="1428765" y="395066"/>
            <a:ext cx="10296000" cy="887360"/>
          </a:xfrm>
        </p:spPr>
        <p:txBody>
          <a:bodyPr/>
          <a:lstStyle>
            <a:lvl1pPr>
              <a:defRPr/>
            </a:lvl1pPr>
          </a:lstStyle>
          <a:p>
            <a:r>
              <a:rPr lang="en-AU" noProof="0" dirty="0"/>
              <a:t>Two content</a:t>
            </a:r>
          </a:p>
        </p:txBody>
      </p:sp>
      <p:sp>
        <p:nvSpPr>
          <p:cNvPr id="3" name="Content Placeholder 2">
            <a:extLst>
              <a:ext uri="{FF2B5EF4-FFF2-40B4-BE49-F238E27FC236}">
                <a16:creationId xmlns:a16="http://schemas.microsoft.com/office/drawing/2014/main" xmlns="" id="{37A7AD5C-27FE-4927-A5C6-D642B489CA22}"/>
              </a:ext>
            </a:extLst>
          </p:cNvPr>
          <p:cNvSpPr>
            <a:spLocks noGrp="1"/>
          </p:cNvSpPr>
          <p:nvPr>
            <p:ph idx="1" hasCustomPrompt="1"/>
          </p:nvPr>
        </p:nvSpPr>
        <p:spPr>
          <a:xfrm>
            <a:off x="316357" y="1532415"/>
            <a:ext cx="5400000" cy="4376944"/>
          </a:xfrm>
        </p:spPr>
        <p:txBody>
          <a:bodyPr/>
          <a:lstStyle>
            <a:lvl1pPr marL="0" marR="0" indent="0" algn="l" defTabSz="914400" rtl="0" eaLnBrk="1" fontAlgn="auto" latinLnBrk="0" hangingPunct="1">
              <a:lnSpc>
                <a:spcPct val="100000"/>
              </a:lnSpc>
              <a:spcBef>
                <a:spcPts val="1000"/>
              </a:spcBef>
              <a:spcAft>
                <a:spcPts val="0"/>
              </a:spcAft>
              <a:buClrTx/>
              <a:buSzTx/>
              <a:buFont typeface="Arial" panose="020B0604020202020204" pitchFamily="34" charset="0"/>
              <a:buNone/>
              <a:tabLst/>
              <a:defRPr/>
            </a:lvl1pPr>
          </a:lstStyle>
          <a:p>
            <a:pPr marL="0" marR="0" lvl="0" indent="0" algn="l" defTabSz="914400" rtl="0" eaLnBrk="1" fontAlgn="auto" latinLnBrk="0" hangingPunct="1">
              <a:lnSpc>
                <a:spcPct val="100000"/>
              </a:lnSpc>
              <a:spcBef>
                <a:spcPts val="1000"/>
              </a:spcBef>
              <a:spcAft>
                <a:spcPts val="0"/>
              </a:spcAft>
              <a:buClrTx/>
              <a:buSzTx/>
              <a:buFont typeface="Arial" panose="020B0604020202020204" pitchFamily="34" charset="0"/>
              <a:buNone/>
              <a:tabLst/>
              <a:defRPr/>
            </a:pPr>
            <a:r>
              <a:rPr lang="en-AU" noProof="0" dirty="0"/>
              <a:t>Click to add text, or click on the relevant icon at the centre of the placeholder to add: Table / Chart / SmartArt / Image / Media. There are five type style levels. To access the type styles, click on the text and press the ‘Increase / Decrease List Level’ buttons in the Paragraph section of the Home ribbon.</a:t>
            </a:r>
          </a:p>
          <a:p>
            <a:pPr lvl="0"/>
            <a:r>
              <a:rPr lang="en-AU" noProof="0" dirty="0"/>
              <a:t>Edit Master text styles</a:t>
            </a:r>
          </a:p>
          <a:p>
            <a:pPr lvl="1"/>
            <a:r>
              <a:rPr lang="en-AU" noProof="0" dirty="0"/>
              <a:t>Second level</a:t>
            </a:r>
          </a:p>
          <a:p>
            <a:pPr lvl="2"/>
            <a:r>
              <a:rPr lang="en-AU" noProof="0" dirty="0"/>
              <a:t>Third level</a:t>
            </a:r>
          </a:p>
          <a:p>
            <a:pPr lvl="3"/>
            <a:r>
              <a:rPr lang="en-AU" noProof="0" dirty="0"/>
              <a:t>Fourth level</a:t>
            </a:r>
          </a:p>
          <a:p>
            <a:pPr lvl="4"/>
            <a:r>
              <a:rPr lang="en-AU" noProof="0" dirty="0"/>
              <a:t>Fifth level</a:t>
            </a:r>
          </a:p>
        </p:txBody>
      </p:sp>
      <p:sp>
        <p:nvSpPr>
          <p:cNvPr id="4" name="Date Placeholder 3">
            <a:extLst>
              <a:ext uri="{FF2B5EF4-FFF2-40B4-BE49-F238E27FC236}">
                <a16:creationId xmlns:a16="http://schemas.microsoft.com/office/drawing/2014/main" xmlns="" id="{E0343E2C-891A-4EFA-B177-79A203A954BF}"/>
              </a:ext>
            </a:extLst>
          </p:cNvPr>
          <p:cNvSpPr>
            <a:spLocks noGrp="1"/>
          </p:cNvSpPr>
          <p:nvPr>
            <p:ph type="dt" sz="half" idx="10"/>
          </p:nvPr>
        </p:nvSpPr>
        <p:spPr/>
        <p:txBody>
          <a:bodyPr/>
          <a:lstStyle/>
          <a:p>
            <a:fld id="{9779B32D-F9FA-4261-B185-C59FA1578162}" type="datetime1">
              <a:rPr lang="en-AU" noProof="0" smtClean="0"/>
              <a:t>28/11/19</a:t>
            </a:fld>
            <a:endParaRPr lang="en-AU" noProof="0"/>
          </a:p>
        </p:txBody>
      </p:sp>
      <p:sp>
        <p:nvSpPr>
          <p:cNvPr id="5" name="Footer Placeholder 4">
            <a:extLst>
              <a:ext uri="{FF2B5EF4-FFF2-40B4-BE49-F238E27FC236}">
                <a16:creationId xmlns:a16="http://schemas.microsoft.com/office/drawing/2014/main" xmlns="" id="{79D28311-B38F-4316-93C3-A38E25C4D847}"/>
              </a:ext>
            </a:extLst>
          </p:cNvPr>
          <p:cNvSpPr>
            <a:spLocks noGrp="1"/>
          </p:cNvSpPr>
          <p:nvPr>
            <p:ph type="ftr" sz="quarter" idx="11"/>
          </p:nvPr>
        </p:nvSpPr>
        <p:spPr/>
        <p:txBody>
          <a:bodyPr/>
          <a:lstStyle/>
          <a:p>
            <a:endParaRPr lang="en-AU" noProof="0"/>
          </a:p>
        </p:txBody>
      </p:sp>
      <p:sp>
        <p:nvSpPr>
          <p:cNvPr id="6" name="Slide Number Placeholder 5">
            <a:extLst>
              <a:ext uri="{FF2B5EF4-FFF2-40B4-BE49-F238E27FC236}">
                <a16:creationId xmlns:a16="http://schemas.microsoft.com/office/drawing/2014/main" xmlns="" id="{ABBBCB2E-0337-4FDD-956F-BDAC9ED1A6B4}"/>
              </a:ext>
            </a:extLst>
          </p:cNvPr>
          <p:cNvSpPr>
            <a:spLocks noGrp="1"/>
          </p:cNvSpPr>
          <p:nvPr>
            <p:ph type="sldNum" sz="quarter" idx="12"/>
          </p:nvPr>
        </p:nvSpPr>
        <p:spPr/>
        <p:txBody>
          <a:bodyPr/>
          <a:lstStyle/>
          <a:p>
            <a:fld id="{DC22DD25-61AE-413C-B4D2-EF2365C9B2E1}" type="slidenum">
              <a:rPr lang="en-AU" noProof="0" smtClean="0"/>
              <a:t>‹#›</a:t>
            </a:fld>
            <a:endParaRPr lang="en-AU" noProof="0"/>
          </a:p>
        </p:txBody>
      </p:sp>
      <p:sp>
        <p:nvSpPr>
          <p:cNvPr id="7" name="Content Placeholder 2">
            <a:extLst>
              <a:ext uri="{FF2B5EF4-FFF2-40B4-BE49-F238E27FC236}">
                <a16:creationId xmlns:a16="http://schemas.microsoft.com/office/drawing/2014/main" xmlns="" id="{67A73130-BD65-49F1-9021-B25378530968}"/>
              </a:ext>
            </a:extLst>
          </p:cNvPr>
          <p:cNvSpPr>
            <a:spLocks noGrp="1"/>
          </p:cNvSpPr>
          <p:nvPr>
            <p:ph idx="13" hasCustomPrompt="1"/>
          </p:nvPr>
        </p:nvSpPr>
        <p:spPr>
          <a:xfrm>
            <a:off x="6324765" y="1532415"/>
            <a:ext cx="5400000" cy="4376944"/>
          </a:xfrm>
        </p:spPr>
        <p:txBody>
          <a:bodyPr/>
          <a:lstStyle>
            <a:lvl1pPr marL="0" marR="0" indent="0" algn="l" defTabSz="914400" rtl="0" eaLnBrk="1" fontAlgn="auto" latinLnBrk="0" hangingPunct="1">
              <a:lnSpc>
                <a:spcPct val="100000"/>
              </a:lnSpc>
              <a:spcBef>
                <a:spcPts val="1000"/>
              </a:spcBef>
              <a:spcAft>
                <a:spcPts val="0"/>
              </a:spcAft>
              <a:buClrTx/>
              <a:buSzTx/>
              <a:buFont typeface="Arial" panose="020B0604020202020204" pitchFamily="34" charset="0"/>
              <a:buNone/>
              <a:tabLst/>
              <a:defRPr/>
            </a:lvl1pPr>
          </a:lstStyle>
          <a:p>
            <a:pPr marL="0" marR="0" lvl="0" indent="0" algn="l" defTabSz="914400" rtl="0" eaLnBrk="1" fontAlgn="auto" latinLnBrk="0" hangingPunct="1">
              <a:lnSpc>
                <a:spcPct val="100000"/>
              </a:lnSpc>
              <a:spcBef>
                <a:spcPts val="1000"/>
              </a:spcBef>
              <a:spcAft>
                <a:spcPts val="0"/>
              </a:spcAft>
              <a:buClrTx/>
              <a:buSzTx/>
              <a:buFont typeface="Arial" panose="020B0604020202020204" pitchFamily="34" charset="0"/>
              <a:buNone/>
              <a:tabLst/>
              <a:defRPr/>
            </a:pPr>
            <a:r>
              <a:rPr lang="en-AU" noProof="0" dirty="0"/>
              <a:t>Click to add text, or click on the relevant icon at the centre of the placeholder to add: Table / Chart / SmartArt / Image / Media. There are five type style levels. To access the type styles, click on the text and press the ‘Increase / Decrease List Level’ buttons in the Paragraph section of the Home ribbon.</a:t>
            </a:r>
          </a:p>
          <a:p>
            <a:pPr lvl="0"/>
            <a:r>
              <a:rPr lang="en-AU" noProof="0" dirty="0"/>
              <a:t>Edit Master text styles</a:t>
            </a:r>
          </a:p>
          <a:p>
            <a:pPr lvl="1"/>
            <a:r>
              <a:rPr lang="en-AU" noProof="0" dirty="0"/>
              <a:t>Second level</a:t>
            </a:r>
          </a:p>
          <a:p>
            <a:pPr lvl="2"/>
            <a:r>
              <a:rPr lang="en-AU" noProof="0" dirty="0"/>
              <a:t>Third level</a:t>
            </a:r>
          </a:p>
          <a:p>
            <a:pPr lvl="3"/>
            <a:r>
              <a:rPr lang="en-AU" noProof="0" dirty="0"/>
              <a:t>Fourth level</a:t>
            </a:r>
          </a:p>
          <a:p>
            <a:pPr lvl="4"/>
            <a:r>
              <a:rPr lang="en-AU" noProof="0" dirty="0"/>
              <a:t>Fifth level</a:t>
            </a:r>
          </a:p>
        </p:txBody>
      </p:sp>
    </p:spTree>
    <p:extLst>
      <p:ext uri="{BB962C8B-B14F-4D97-AF65-F5344CB8AC3E}">
        <p14:creationId xmlns:p14="http://schemas.microsoft.com/office/powerpoint/2010/main" val="846504078"/>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Two column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xmlns="" id="{B9B1F917-01CE-4331-AB1E-74B962EECC12}"/>
              </a:ext>
            </a:extLst>
          </p:cNvPr>
          <p:cNvSpPr>
            <a:spLocks noGrp="1"/>
          </p:cNvSpPr>
          <p:nvPr>
            <p:ph type="title" hasCustomPrompt="1"/>
          </p:nvPr>
        </p:nvSpPr>
        <p:spPr>
          <a:xfrm>
            <a:off x="1428765" y="395066"/>
            <a:ext cx="10296000" cy="887360"/>
          </a:xfrm>
        </p:spPr>
        <p:txBody>
          <a:bodyPr/>
          <a:lstStyle>
            <a:lvl1pPr>
              <a:defRPr/>
            </a:lvl1pPr>
          </a:lstStyle>
          <a:p>
            <a:r>
              <a:rPr lang="en-AU" noProof="0" dirty="0"/>
              <a:t>Two column text slide</a:t>
            </a:r>
          </a:p>
        </p:txBody>
      </p:sp>
      <p:sp>
        <p:nvSpPr>
          <p:cNvPr id="4" name="Date Placeholder 3">
            <a:extLst>
              <a:ext uri="{FF2B5EF4-FFF2-40B4-BE49-F238E27FC236}">
                <a16:creationId xmlns:a16="http://schemas.microsoft.com/office/drawing/2014/main" xmlns="" id="{E0343E2C-891A-4EFA-B177-79A203A954BF}"/>
              </a:ext>
            </a:extLst>
          </p:cNvPr>
          <p:cNvSpPr>
            <a:spLocks noGrp="1"/>
          </p:cNvSpPr>
          <p:nvPr>
            <p:ph type="dt" sz="half" idx="10"/>
          </p:nvPr>
        </p:nvSpPr>
        <p:spPr/>
        <p:txBody>
          <a:bodyPr/>
          <a:lstStyle/>
          <a:p>
            <a:fld id="{7653400A-F88E-43AE-A990-A2146D650ECD}" type="datetime1">
              <a:rPr lang="en-AU" noProof="0" smtClean="0"/>
              <a:t>28/11/19</a:t>
            </a:fld>
            <a:endParaRPr lang="en-AU" noProof="0"/>
          </a:p>
        </p:txBody>
      </p:sp>
      <p:sp>
        <p:nvSpPr>
          <p:cNvPr id="5" name="Footer Placeholder 4">
            <a:extLst>
              <a:ext uri="{FF2B5EF4-FFF2-40B4-BE49-F238E27FC236}">
                <a16:creationId xmlns:a16="http://schemas.microsoft.com/office/drawing/2014/main" xmlns="" id="{79D28311-B38F-4316-93C3-A38E25C4D847}"/>
              </a:ext>
            </a:extLst>
          </p:cNvPr>
          <p:cNvSpPr>
            <a:spLocks noGrp="1"/>
          </p:cNvSpPr>
          <p:nvPr>
            <p:ph type="ftr" sz="quarter" idx="11"/>
          </p:nvPr>
        </p:nvSpPr>
        <p:spPr/>
        <p:txBody>
          <a:bodyPr/>
          <a:lstStyle/>
          <a:p>
            <a:endParaRPr lang="en-AU" noProof="0"/>
          </a:p>
        </p:txBody>
      </p:sp>
      <p:sp>
        <p:nvSpPr>
          <p:cNvPr id="6" name="Slide Number Placeholder 5">
            <a:extLst>
              <a:ext uri="{FF2B5EF4-FFF2-40B4-BE49-F238E27FC236}">
                <a16:creationId xmlns:a16="http://schemas.microsoft.com/office/drawing/2014/main" xmlns="" id="{ABBBCB2E-0337-4FDD-956F-BDAC9ED1A6B4}"/>
              </a:ext>
            </a:extLst>
          </p:cNvPr>
          <p:cNvSpPr>
            <a:spLocks noGrp="1"/>
          </p:cNvSpPr>
          <p:nvPr>
            <p:ph type="sldNum" sz="quarter" idx="12"/>
          </p:nvPr>
        </p:nvSpPr>
        <p:spPr/>
        <p:txBody>
          <a:bodyPr/>
          <a:lstStyle/>
          <a:p>
            <a:fld id="{DC22DD25-61AE-413C-B4D2-EF2365C9B2E1}" type="slidenum">
              <a:rPr lang="en-AU" noProof="0" smtClean="0"/>
              <a:t>‹#›</a:t>
            </a:fld>
            <a:endParaRPr lang="en-AU" noProof="0"/>
          </a:p>
        </p:txBody>
      </p:sp>
      <p:sp>
        <p:nvSpPr>
          <p:cNvPr id="8" name="Text Placeholder 7">
            <a:extLst>
              <a:ext uri="{FF2B5EF4-FFF2-40B4-BE49-F238E27FC236}">
                <a16:creationId xmlns:a16="http://schemas.microsoft.com/office/drawing/2014/main" xmlns="" id="{454D350D-E484-4913-8199-EB8C83FA4F63}"/>
              </a:ext>
            </a:extLst>
          </p:cNvPr>
          <p:cNvSpPr>
            <a:spLocks noGrp="1"/>
          </p:cNvSpPr>
          <p:nvPr>
            <p:ph type="body" sz="quarter" idx="13" hasCustomPrompt="1"/>
          </p:nvPr>
        </p:nvSpPr>
        <p:spPr>
          <a:xfrm>
            <a:off x="316357" y="1532415"/>
            <a:ext cx="11408408" cy="4459190"/>
          </a:xfrm>
        </p:spPr>
        <p:txBody>
          <a:bodyPr numCol="2" spcCol="360000"/>
          <a:lstStyle>
            <a:lvl1pPr>
              <a:defRPr/>
            </a:lvl1pPr>
          </a:lstStyle>
          <a:p>
            <a:pPr lvl="0"/>
            <a:r>
              <a:rPr lang="en-AU" noProof="0" dirty="0"/>
              <a:t>There are five type style levels. To access the type styles, click on the text and press the ‘Increase / Decrease List Level’ buttons in the Paragraph section of the Home ribbon.</a:t>
            </a:r>
          </a:p>
          <a:p>
            <a:pPr lvl="0"/>
            <a:r>
              <a:rPr lang="en-AU" noProof="0" dirty="0"/>
              <a:t>Edit Master text styles</a:t>
            </a:r>
          </a:p>
          <a:p>
            <a:pPr lvl="1"/>
            <a:r>
              <a:rPr lang="en-AU" noProof="0" dirty="0"/>
              <a:t>Second level</a:t>
            </a:r>
          </a:p>
          <a:p>
            <a:pPr lvl="2"/>
            <a:r>
              <a:rPr lang="en-AU" noProof="0" dirty="0"/>
              <a:t>Third level</a:t>
            </a:r>
          </a:p>
          <a:p>
            <a:pPr lvl="3"/>
            <a:r>
              <a:rPr lang="en-AU" noProof="0" dirty="0"/>
              <a:t>Fourth level</a:t>
            </a:r>
          </a:p>
          <a:p>
            <a:pPr lvl="4"/>
            <a:r>
              <a:rPr lang="en-AU" noProof="0" dirty="0"/>
              <a:t>Fifth level</a:t>
            </a:r>
          </a:p>
        </p:txBody>
      </p:sp>
    </p:spTree>
    <p:extLst>
      <p:ext uri="{BB962C8B-B14F-4D97-AF65-F5344CB8AC3E}">
        <p14:creationId xmlns:p14="http://schemas.microsoft.com/office/powerpoint/2010/main" val="1028486859"/>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Three column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xmlns="" id="{B9B1F917-01CE-4331-AB1E-74B962EECC12}"/>
              </a:ext>
            </a:extLst>
          </p:cNvPr>
          <p:cNvSpPr>
            <a:spLocks noGrp="1"/>
          </p:cNvSpPr>
          <p:nvPr>
            <p:ph type="title" hasCustomPrompt="1"/>
          </p:nvPr>
        </p:nvSpPr>
        <p:spPr>
          <a:xfrm>
            <a:off x="1428765" y="395066"/>
            <a:ext cx="10296000" cy="887360"/>
          </a:xfrm>
        </p:spPr>
        <p:txBody>
          <a:bodyPr/>
          <a:lstStyle>
            <a:lvl1pPr>
              <a:defRPr/>
            </a:lvl1pPr>
          </a:lstStyle>
          <a:p>
            <a:r>
              <a:rPr lang="en-AU" noProof="0" dirty="0"/>
              <a:t>Three column text slide</a:t>
            </a:r>
          </a:p>
        </p:txBody>
      </p:sp>
      <p:sp>
        <p:nvSpPr>
          <p:cNvPr id="4" name="Date Placeholder 3">
            <a:extLst>
              <a:ext uri="{FF2B5EF4-FFF2-40B4-BE49-F238E27FC236}">
                <a16:creationId xmlns:a16="http://schemas.microsoft.com/office/drawing/2014/main" xmlns="" id="{E0343E2C-891A-4EFA-B177-79A203A954BF}"/>
              </a:ext>
            </a:extLst>
          </p:cNvPr>
          <p:cNvSpPr>
            <a:spLocks noGrp="1"/>
          </p:cNvSpPr>
          <p:nvPr>
            <p:ph type="dt" sz="half" idx="10"/>
          </p:nvPr>
        </p:nvSpPr>
        <p:spPr/>
        <p:txBody>
          <a:bodyPr/>
          <a:lstStyle/>
          <a:p>
            <a:fld id="{0F757AC4-CA73-4AA5-94CF-7FC707DB7435}" type="datetime1">
              <a:rPr lang="en-AU" noProof="0" smtClean="0"/>
              <a:t>28/11/19</a:t>
            </a:fld>
            <a:endParaRPr lang="en-AU" noProof="0"/>
          </a:p>
        </p:txBody>
      </p:sp>
      <p:sp>
        <p:nvSpPr>
          <p:cNvPr id="5" name="Footer Placeholder 4">
            <a:extLst>
              <a:ext uri="{FF2B5EF4-FFF2-40B4-BE49-F238E27FC236}">
                <a16:creationId xmlns:a16="http://schemas.microsoft.com/office/drawing/2014/main" xmlns="" id="{79D28311-B38F-4316-93C3-A38E25C4D847}"/>
              </a:ext>
            </a:extLst>
          </p:cNvPr>
          <p:cNvSpPr>
            <a:spLocks noGrp="1"/>
          </p:cNvSpPr>
          <p:nvPr>
            <p:ph type="ftr" sz="quarter" idx="11"/>
          </p:nvPr>
        </p:nvSpPr>
        <p:spPr/>
        <p:txBody>
          <a:bodyPr/>
          <a:lstStyle/>
          <a:p>
            <a:endParaRPr lang="en-AU" noProof="0"/>
          </a:p>
        </p:txBody>
      </p:sp>
      <p:sp>
        <p:nvSpPr>
          <p:cNvPr id="6" name="Slide Number Placeholder 5">
            <a:extLst>
              <a:ext uri="{FF2B5EF4-FFF2-40B4-BE49-F238E27FC236}">
                <a16:creationId xmlns:a16="http://schemas.microsoft.com/office/drawing/2014/main" xmlns="" id="{ABBBCB2E-0337-4FDD-956F-BDAC9ED1A6B4}"/>
              </a:ext>
            </a:extLst>
          </p:cNvPr>
          <p:cNvSpPr>
            <a:spLocks noGrp="1"/>
          </p:cNvSpPr>
          <p:nvPr>
            <p:ph type="sldNum" sz="quarter" idx="12"/>
          </p:nvPr>
        </p:nvSpPr>
        <p:spPr/>
        <p:txBody>
          <a:bodyPr/>
          <a:lstStyle/>
          <a:p>
            <a:fld id="{DC22DD25-61AE-413C-B4D2-EF2365C9B2E1}" type="slidenum">
              <a:rPr lang="en-AU" noProof="0" smtClean="0"/>
              <a:t>‹#›</a:t>
            </a:fld>
            <a:endParaRPr lang="en-AU" noProof="0"/>
          </a:p>
        </p:txBody>
      </p:sp>
      <p:sp>
        <p:nvSpPr>
          <p:cNvPr id="8" name="Text Placeholder 7">
            <a:extLst>
              <a:ext uri="{FF2B5EF4-FFF2-40B4-BE49-F238E27FC236}">
                <a16:creationId xmlns:a16="http://schemas.microsoft.com/office/drawing/2014/main" xmlns="" id="{454D350D-E484-4913-8199-EB8C83FA4F63}"/>
              </a:ext>
            </a:extLst>
          </p:cNvPr>
          <p:cNvSpPr>
            <a:spLocks noGrp="1"/>
          </p:cNvSpPr>
          <p:nvPr>
            <p:ph type="body" sz="quarter" idx="13"/>
          </p:nvPr>
        </p:nvSpPr>
        <p:spPr>
          <a:xfrm>
            <a:off x="316357" y="1532415"/>
            <a:ext cx="11408408" cy="4459189"/>
          </a:xfrm>
        </p:spPr>
        <p:txBody>
          <a:bodyPr numCol="3" spcCol="360000"/>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AU" noProof="0" dirty="0"/>
          </a:p>
        </p:txBody>
      </p:sp>
    </p:spTree>
    <p:extLst>
      <p:ext uri="{BB962C8B-B14F-4D97-AF65-F5344CB8AC3E}">
        <p14:creationId xmlns:p14="http://schemas.microsoft.com/office/powerpoint/2010/main" val="1442334909"/>
      </p:ext>
    </p:extLst>
  </p:cSld>
  <p:clrMapOvr>
    <a:masterClrMapping/>
  </p:clrMapOvr>
</p:sldLayout>
</file>

<file path=ppt/slideMasters/_rels/slideMaster1.xml.rels><?xml version="1.0" encoding="UTF-8" standalone="yes"?>
<Relationships xmlns="http://schemas.openxmlformats.org/package/2006/relationships"><Relationship Id="rId9" Type="http://schemas.openxmlformats.org/officeDocument/2006/relationships/slideLayout" Target="../slideLayouts/slideLayout9.xml"/><Relationship Id="rId20" Type="http://schemas.openxmlformats.org/officeDocument/2006/relationships/slideLayout" Target="../slideLayouts/slideLayout20.xml"/><Relationship Id="rId21" Type="http://schemas.openxmlformats.org/officeDocument/2006/relationships/theme" Target="../theme/theme1.xml"/><Relationship Id="rId22" Type="http://schemas.openxmlformats.org/officeDocument/2006/relationships/image" Target="../media/image1.png"/><Relationship Id="rId10" Type="http://schemas.openxmlformats.org/officeDocument/2006/relationships/slideLayout" Target="../slideLayouts/slideLayout10.xml"/><Relationship Id="rId11" Type="http://schemas.openxmlformats.org/officeDocument/2006/relationships/slideLayout" Target="../slideLayouts/slideLayout11.xml"/><Relationship Id="rId12" Type="http://schemas.openxmlformats.org/officeDocument/2006/relationships/slideLayout" Target="../slideLayouts/slideLayout12.xml"/><Relationship Id="rId13" Type="http://schemas.openxmlformats.org/officeDocument/2006/relationships/slideLayout" Target="../slideLayouts/slideLayout13.xml"/><Relationship Id="rId14" Type="http://schemas.openxmlformats.org/officeDocument/2006/relationships/slideLayout" Target="../slideLayouts/slideLayout14.xml"/><Relationship Id="rId15" Type="http://schemas.openxmlformats.org/officeDocument/2006/relationships/slideLayout" Target="../slideLayouts/slideLayout15.xml"/><Relationship Id="rId16" Type="http://schemas.openxmlformats.org/officeDocument/2006/relationships/slideLayout" Target="../slideLayouts/slideLayout16.xml"/><Relationship Id="rId17" Type="http://schemas.openxmlformats.org/officeDocument/2006/relationships/slideLayout" Target="../slideLayouts/slideLayout17.xml"/><Relationship Id="rId18" Type="http://schemas.openxmlformats.org/officeDocument/2006/relationships/slideLayout" Target="../slideLayouts/slideLayout18.xml"/><Relationship Id="rId19" Type="http://schemas.openxmlformats.org/officeDocument/2006/relationships/slideLayout" Target="../slideLayouts/slideLayout19.xml"/><Relationship Id="rId1" Type="http://schemas.openxmlformats.org/officeDocument/2006/relationships/slideLayout" Target="../slideLayouts/slideLayout1.xml"/><Relationship Id="rId2" Type="http://schemas.openxmlformats.org/officeDocument/2006/relationships/slideLayout" Target="../slideLayouts/slideLayout2.xml"/><Relationship Id="rId3" Type="http://schemas.openxmlformats.org/officeDocument/2006/relationships/slideLayout" Target="../slideLayouts/slideLayout3.xml"/><Relationship Id="rId4" Type="http://schemas.openxmlformats.org/officeDocument/2006/relationships/slideLayout" Target="../slideLayouts/slideLayout4.xml"/><Relationship Id="rId5" Type="http://schemas.openxmlformats.org/officeDocument/2006/relationships/slideLayout" Target="../slideLayouts/slideLayout5.xml"/><Relationship Id="rId6" Type="http://schemas.openxmlformats.org/officeDocument/2006/relationships/slideLayout" Target="../slideLayouts/slideLayout6.xml"/><Relationship Id="rId7" Type="http://schemas.openxmlformats.org/officeDocument/2006/relationships/slideLayout" Target="../slideLayouts/slideLayout7.xml"/><Relationship Id="rId8" Type="http://schemas.openxmlformats.org/officeDocument/2006/relationships/slideLayout" Target="../slideLayouts/slideLayout8.xml"/></Relationships>
</file>

<file path=ppt/slideMasters/_rels/slideMaster2.xml.rels><?xml version="1.0" encoding="UTF-8" standalone="yes"?>
<Relationships xmlns="http://schemas.openxmlformats.org/package/2006/relationships"><Relationship Id="rId9" Type="http://schemas.openxmlformats.org/officeDocument/2006/relationships/slideLayout" Target="../slideLayouts/slideLayout29.xml"/><Relationship Id="rId20" Type="http://schemas.openxmlformats.org/officeDocument/2006/relationships/slideLayout" Target="../slideLayouts/slideLayout40.xml"/><Relationship Id="rId21" Type="http://schemas.openxmlformats.org/officeDocument/2006/relationships/slideLayout" Target="../slideLayouts/slideLayout41.xml"/><Relationship Id="rId22" Type="http://schemas.openxmlformats.org/officeDocument/2006/relationships/slideLayout" Target="../slideLayouts/slideLayout42.xml"/><Relationship Id="rId23" Type="http://schemas.openxmlformats.org/officeDocument/2006/relationships/slideLayout" Target="../slideLayouts/slideLayout43.xml"/><Relationship Id="rId24" Type="http://schemas.openxmlformats.org/officeDocument/2006/relationships/slideLayout" Target="../slideLayouts/slideLayout44.xml"/><Relationship Id="rId25" Type="http://schemas.openxmlformats.org/officeDocument/2006/relationships/theme" Target="../theme/theme2.xml"/><Relationship Id="rId26" Type="http://schemas.openxmlformats.org/officeDocument/2006/relationships/image" Target="../media/image1.png"/><Relationship Id="rId10" Type="http://schemas.openxmlformats.org/officeDocument/2006/relationships/slideLayout" Target="../slideLayouts/slideLayout30.xml"/><Relationship Id="rId11" Type="http://schemas.openxmlformats.org/officeDocument/2006/relationships/slideLayout" Target="../slideLayouts/slideLayout31.xml"/><Relationship Id="rId12" Type="http://schemas.openxmlformats.org/officeDocument/2006/relationships/slideLayout" Target="../slideLayouts/slideLayout32.xml"/><Relationship Id="rId13" Type="http://schemas.openxmlformats.org/officeDocument/2006/relationships/slideLayout" Target="../slideLayouts/slideLayout33.xml"/><Relationship Id="rId14" Type="http://schemas.openxmlformats.org/officeDocument/2006/relationships/slideLayout" Target="../slideLayouts/slideLayout34.xml"/><Relationship Id="rId15" Type="http://schemas.openxmlformats.org/officeDocument/2006/relationships/slideLayout" Target="../slideLayouts/slideLayout35.xml"/><Relationship Id="rId16" Type="http://schemas.openxmlformats.org/officeDocument/2006/relationships/slideLayout" Target="../slideLayouts/slideLayout36.xml"/><Relationship Id="rId17" Type="http://schemas.openxmlformats.org/officeDocument/2006/relationships/slideLayout" Target="../slideLayouts/slideLayout37.xml"/><Relationship Id="rId18" Type="http://schemas.openxmlformats.org/officeDocument/2006/relationships/slideLayout" Target="../slideLayouts/slideLayout38.xml"/><Relationship Id="rId19" Type="http://schemas.openxmlformats.org/officeDocument/2006/relationships/slideLayout" Target="../slideLayouts/slideLayout39.xml"/><Relationship Id="rId1" Type="http://schemas.openxmlformats.org/officeDocument/2006/relationships/slideLayout" Target="../slideLayouts/slideLayout21.xml"/><Relationship Id="rId2" Type="http://schemas.openxmlformats.org/officeDocument/2006/relationships/slideLayout" Target="../slideLayouts/slideLayout22.xml"/><Relationship Id="rId3" Type="http://schemas.openxmlformats.org/officeDocument/2006/relationships/slideLayout" Target="../slideLayouts/slideLayout23.xml"/><Relationship Id="rId4" Type="http://schemas.openxmlformats.org/officeDocument/2006/relationships/slideLayout" Target="../slideLayouts/slideLayout24.xml"/><Relationship Id="rId5" Type="http://schemas.openxmlformats.org/officeDocument/2006/relationships/slideLayout" Target="../slideLayouts/slideLayout25.xml"/><Relationship Id="rId6" Type="http://schemas.openxmlformats.org/officeDocument/2006/relationships/slideLayout" Target="../slideLayouts/slideLayout26.xml"/><Relationship Id="rId7" Type="http://schemas.openxmlformats.org/officeDocument/2006/relationships/slideLayout" Target="../slideLayouts/slideLayout27.xml"/><Relationship Id="rId8" Type="http://schemas.openxmlformats.org/officeDocument/2006/relationships/slideLayout" Target="../slideLayouts/slideLayout28.xml"/></Relationships>
</file>

<file path=ppt/slideMasters/_rels/slideMaster3.xml.rels><?xml version="1.0" encoding="UTF-8" standalone="yes"?>
<Relationships xmlns="http://schemas.openxmlformats.org/package/2006/relationships"><Relationship Id="rId11" Type="http://schemas.openxmlformats.org/officeDocument/2006/relationships/slideLayout" Target="../slideLayouts/slideLayout55.xml"/><Relationship Id="rId12" Type="http://schemas.openxmlformats.org/officeDocument/2006/relationships/theme" Target="../theme/theme3.xml"/><Relationship Id="rId13" Type="http://schemas.openxmlformats.org/officeDocument/2006/relationships/image" Target="../media/image1.png"/><Relationship Id="rId1" Type="http://schemas.openxmlformats.org/officeDocument/2006/relationships/slideLayout" Target="../slideLayouts/slideLayout45.xml"/><Relationship Id="rId2" Type="http://schemas.openxmlformats.org/officeDocument/2006/relationships/slideLayout" Target="../slideLayouts/slideLayout46.xml"/><Relationship Id="rId3" Type="http://schemas.openxmlformats.org/officeDocument/2006/relationships/slideLayout" Target="../slideLayouts/slideLayout47.xml"/><Relationship Id="rId4" Type="http://schemas.openxmlformats.org/officeDocument/2006/relationships/slideLayout" Target="../slideLayouts/slideLayout48.xml"/><Relationship Id="rId5" Type="http://schemas.openxmlformats.org/officeDocument/2006/relationships/slideLayout" Target="../slideLayouts/slideLayout49.xml"/><Relationship Id="rId6" Type="http://schemas.openxmlformats.org/officeDocument/2006/relationships/slideLayout" Target="../slideLayouts/slideLayout50.xml"/><Relationship Id="rId7" Type="http://schemas.openxmlformats.org/officeDocument/2006/relationships/slideLayout" Target="../slideLayouts/slideLayout51.xml"/><Relationship Id="rId8" Type="http://schemas.openxmlformats.org/officeDocument/2006/relationships/slideLayout" Target="../slideLayouts/slideLayout52.xml"/><Relationship Id="rId9" Type="http://schemas.openxmlformats.org/officeDocument/2006/relationships/slideLayout" Target="../slideLayouts/slideLayout53.xml"/><Relationship Id="rId10" Type="http://schemas.openxmlformats.org/officeDocument/2006/relationships/slideLayout" Target="../slideLayouts/slideLayout54.xml"/></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xmlns="" id="{0DA9561C-11B4-4CC4-B271-3E59C981A78C}"/>
              </a:ext>
            </a:extLst>
          </p:cNvPr>
          <p:cNvSpPr>
            <a:spLocks noGrp="1"/>
          </p:cNvSpPr>
          <p:nvPr>
            <p:ph type="title"/>
          </p:nvPr>
        </p:nvSpPr>
        <p:spPr>
          <a:xfrm>
            <a:off x="1428765" y="395066"/>
            <a:ext cx="10296000" cy="887360"/>
          </a:xfrm>
          <a:prstGeom prst="rect">
            <a:avLst/>
          </a:prstGeom>
        </p:spPr>
        <p:txBody>
          <a:bodyPr vert="horz" lIns="91440" tIns="45720" rIns="91440" bIns="45720" rtlCol="0" anchor="b" anchorCtr="0">
            <a:noAutofit/>
          </a:bodyPr>
          <a:lstStyle/>
          <a:p>
            <a:r>
              <a:rPr lang="en-US" noProof="0"/>
              <a:t>Click to edit Master title style</a:t>
            </a:r>
            <a:endParaRPr lang="en-AU" noProof="0" dirty="0"/>
          </a:p>
        </p:txBody>
      </p:sp>
      <p:sp>
        <p:nvSpPr>
          <p:cNvPr id="3" name="Text Placeholder 2">
            <a:extLst>
              <a:ext uri="{FF2B5EF4-FFF2-40B4-BE49-F238E27FC236}">
                <a16:creationId xmlns:a16="http://schemas.microsoft.com/office/drawing/2014/main" xmlns="" id="{03A81F4D-4B89-424A-BC66-199E1E666FD1}"/>
              </a:ext>
            </a:extLst>
          </p:cNvPr>
          <p:cNvSpPr>
            <a:spLocks noGrp="1"/>
          </p:cNvSpPr>
          <p:nvPr>
            <p:ph type="body" idx="1"/>
          </p:nvPr>
        </p:nvSpPr>
        <p:spPr>
          <a:xfrm>
            <a:off x="316356" y="1532415"/>
            <a:ext cx="11408409" cy="4376944"/>
          </a:xfrm>
          <a:prstGeom prst="rect">
            <a:avLst/>
          </a:prstGeom>
        </p:spPr>
        <p:txBody>
          <a:bodyPr vert="horz" lIns="91440" tIns="45720" rIns="91440" bIns="45720" rtlCol="0">
            <a:noAutofit/>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AU" noProof="0" dirty="0"/>
          </a:p>
        </p:txBody>
      </p:sp>
      <p:sp>
        <p:nvSpPr>
          <p:cNvPr id="4" name="Date Placeholder 3">
            <a:extLst>
              <a:ext uri="{FF2B5EF4-FFF2-40B4-BE49-F238E27FC236}">
                <a16:creationId xmlns:a16="http://schemas.microsoft.com/office/drawing/2014/main" xmlns="" id="{A76D8956-3042-4F51-A765-52197DEBA845}"/>
              </a:ext>
            </a:extLst>
          </p:cNvPr>
          <p:cNvSpPr>
            <a:spLocks noGrp="1"/>
          </p:cNvSpPr>
          <p:nvPr>
            <p:ph type="dt" sz="half" idx="2"/>
          </p:nvPr>
        </p:nvSpPr>
        <p:spPr>
          <a:xfrm>
            <a:off x="8412983" y="6172501"/>
            <a:ext cx="2484000" cy="365125"/>
          </a:xfrm>
          <a:prstGeom prst="rect">
            <a:avLst/>
          </a:prstGeom>
        </p:spPr>
        <p:txBody>
          <a:bodyPr vert="horz" lIns="91440" tIns="45720" rIns="91440" bIns="45720" rtlCol="0" anchor="ctr"/>
          <a:lstStyle>
            <a:lvl1pPr algn="l">
              <a:defRPr sz="1200">
                <a:solidFill>
                  <a:schemeClr val="tx1"/>
                </a:solidFill>
              </a:defRPr>
            </a:lvl1pPr>
          </a:lstStyle>
          <a:p>
            <a:fld id="{15C1EA3C-26E9-4B87-838B-C7B127160328}" type="datetime1">
              <a:rPr lang="en-AU" noProof="0" smtClean="0"/>
              <a:t>28/11/19</a:t>
            </a:fld>
            <a:endParaRPr lang="en-AU" noProof="0" dirty="0"/>
          </a:p>
        </p:txBody>
      </p:sp>
      <p:sp>
        <p:nvSpPr>
          <p:cNvPr id="5" name="Footer Placeholder 4">
            <a:extLst>
              <a:ext uri="{FF2B5EF4-FFF2-40B4-BE49-F238E27FC236}">
                <a16:creationId xmlns:a16="http://schemas.microsoft.com/office/drawing/2014/main" xmlns="" id="{2B9DE430-5DBA-4DE1-9C36-C5FAED4EAF10}"/>
              </a:ext>
            </a:extLst>
          </p:cNvPr>
          <p:cNvSpPr>
            <a:spLocks noGrp="1"/>
          </p:cNvSpPr>
          <p:nvPr>
            <p:ph type="ftr" sz="quarter" idx="3"/>
          </p:nvPr>
        </p:nvSpPr>
        <p:spPr>
          <a:xfrm>
            <a:off x="316357" y="6172501"/>
            <a:ext cx="8035422" cy="365125"/>
          </a:xfrm>
          <a:prstGeom prst="rect">
            <a:avLst/>
          </a:prstGeom>
        </p:spPr>
        <p:txBody>
          <a:bodyPr vert="horz" lIns="91440" tIns="45720" rIns="91440" bIns="45720" rtlCol="0" anchor="ctr"/>
          <a:lstStyle>
            <a:lvl1pPr algn="l">
              <a:defRPr sz="1200">
                <a:solidFill>
                  <a:schemeClr val="tx1"/>
                </a:solidFill>
              </a:defRPr>
            </a:lvl1pPr>
          </a:lstStyle>
          <a:p>
            <a:endParaRPr lang="en-AU" noProof="0" dirty="0"/>
          </a:p>
        </p:txBody>
      </p:sp>
      <p:sp>
        <p:nvSpPr>
          <p:cNvPr id="6" name="Slide Number Placeholder 5">
            <a:extLst>
              <a:ext uri="{FF2B5EF4-FFF2-40B4-BE49-F238E27FC236}">
                <a16:creationId xmlns:a16="http://schemas.microsoft.com/office/drawing/2014/main" xmlns="" id="{DD42F550-8FDF-4424-AA18-C4563333340E}"/>
              </a:ext>
            </a:extLst>
          </p:cNvPr>
          <p:cNvSpPr>
            <a:spLocks noGrp="1"/>
          </p:cNvSpPr>
          <p:nvPr>
            <p:ph type="sldNum" sz="quarter" idx="4"/>
          </p:nvPr>
        </p:nvSpPr>
        <p:spPr>
          <a:xfrm>
            <a:off x="10960059" y="6172501"/>
            <a:ext cx="846000" cy="365125"/>
          </a:xfrm>
          <a:prstGeom prst="rect">
            <a:avLst/>
          </a:prstGeom>
        </p:spPr>
        <p:txBody>
          <a:bodyPr vert="horz" lIns="91440" tIns="45720" rIns="0" bIns="45720" rtlCol="0" anchor="ctr"/>
          <a:lstStyle>
            <a:lvl1pPr algn="r">
              <a:defRPr sz="1200">
                <a:solidFill>
                  <a:schemeClr val="tx1"/>
                </a:solidFill>
              </a:defRPr>
            </a:lvl1pPr>
          </a:lstStyle>
          <a:p>
            <a:fld id="{DC22DD25-61AE-413C-B4D2-EF2365C9B2E1}" type="slidenum">
              <a:rPr lang="en-AU" noProof="0" smtClean="0"/>
              <a:pPr/>
              <a:t>‹#›</a:t>
            </a:fld>
            <a:endParaRPr lang="en-AU" noProof="0" dirty="0"/>
          </a:p>
        </p:txBody>
      </p:sp>
      <p:grpSp>
        <p:nvGrpSpPr>
          <p:cNvPr id="183" name="Group 4">
            <a:extLst>
              <a:ext uri="{FF2B5EF4-FFF2-40B4-BE49-F238E27FC236}">
                <a16:creationId xmlns:a16="http://schemas.microsoft.com/office/drawing/2014/main" xmlns="" id="{072EBD70-BCDE-4FAF-82D8-65AC1DA65CF4}"/>
              </a:ext>
            </a:extLst>
          </p:cNvPr>
          <p:cNvGrpSpPr>
            <a:grpSpLocks noChangeAspect="1"/>
          </p:cNvGrpSpPr>
          <p:nvPr userDrawn="1"/>
        </p:nvGrpSpPr>
        <p:grpSpPr bwMode="auto">
          <a:xfrm>
            <a:off x="433469" y="432000"/>
            <a:ext cx="718160" cy="720000"/>
            <a:chOff x="2864" y="1181"/>
            <a:chExt cx="1952" cy="1957"/>
          </a:xfrm>
          <a:blipFill>
            <a:blip r:embed="rId22"/>
            <a:stretch>
              <a:fillRect/>
            </a:stretch>
          </a:blipFill>
        </p:grpSpPr>
        <p:sp>
          <p:nvSpPr>
            <p:cNvPr id="184" name="AutoShape 3">
              <a:extLst>
                <a:ext uri="{FF2B5EF4-FFF2-40B4-BE49-F238E27FC236}">
                  <a16:creationId xmlns:a16="http://schemas.microsoft.com/office/drawing/2014/main" xmlns="" id="{7ADBA37C-8433-4000-9C31-3EF9F3BF48CA}"/>
                </a:ext>
              </a:extLst>
            </p:cNvPr>
            <p:cNvSpPr>
              <a:spLocks noChangeAspect="1" noChangeArrowheads="1" noTextEdit="1"/>
            </p:cNvSpPr>
            <p:nvPr userDrawn="1"/>
          </p:nvSpPr>
          <p:spPr bwMode="auto">
            <a:xfrm>
              <a:off x="2864" y="1182"/>
              <a:ext cx="1952" cy="195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6" name="Rectangle 5">
              <a:extLst>
                <a:ext uri="{FF2B5EF4-FFF2-40B4-BE49-F238E27FC236}">
                  <a16:creationId xmlns:a16="http://schemas.microsoft.com/office/drawing/2014/main" xmlns="" id="{4AF65C91-7154-48D7-81E1-DE2A16158321}"/>
                </a:ext>
              </a:extLst>
            </p:cNvPr>
            <p:cNvSpPr>
              <a:spLocks noChangeArrowheads="1"/>
            </p:cNvSpPr>
            <p:nvPr userDrawn="1"/>
          </p:nvSpPr>
          <p:spPr bwMode="auto">
            <a:xfrm>
              <a:off x="2865" y="1181"/>
              <a:ext cx="1950" cy="19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7" name="Freeform 6">
              <a:extLst>
                <a:ext uri="{FF2B5EF4-FFF2-40B4-BE49-F238E27FC236}">
                  <a16:creationId xmlns:a16="http://schemas.microsoft.com/office/drawing/2014/main" xmlns="" id="{2567B816-663F-4518-AB67-FF7A98D83D1C}"/>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8" name="Freeform 7">
              <a:extLst>
                <a:ext uri="{FF2B5EF4-FFF2-40B4-BE49-F238E27FC236}">
                  <a16:creationId xmlns:a16="http://schemas.microsoft.com/office/drawing/2014/main" xmlns="" id="{5B7F641C-29EB-499A-A38F-F6CEC596E284}"/>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9" name="Freeform 8">
              <a:extLst>
                <a:ext uri="{FF2B5EF4-FFF2-40B4-BE49-F238E27FC236}">
                  <a16:creationId xmlns:a16="http://schemas.microsoft.com/office/drawing/2014/main" xmlns="" id="{F957B433-20D6-46B7-B64B-CC7658BF956A}"/>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0" name="Freeform 9">
              <a:extLst>
                <a:ext uri="{FF2B5EF4-FFF2-40B4-BE49-F238E27FC236}">
                  <a16:creationId xmlns:a16="http://schemas.microsoft.com/office/drawing/2014/main" xmlns="" id="{38A07266-EBD2-4019-A6D9-DF674210D920}"/>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1" name="Freeform 10">
              <a:extLst>
                <a:ext uri="{FF2B5EF4-FFF2-40B4-BE49-F238E27FC236}">
                  <a16:creationId xmlns:a16="http://schemas.microsoft.com/office/drawing/2014/main" xmlns="" id="{2D1170DA-E4AC-4CBB-A9DD-039B36C0DA1E}"/>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2" name="Freeform 11">
              <a:extLst>
                <a:ext uri="{FF2B5EF4-FFF2-40B4-BE49-F238E27FC236}">
                  <a16:creationId xmlns:a16="http://schemas.microsoft.com/office/drawing/2014/main" xmlns="" id="{7ED7B575-029E-43C2-AB03-C55C2F9DB40E}"/>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3" name="Freeform 12">
              <a:extLst>
                <a:ext uri="{FF2B5EF4-FFF2-40B4-BE49-F238E27FC236}">
                  <a16:creationId xmlns:a16="http://schemas.microsoft.com/office/drawing/2014/main" xmlns="" id="{68E47084-776D-470F-9E06-E306DCDF0ABA}"/>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4" name="Freeform 13">
              <a:extLst>
                <a:ext uri="{FF2B5EF4-FFF2-40B4-BE49-F238E27FC236}">
                  <a16:creationId xmlns:a16="http://schemas.microsoft.com/office/drawing/2014/main" xmlns="" id="{7780C905-979A-4A6E-B85A-D3FC1596C576}"/>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5" name="Freeform 14">
              <a:extLst>
                <a:ext uri="{FF2B5EF4-FFF2-40B4-BE49-F238E27FC236}">
                  <a16:creationId xmlns:a16="http://schemas.microsoft.com/office/drawing/2014/main" xmlns="" id="{08F7322A-262A-413D-ACF3-AB5F1376FAD5}"/>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6" name="Freeform 15">
              <a:extLst>
                <a:ext uri="{FF2B5EF4-FFF2-40B4-BE49-F238E27FC236}">
                  <a16:creationId xmlns:a16="http://schemas.microsoft.com/office/drawing/2014/main" xmlns="" id="{AD08E25E-48F3-4541-80BD-06707A0295AE}"/>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7" name="Freeform 16">
              <a:extLst>
                <a:ext uri="{FF2B5EF4-FFF2-40B4-BE49-F238E27FC236}">
                  <a16:creationId xmlns:a16="http://schemas.microsoft.com/office/drawing/2014/main" xmlns="" id="{C2EE1E00-8FA7-4913-9E3A-18338B8A057B}"/>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8" name="Freeform 17">
              <a:extLst>
                <a:ext uri="{FF2B5EF4-FFF2-40B4-BE49-F238E27FC236}">
                  <a16:creationId xmlns:a16="http://schemas.microsoft.com/office/drawing/2014/main" xmlns="" id="{9FC00192-45BF-4FE5-B7BF-D13BB16E7B91}"/>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9" name="Freeform 18">
              <a:extLst>
                <a:ext uri="{FF2B5EF4-FFF2-40B4-BE49-F238E27FC236}">
                  <a16:creationId xmlns:a16="http://schemas.microsoft.com/office/drawing/2014/main" xmlns="" id="{38802AEF-AD54-47BF-A522-15165FFA9706}"/>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0" name="Freeform 19">
              <a:extLst>
                <a:ext uri="{FF2B5EF4-FFF2-40B4-BE49-F238E27FC236}">
                  <a16:creationId xmlns:a16="http://schemas.microsoft.com/office/drawing/2014/main" xmlns="" id="{AAB043E5-B39C-4633-ACD3-E34C62DC3D8C}"/>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1" name="Freeform 20">
              <a:extLst>
                <a:ext uri="{FF2B5EF4-FFF2-40B4-BE49-F238E27FC236}">
                  <a16:creationId xmlns:a16="http://schemas.microsoft.com/office/drawing/2014/main" xmlns="" id="{3C2761D5-BBA8-4FBE-9573-1D876ED66662}"/>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2" name="Rectangle 21">
              <a:extLst>
                <a:ext uri="{FF2B5EF4-FFF2-40B4-BE49-F238E27FC236}">
                  <a16:creationId xmlns:a16="http://schemas.microsoft.com/office/drawing/2014/main" xmlns="" id="{B85633DE-55A9-4E0C-85A2-854292AE25C4}"/>
                </a:ext>
              </a:extLst>
            </p:cNvPr>
            <p:cNvSpPr>
              <a:spLocks noChangeArrowheads="1"/>
            </p:cNvSpPr>
            <p:nvPr userDrawn="1"/>
          </p:nvSpPr>
          <p:spPr bwMode="auto">
            <a:xfrm>
              <a:off x="3108" y="2653"/>
              <a:ext cx="1477" cy="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3" name="Freeform 22">
              <a:extLst>
                <a:ext uri="{FF2B5EF4-FFF2-40B4-BE49-F238E27FC236}">
                  <a16:creationId xmlns:a16="http://schemas.microsoft.com/office/drawing/2014/main" xmlns="" id="{B701F94B-9203-4891-8AA5-6C841105BA16}"/>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4" name="Freeform 23">
              <a:extLst>
                <a:ext uri="{FF2B5EF4-FFF2-40B4-BE49-F238E27FC236}">
                  <a16:creationId xmlns:a16="http://schemas.microsoft.com/office/drawing/2014/main" xmlns="" id="{EB36210F-5F47-4D2F-BA76-7452E2D85DAF}"/>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5" name="Freeform 24">
              <a:extLst>
                <a:ext uri="{FF2B5EF4-FFF2-40B4-BE49-F238E27FC236}">
                  <a16:creationId xmlns:a16="http://schemas.microsoft.com/office/drawing/2014/main" xmlns="" id="{AAE3FD0C-AF52-40EF-8864-1463EECD1826}"/>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6" name="Freeform 25">
              <a:extLst>
                <a:ext uri="{FF2B5EF4-FFF2-40B4-BE49-F238E27FC236}">
                  <a16:creationId xmlns:a16="http://schemas.microsoft.com/office/drawing/2014/main" xmlns="" id="{D6D8D356-BF1E-4AE8-9277-DD31E430300B}"/>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7" name="Freeform 26">
              <a:extLst>
                <a:ext uri="{FF2B5EF4-FFF2-40B4-BE49-F238E27FC236}">
                  <a16:creationId xmlns:a16="http://schemas.microsoft.com/office/drawing/2014/main" xmlns="" id="{3B13FBCC-8FA3-49FE-AFBC-9772E5283C43}"/>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8" name="Freeform 27">
              <a:extLst>
                <a:ext uri="{FF2B5EF4-FFF2-40B4-BE49-F238E27FC236}">
                  <a16:creationId xmlns:a16="http://schemas.microsoft.com/office/drawing/2014/main" xmlns="" id="{2F2E1BE9-A009-417C-B408-DAC2049B0939}"/>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9" name="Freeform 28">
              <a:extLst>
                <a:ext uri="{FF2B5EF4-FFF2-40B4-BE49-F238E27FC236}">
                  <a16:creationId xmlns:a16="http://schemas.microsoft.com/office/drawing/2014/main" xmlns="" id="{A2C49584-9B59-4558-83B2-4DE82B9450BF}"/>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0" name="Freeform 29">
              <a:extLst>
                <a:ext uri="{FF2B5EF4-FFF2-40B4-BE49-F238E27FC236}">
                  <a16:creationId xmlns:a16="http://schemas.microsoft.com/office/drawing/2014/main" xmlns="" id="{06799FB9-D454-4BA8-BE06-D63F5AA026DC}"/>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1" name="Freeform 30">
              <a:extLst>
                <a:ext uri="{FF2B5EF4-FFF2-40B4-BE49-F238E27FC236}">
                  <a16:creationId xmlns:a16="http://schemas.microsoft.com/office/drawing/2014/main" xmlns="" id="{7008FF3F-A864-4BB1-B427-981415500755}"/>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2" name="Freeform 31">
              <a:extLst>
                <a:ext uri="{FF2B5EF4-FFF2-40B4-BE49-F238E27FC236}">
                  <a16:creationId xmlns:a16="http://schemas.microsoft.com/office/drawing/2014/main" xmlns="" id="{8B5037F0-67D4-4DD7-9C80-01341154ACAC}"/>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3" name="Freeform 32">
              <a:extLst>
                <a:ext uri="{FF2B5EF4-FFF2-40B4-BE49-F238E27FC236}">
                  <a16:creationId xmlns:a16="http://schemas.microsoft.com/office/drawing/2014/main" xmlns="" id="{43D6CEB4-5F6A-4888-9B67-2FA0375B31ED}"/>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4" name="Freeform 34">
              <a:extLst>
                <a:ext uri="{FF2B5EF4-FFF2-40B4-BE49-F238E27FC236}">
                  <a16:creationId xmlns:a16="http://schemas.microsoft.com/office/drawing/2014/main" xmlns="" id="{AA604724-43F2-4AA6-ADBF-EBD250F0C2A4}"/>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5" name="Freeform 35">
              <a:extLst>
                <a:ext uri="{FF2B5EF4-FFF2-40B4-BE49-F238E27FC236}">
                  <a16:creationId xmlns:a16="http://schemas.microsoft.com/office/drawing/2014/main" xmlns="" id="{FF8CCC84-4410-492D-AB75-F0E32ADB6D4A}"/>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6" name="Freeform 36">
              <a:extLst>
                <a:ext uri="{FF2B5EF4-FFF2-40B4-BE49-F238E27FC236}">
                  <a16:creationId xmlns:a16="http://schemas.microsoft.com/office/drawing/2014/main" xmlns="" id="{B5F8DF22-8B3D-4EEE-8E28-C1ED02789790}"/>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7" name="Freeform 37">
              <a:extLst>
                <a:ext uri="{FF2B5EF4-FFF2-40B4-BE49-F238E27FC236}">
                  <a16:creationId xmlns:a16="http://schemas.microsoft.com/office/drawing/2014/main" xmlns="" id="{E69696A9-660C-4B94-846F-85502B888235}"/>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8" name="Freeform 38">
              <a:extLst>
                <a:ext uri="{FF2B5EF4-FFF2-40B4-BE49-F238E27FC236}">
                  <a16:creationId xmlns:a16="http://schemas.microsoft.com/office/drawing/2014/main" xmlns="" id="{D5AA9DCA-EE69-46BD-8A5C-B2F1A256B3FD}"/>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9" name="Freeform 39">
              <a:extLst>
                <a:ext uri="{FF2B5EF4-FFF2-40B4-BE49-F238E27FC236}">
                  <a16:creationId xmlns:a16="http://schemas.microsoft.com/office/drawing/2014/main" xmlns="" id="{86B51C72-FF47-444D-BAB2-11F50AC9F548}"/>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0" name="Freeform 40">
              <a:extLst>
                <a:ext uri="{FF2B5EF4-FFF2-40B4-BE49-F238E27FC236}">
                  <a16:creationId xmlns:a16="http://schemas.microsoft.com/office/drawing/2014/main" xmlns="" id="{85287241-1AD5-4DDC-AC91-DBE21A8FDBAA}"/>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1" name="Freeform 41">
              <a:extLst>
                <a:ext uri="{FF2B5EF4-FFF2-40B4-BE49-F238E27FC236}">
                  <a16:creationId xmlns:a16="http://schemas.microsoft.com/office/drawing/2014/main" xmlns="" id="{568DBE16-BF90-4235-BA4D-452AACAE0A32}"/>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2" name="Freeform 42">
              <a:extLst>
                <a:ext uri="{FF2B5EF4-FFF2-40B4-BE49-F238E27FC236}">
                  <a16:creationId xmlns:a16="http://schemas.microsoft.com/office/drawing/2014/main" xmlns="" id="{667C2727-3F47-4296-873A-DD43026F14B9}"/>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3" name="Freeform 43">
              <a:extLst>
                <a:ext uri="{FF2B5EF4-FFF2-40B4-BE49-F238E27FC236}">
                  <a16:creationId xmlns:a16="http://schemas.microsoft.com/office/drawing/2014/main" xmlns="" id="{3009BB0C-F2E7-408B-AE22-9B987D7F4236}"/>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4" name="Freeform 44">
              <a:extLst>
                <a:ext uri="{FF2B5EF4-FFF2-40B4-BE49-F238E27FC236}">
                  <a16:creationId xmlns:a16="http://schemas.microsoft.com/office/drawing/2014/main" xmlns="" id="{DF8F7F38-CD25-4813-A605-C3200041EDFD}"/>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5" name="Freeform 45">
              <a:extLst>
                <a:ext uri="{FF2B5EF4-FFF2-40B4-BE49-F238E27FC236}">
                  <a16:creationId xmlns:a16="http://schemas.microsoft.com/office/drawing/2014/main" xmlns="" id="{7F75866D-1EBA-4945-8B52-8AF1E0B4E1B1}"/>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6" name="Freeform 46">
              <a:extLst>
                <a:ext uri="{FF2B5EF4-FFF2-40B4-BE49-F238E27FC236}">
                  <a16:creationId xmlns:a16="http://schemas.microsoft.com/office/drawing/2014/main" xmlns="" id="{E1A05D3F-74B5-4BD4-BF0C-A3719F76D878}"/>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7" name="Freeform 47">
              <a:extLst>
                <a:ext uri="{FF2B5EF4-FFF2-40B4-BE49-F238E27FC236}">
                  <a16:creationId xmlns:a16="http://schemas.microsoft.com/office/drawing/2014/main" xmlns="" id="{950CBACA-6FA2-4543-B3B1-A05D47C15A43}"/>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8" name="Freeform 48">
              <a:extLst>
                <a:ext uri="{FF2B5EF4-FFF2-40B4-BE49-F238E27FC236}">
                  <a16:creationId xmlns:a16="http://schemas.microsoft.com/office/drawing/2014/main" xmlns="" id="{C262FBD3-F17E-483D-A95B-75DF71BC38C5}"/>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9" name="Freeform 49">
              <a:extLst>
                <a:ext uri="{FF2B5EF4-FFF2-40B4-BE49-F238E27FC236}">
                  <a16:creationId xmlns:a16="http://schemas.microsoft.com/office/drawing/2014/main" xmlns="" id="{32A4BB2E-167D-4343-96D4-C71DFBCCD610}"/>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0" name="Freeform 50">
              <a:extLst>
                <a:ext uri="{FF2B5EF4-FFF2-40B4-BE49-F238E27FC236}">
                  <a16:creationId xmlns:a16="http://schemas.microsoft.com/office/drawing/2014/main" xmlns="" id="{C354B20D-5E83-4422-AA23-DA1D38AADC18}"/>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1" name="Freeform 51">
              <a:extLst>
                <a:ext uri="{FF2B5EF4-FFF2-40B4-BE49-F238E27FC236}">
                  <a16:creationId xmlns:a16="http://schemas.microsoft.com/office/drawing/2014/main" xmlns="" id="{57981494-DC82-4EC8-990A-7DA7D61F8F43}"/>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2" name="Freeform 52">
              <a:extLst>
                <a:ext uri="{FF2B5EF4-FFF2-40B4-BE49-F238E27FC236}">
                  <a16:creationId xmlns:a16="http://schemas.microsoft.com/office/drawing/2014/main" xmlns="" id="{822CEB55-5A58-4B49-AD8A-1B30A5F6E088}"/>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3" name="Freeform 53">
              <a:extLst>
                <a:ext uri="{FF2B5EF4-FFF2-40B4-BE49-F238E27FC236}">
                  <a16:creationId xmlns:a16="http://schemas.microsoft.com/office/drawing/2014/main" xmlns="" id="{6C836365-3B40-4A4C-B4E8-4105DC3438A5}"/>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4" name="Freeform 54">
              <a:extLst>
                <a:ext uri="{FF2B5EF4-FFF2-40B4-BE49-F238E27FC236}">
                  <a16:creationId xmlns:a16="http://schemas.microsoft.com/office/drawing/2014/main" xmlns="" id="{81AEA284-BB1F-477A-AFF4-16147C89915C}"/>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5" name="Freeform 55">
              <a:extLst>
                <a:ext uri="{FF2B5EF4-FFF2-40B4-BE49-F238E27FC236}">
                  <a16:creationId xmlns:a16="http://schemas.microsoft.com/office/drawing/2014/main" xmlns="" id="{907C1C67-5226-4893-90A2-5E94DD022692}"/>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6" name="Freeform 56">
              <a:extLst>
                <a:ext uri="{FF2B5EF4-FFF2-40B4-BE49-F238E27FC236}">
                  <a16:creationId xmlns:a16="http://schemas.microsoft.com/office/drawing/2014/main" xmlns="" id="{4D1B4D09-5F0F-43A9-A4F0-96F97ADB5E42}"/>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7" name="Freeform 57">
              <a:extLst>
                <a:ext uri="{FF2B5EF4-FFF2-40B4-BE49-F238E27FC236}">
                  <a16:creationId xmlns:a16="http://schemas.microsoft.com/office/drawing/2014/main" xmlns="" id="{562508A5-0578-4C10-AA7A-405FF527E4C9}"/>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8" name="Freeform 58">
              <a:extLst>
                <a:ext uri="{FF2B5EF4-FFF2-40B4-BE49-F238E27FC236}">
                  <a16:creationId xmlns:a16="http://schemas.microsoft.com/office/drawing/2014/main" xmlns="" id="{B930E1D0-9E5B-47CF-8079-A8404C2D02F2}"/>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9" name="Freeform 59">
              <a:extLst>
                <a:ext uri="{FF2B5EF4-FFF2-40B4-BE49-F238E27FC236}">
                  <a16:creationId xmlns:a16="http://schemas.microsoft.com/office/drawing/2014/main" xmlns="" id="{5ADAA5EB-DEB3-40A7-8E1D-9FEAA6483A16}"/>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40" name="Freeform 60">
              <a:extLst>
                <a:ext uri="{FF2B5EF4-FFF2-40B4-BE49-F238E27FC236}">
                  <a16:creationId xmlns:a16="http://schemas.microsoft.com/office/drawing/2014/main" xmlns="" id="{77E24C52-42CA-4BE2-B236-12EB366BAB6C}"/>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41" name="Freeform 61">
              <a:extLst>
                <a:ext uri="{FF2B5EF4-FFF2-40B4-BE49-F238E27FC236}">
                  <a16:creationId xmlns:a16="http://schemas.microsoft.com/office/drawing/2014/main" xmlns="" id="{81490CF2-BADA-4546-BC7B-7D4CCD73CF8A}"/>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42" name="Freeform 62">
              <a:extLst>
                <a:ext uri="{FF2B5EF4-FFF2-40B4-BE49-F238E27FC236}">
                  <a16:creationId xmlns:a16="http://schemas.microsoft.com/office/drawing/2014/main" xmlns="" id="{73F9C922-5F78-4C16-AB8C-748B7E92C568}"/>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grpSp>
    </p:spTree>
    <p:extLst>
      <p:ext uri="{BB962C8B-B14F-4D97-AF65-F5344CB8AC3E}">
        <p14:creationId xmlns:p14="http://schemas.microsoft.com/office/powerpoint/2010/main" val="1274833569"/>
      </p:ext>
    </p:extLst>
  </p:cSld>
  <p:clrMap bg1="lt1" tx1="dk1" bg2="lt2" tx2="dk2" accent1="accent1" accent2="accent2" accent3="accent3" accent4="accent4" accent5="accent5" accent6="accent6" hlink="hlink" folHlink="folHlink"/>
  <p:sldLayoutIdLst>
    <p:sldLayoutId id="2147483664" r:id="rId1"/>
    <p:sldLayoutId id="2147483666" r:id="rId2"/>
    <p:sldLayoutId id="2147483663" r:id="rId3"/>
    <p:sldLayoutId id="2147483765" r:id="rId4"/>
    <p:sldLayoutId id="2147483766" r:id="rId5"/>
    <p:sldLayoutId id="2147483667" r:id="rId6"/>
    <p:sldLayoutId id="2147483713" r:id="rId7"/>
    <p:sldLayoutId id="2147483668" r:id="rId8"/>
    <p:sldLayoutId id="2147483669" r:id="rId9"/>
    <p:sldLayoutId id="2147483649" r:id="rId10"/>
    <p:sldLayoutId id="2147483656" r:id="rId11"/>
    <p:sldLayoutId id="2147483658" r:id="rId12"/>
    <p:sldLayoutId id="2147483767" r:id="rId13"/>
    <p:sldLayoutId id="2147483670" r:id="rId14"/>
    <p:sldLayoutId id="2147483672" r:id="rId15"/>
    <p:sldLayoutId id="2147483673" r:id="rId16"/>
    <p:sldLayoutId id="2147483674" r:id="rId17"/>
    <p:sldLayoutId id="2147483675" r:id="rId18"/>
    <p:sldLayoutId id="2147483676" r:id="rId19"/>
    <p:sldLayoutId id="2147483671" r:id="rId20"/>
  </p:sldLayoutIdLst>
  <p:hf hdr="0" ftr="0" dt="0"/>
  <p:txStyles>
    <p:titleStyle>
      <a:lvl1pPr algn="l" defTabSz="914400" rtl="0" eaLnBrk="1" latinLnBrk="0" hangingPunct="1">
        <a:lnSpc>
          <a:spcPct val="90000"/>
        </a:lnSpc>
        <a:spcBef>
          <a:spcPct val="0"/>
        </a:spcBef>
        <a:buNone/>
        <a:defRPr sz="3200" b="1" kern="1200">
          <a:solidFill>
            <a:schemeClr val="tx2"/>
          </a:solidFill>
          <a:latin typeface="+mj-lt"/>
          <a:ea typeface="+mj-ea"/>
          <a:cs typeface="+mj-cs"/>
        </a:defRPr>
      </a:lvl1pPr>
    </p:titleStyle>
    <p:bodyStyle>
      <a:lvl1pPr marL="0" indent="0" algn="l" defTabSz="914400" rtl="0" eaLnBrk="1" latinLnBrk="0" hangingPunct="1">
        <a:lnSpc>
          <a:spcPct val="100000"/>
        </a:lnSpc>
        <a:spcBef>
          <a:spcPts val="500"/>
        </a:spcBef>
        <a:buFont typeface="Arial" panose="020B0604020202020204" pitchFamily="34" charset="0"/>
        <a:buNone/>
        <a:defRPr sz="2000" kern="1200">
          <a:solidFill>
            <a:schemeClr val="tx1"/>
          </a:solidFill>
          <a:latin typeface="+mn-lt"/>
          <a:ea typeface="+mn-ea"/>
          <a:cs typeface="+mn-cs"/>
        </a:defRPr>
      </a:lvl1pPr>
      <a:lvl2pPr marL="216000" indent="-216000" algn="l" defTabSz="914400" rtl="0" eaLnBrk="1" latinLnBrk="0" hangingPunct="1">
        <a:lnSpc>
          <a:spcPct val="100000"/>
        </a:lnSpc>
        <a:spcBef>
          <a:spcPts val="500"/>
        </a:spcBef>
        <a:buFont typeface="Arial" panose="020B0604020202020204" pitchFamily="34" charset="0"/>
        <a:buChar char="•"/>
        <a:defRPr sz="2000" kern="1200">
          <a:solidFill>
            <a:schemeClr val="tx1"/>
          </a:solidFill>
          <a:latin typeface="+mn-lt"/>
          <a:ea typeface="+mn-ea"/>
          <a:cs typeface="+mn-cs"/>
        </a:defRPr>
      </a:lvl2pPr>
      <a:lvl3pPr marL="432000" indent="-216000" algn="l" defTabSz="914400" rtl="0" eaLnBrk="1" latinLnBrk="0" hangingPunct="1">
        <a:lnSpc>
          <a:spcPct val="100000"/>
        </a:lnSpc>
        <a:spcBef>
          <a:spcPts val="500"/>
        </a:spcBef>
        <a:buFont typeface="Calibri" panose="020F0502020204030204" pitchFamily="34" charset="0"/>
        <a:buChar char="–"/>
        <a:defRPr sz="2000" b="0" kern="1200">
          <a:solidFill>
            <a:schemeClr val="tx1"/>
          </a:solidFill>
          <a:latin typeface="+mn-lt"/>
          <a:ea typeface="+mn-ea"/>
          <a:cs typeface="+mn-cs"/>
        </a:defRPr>
      </a:lvl3pPr>
      <a:lvl4pPr marL="0" indent="0" algn="l" defTabSz="914400" rtl="0" eaLnBrk="1" latinLnBrk="0" hangingPunct="1">
        <a:lnSpc>
          <a:spcPct val="100000"/>
        </a:lnSpc>
        <a:spcBef>
          <a:spcPts val="800"/>
        </a:spcBef>
        <a:buFont typeface="Arial" panose="020B0604020202020204" pitchFamily="34" charset="0"/>
        <a:buNone/>
        <a:defRPr sz="2000" b="1" kern="1200">
          <a:solidFill>
            <a:schemeClr val="tx1"/>
          </a:solidFill>
          <a:latin typeface="+mn-lt"/>
          <a:ea typeface="+mn-ea"/>
          <a:cs typeface="+mn-cs"/>
        </a:defRPr>
      </a:lvl4pPr>
      <a:lvl5pPr marL="0" indent="0" algn="l" defTabSz="914400" rtl="0" eaLnBrk="1" latinLnBrk="0" hangingPunct="1">
        <a:lnSpc>
          <a:spcPct val="100000"/>
        </a:lnSpc>
        <a:spcBef>
          <a:spcPts val="500"/>
        </a:spcBef>
        <a:buFont typeface="Arial" panose="020B0604020202020204" pitchFamily="34" charset="0"/>
        <a:buNone/>
        <a:defRPr sz="2000" kern="1200">
          <a:solidFill>
            <a:schemeClr val="tx2"/>
          </a:solidFill>
          <a:latin typeface="+mn-lt"/>
          <a:ea typeface="+mn-ea"/>
          <a:cs typeface="+mn-cs"/>
        </a:defRPr>
      </a:lvl5pPr>
      <a:lvl6pPr marL="0" indent="0" algn="l" defTabSz="914400" rtl="0" eaLnBrk="1" latinLnBrk="0" hangingPunct="1">
        <a:lnSpc>
          <a:spcPct val="100000"/>
        </a:lnSpc>
        <a:spcBef>
          <a:spcPts val="500"/>
        </a:spcBef>
        <a:buFont typeface="Arial" panose="020B0604020202020204" pitchFamily="34" charset="0"/>
        <a:buNone/>
        <a:defRPr sz="1800" kern="1200">
          <a:solidFill>
            <a:schemeClr val="tx1"/>
          </a:solidFill>
          <a:latin typeface="+mn-lt"/>
          <a:ea typeface="+mn-ea"/>
          <a:cs typeface="+mn-cs"/>
        </a:defRPr>
      </a:lvl6pPr>
      <a:lvl7pPr marL="0" indent="0" algn="l" defTabSz="914400" rtl="0" eaLnBrk="1" latinLnBrk="0" hangingPunct="1">
        <a:lnSpc>
          <a:spcPct val="100000"/>
        </a:lnSpc>
        <a:spcBef>
          <a:spcPts val="500"/>
        </a:spcBef>
        <a:buFont typeface="Arial" panose="020B0604020202020204" pitchFamily="34" charset="0"/>
        <a:buNone/>
        <a:defRPr sz="1800" kern="1200">
          <a:solidFill>
            <a:schemeClr val="tx1"/>
          </a:solidFill>
          <a:latin typeface="+mn-lt"/>
          <a:ea typeface="+mn-ea"/>
          <a:cs typeface="+mn-cs"/>
        </a:defRPr>
      </a:lvl7pPr>
      <a:lvl8pPr marL="0" indent="0" algn="l" defTabSz="914400" rtl="0" eaLnBrk="1" latinLnBrk="0" hangingPunct="1">
        <a:lnSpc>
          <a:spcPct val="100000"/>
        </a:lnSpc>
        <a:spcBef>
          <a:spcPts val="500"/>
        </a:spcBef>
        <a:buFont typeface="Arial" panose="020B0604020202020204" pitchFamily="34" charset="0"/>
        <a:buNone/>
        <a:defRPr sz="1800" kern="1200">
          <a:solidFill>
            <a:schemeClr val="tx1"/>
          </a:solidFill>
          <a:latin typeface="+mn-lt"/>
          <a:ea typeface="+mn-ea"/>
          <a:cs typeface="+mn-cs"/>
        </a:defRPr>
      </a:lvl8pPr>
      <a:lvl9pPr marL="0" indent="0" algn="l" defTabSz="914400" rtl="0" eaLnBrk="1" latinLnBrk="0" hangingPunct="1">
        <a:lnSpc>
          <a:spcPct val="100000"/>
        </a:lnSpc>
        <a:spcBef>
          <a:spcPts val="500"/>
        </a:spcBef>
        <a:buFont typeface="Arial" panose="020B0604020202020204" pitchFamily="34" charset="0"/>
        <a:buNone/>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xmlns="" id="{0DA9561C-11B4-4CC4-B271-3E59C981A78C}"/>
              </a:ext>
            </a:extLst>
          </p:cNvPr>
          <p:cNvSpPr>
            <a:spLocks noGrp="1"/>
          </p:cNvSpPr>
          <p:nvPr>
            <p:ph type="title"/>
          </p:nvPr>
        </p:nvSpPr>
        <p:spPr>
          <a:xfrm>
            <a:off x="1428765" y="395066"/>
            <a:ext cx="10296000" cy="887360"/>
          </a:xfrm>
          <a:prstGeom prst="rect">
            <a:avLst/>
          </a:prstGeom>
        </p:spPr>
        <p:txBody>
          <a:bodyPr vert="horz" lIns="91440" tIns="45720" rIns="91440" bIns="45720" rtlCol="0" anchor="b" anchorCtr="0">
            <a:noAutofit/>
          </a:bodyPr>
          <a:lstStyle/>
          <a:p>
            <a:r>
              <a:rPr lang="en-AU" noProof="0" dirty="0"/>
              <a:t>Click to edit Master title style</a:t>
            </a:r>
          </a:p>
        </p:txBody>
      </p:sp>
      <p:sp>
        <p:nvSpPr>
          <p:cNvPr id="3" name="Text Placeholder 2">
            <a:extLst>
              <a:ext uri="{FF2B5EF4-FFF2-40B4-BE49-F238E27FC236}">
                <a16:creationId xmlns:a16="http://schemas.microsoft.com/office/drawing/2014/main" xmlns="" id="{03A81F4D-4B89-424A-BC66-199E1E666FD1}"/>
              </a:ext>
            </a:extLst>
          </p:cNvPr>
          <p:cNvSpPr>
            <a:spLocks noGrp="1"/>
          </p:cNvSpPr>
          <p:nvPr>
            <p:ph type="body" idx="1"/>
          </p:nvPr>
        </p:nvSpPr>
        <p:spPr>
          <a:xfrm>
            <a:off x="316358" y="1532415"/>
            <a:ext cx="11408407" cy="4376944"/>
          </a:xfrm>
          <a:prstGeom prst="rect">
            <a:avLst/>
          </a:prstGeom>
        </p:spPr>
        <p:txBody>
          <a:bodyPr vert="horz" lIns="91440" tIns="45720" rIns="91440" bIns="45720" rtlCol="0">
            <a:noAutofit/>
          </a:bodyPr>
          <a:lstStyle/>
          <a:p>
            <a:pPr lvl="0"/>
            <a:r>
              <a:rPr lang="en-AU" noProof="0" dirty="0"/>
              <a:t>Edit Master text styles</a:t>
            </a:r>
          </a:p>
          <a:p>
            <a:pPr lvl="1"/>
            <a:r>
              <a:rPr lang="en-AU" noProof="0" dirty="0"/>
              <a:t>Second level</a:t>
            </a:r>
          </a:p>
          <a:p>
            <a:pPr lvl="2"/>
            <a:r>
              <a:rPr lang="en-AU" noProof="0" dirty="0"/>
              <a:t>Third level</a:t>
            </a:r>
          </a:p>
          <a:p>
            <a:pPr lvl="3"/>
            <a:r>
              <a:rPr lang="en-AU" noProof="0" dirty="0"/>
              <a:t>Fourth level</a:t>
            </a:r>
          </a:p>
          <a:p>
            <a:pPr lvl="4"/>
            <a:r>
              <a:rPr lang="en-AU" noProof="0" dirty="0"/>
              <a:t>Fifth level</a:t>
            </a:r>
          </a:p>
          <a:p>
            <a:pPr lvl="5"/>
            <a:r>
              <a:rPr lang="en-AU" noProof="0" dirty="0"/>
              <a:t>Six</a:t>
            </a:r>
          </a:p>
          <a:p>
            <a:pPr lvl="6"/>
            <a:r>
              <a:rPr lang="en-AU" noProof="0" dirty="0"/>
              <a:t>Seven</a:t>
            </a:r>
          </a:p>
          <a:p>
            <a:pPr lvl="7"/>
            <a:r>
              <a:rPr lang="en-AU" noProof="0" dirty="0"/>
              <a:t>Eight</a:t>
            </a:r>
          </a:p>
          <a:p>
            <a:pPr lvl="8"/>
            <a:r>
              <a:rPr lang="en-AU" noProof="0" dirty="0"/>
              <a:t>nine</a:t>
            </a:r>
          </a:p>
        </p:txBody>
      </p:sp>
      <p:sp>
        <p:nvSpPr>
          <p:cNvPr id="4" name="Date Placeholder 3">
            <a:extLst>
              <a:ext uri="{FF2B5EF4-FFF2-40B4-BE49-F238E27FC236}">
                <a16:creationId xmlns:a16="http://schemas.microsoft.com/office/drawing/2014/main" xmlns="" id="{A76D8956-3042-4F51-A765-52197DEBA845}"/>
              </a:ext>
            </a:extLst>
          </p:cNvPr>
          <p:cNvSpPr>
            <a:spLocks noGrp="1"/>
          </p:cNvSpPr>
          <p:nvPr>
            <p:ph type="dt" sz="half" idx="2"/>
          </p:nvPr>
        </p:nvSpPr>
        <p:spPr>
          <a:xfrm>
            <a:off x="8412983" y="6172501"/>
            <a:ext cx="2484000" cy="365125"/>
          </a:xfrm>
          <a:prstGeom prst="rect">
            <a:avLst/>
          </a:prstGeom>
        </p:spPr>
        <p:txBody>
          <a:bodyPr vert="horz" lIns="91440" tIns="45720" rIns="91440" bIns="45720" rtlCol="0" anchor="ctr"/>
          <a:lstStyle>
            <a:lvl1pPr algn="l">
              <a:defRPr sz="1200">
                <a:solidFill>
                  <a:schemeClr val="tx1"/>
                </a:solidFill>
              </a:defRPr>
            </a:lvl1pPr>
          </a:lstStyle>
          <a:p>
            <a:fld id="{15C1EA3C-26E9-4B87-838B-C7B127160328}" type="datetime1">
              <a:rPr lang="en-AU" noProof="0" smtClean="0"/>
              <a:t>28/11/19</a:t>
            </a:fld>
            <a:endParaRPr lang="en-AU" noProof="0" dirty="0"/>
          </a:p>
        </p:txBody>
      </p:sp>
      <p:sp>
        <p:nvSpPr>
          <p:cNvPr id="5" name="Footer Placeholder 4">
            <a:extLst>
              <a:ext uri="{FF2B5EF4-FFF2-40B4-BE49-F238E27FC236}">
                <a16:creationId xmlns:a16="http://schemas.microsoft.com/office/drawing/2014/main" xmlns="" id="{2B9DE430-5DBA-4DE1-9C36-C5FAED4EAF10}"/>
              </a:ext>
            </a:extLst>
          </p:cNvPr>
          <p:cNvSpPr>
            <a:spLocks noGrp="1"/>
          </p:cNvSpPr>
          <p:nvPr>
            <p:ph type="ftr" sz="quarter" idx="3"/>
          </p:nvPr>
        </p:nvSpPr>
        <p:spPr>
          <a:xfrm>
            <a:off x="1428765" y="6172501"/>
            <a:ext cx="6923013" cy="365125"/>
          </a:xfrm>
          <a:prstGeom prst="rect">
            <a:avLst/>
          </a:prstGeom>
        </p:spPr>
        <p:txBody>
          <a:bodyPr vert="horz" lIns="91440" tIns="45720" rIns="91440" bIns="45720" rtlCol="0" anchor="ctr"/>
          <a:lstStyle>
            <a:lvl1pPr algn="l">
              <a:defRPr sz="1200">
                <a:solidFill>
                  <a:schemeClr val="tx1"/>
                </a:solidFill>
              </a:defRPr>
            </a:lvl1pPr>
          </a:lstStyle>
          <a:p>
            <a:endParaRPr lang="en-AU" noProof="0" dirty="0"/>
          </a:p>
        </p:txBody>
      </p:sp>
      <p:sp>
        <p:nvSpPr>
          <p:cNvPr id="6" name="Slide Number Placeholder 5">
            <a:extLst>
              <a:ext uri="{FF2B5EF4-FFF2-40B4-BE49-F238E27FC236}">
                <a16:creationId xmlns:a16="http://schemas.microsoft.com/office/drawing/2014/main" xmlns="" id="{DD42F550-8FDF-4424-AA18-C4563333340E}"/>
              </a:ext>
            </a:extLst>
          </p:cNvPr>
          <p:cNvSpPr>
            <a:spLocks noGrp="1"/>
          </p:cNvSpPr>
          <p:nvPr>
            <p:ph type="sldNum" sz="quarter" idx="4"/>
          </p:nvPr>
        </p:nvSpPr>
        <p:spPr>
          <a:xfrm>
            <a:off x="10960060" y="6172501"/>
            <a:ext cx="753681" cy="365125"/>
          </a:xfrm>
          <a:prstGeom prst="rect">
            <a:avLst/>
          </a:prstGeom>
        </p:spPr>
        <p:txBody>
          <a:bodyPr vert="horz" lIns="91440" tIns="45720" rIns="0" bIns="45720" rtlCol="0" anchor="ctr"/>
          <a:lstStyle>
            <a:lvl1pPr algn="r">
              <a:defRPr sz="1200">
                <a:solidFill>
                  <a:schemeClr val="tx1"/>
                </a:solidFill>
              </a:defRPr>
            </a:lvl1pPr>
          </a:lstStyle>
          <a:p>
            <a:fld id="{DC22DD25-61AE-413C-B4D2-EF2365C9B2E1}" type="slidenum">
              <a:rPr lang="en-AU" noProof="0" smtClean="0"/>
              <a:pPr/>
              <a:t>‹#›</a:t>
            </a:fld>
            <a:endParaRPr lang="en-AU" noProof="0" dirty="0"/>
          </a:p>
        </p:txBody>
      </p:sp>
      <p:grpSp>
        <p:nvGrpSpPr>
          <p:cNvPr id="183" name="Group 4">
            <a:extLst>
              <a:ext uri="{FF2B5EF4-FFF2-40B4-BE49-F238E27FC236}">
                <a16:creationId xmlns:a16="http://schemas.microsoft.com/office/drawing/2014/main" xmlns="" id="{072EBD70-BCDE-4FAF-82D8-65AC1DA65CF4}"/>
              </a:ext>
            </a:extLst>
          </p:cNvPr>
          <p:cNvGrpSpPr>
            <a:grpSpLocks noChangeAspect="1"/>
          </p:cNvGrpSpPr>
          <p:nvPr userDrawn="1"/>
        </p:nvGrpSpPr>
        <p:grpSpPr bwMode="auto">
          <a:xfrm>
            <a:off x="433469" y="432000"/>
            <a:ext cx="718160" cy="720000"/>
            <a:chOff x="2864" y="1181"/>
            <a:chExt cx="1952" cy="1957"/>
          </a:xfrm>
          <a:blipFill>
            <a:blip r:embed="rId26"/>
            <a:stretch>
              <a:fillRect/>
            </a:stretch>
          </a:blipFill>
        </p:grpSpPr>
        <p:sp>
          <p:nvSpPr>
            <p:cNvPr id="184" name="AutoShape 3">
              <a:extLst>
                <a:ext uri="{FF2B5EF4-FFF2-40B4-BE49-F238E27FC236}">
                  <a16:creationId xmlns:a16="http://schemas.microsoft.com/office/drawing/2014/main" xmlns="" id="{7ADBA37C-8433-4000-9C31-3EF9F3BF48CA}"/>
                </a:ext>
              </a:extLst>
            </p:cNvPr>
            <p:cNvSpPr>
              <a:spLocks noChangeAspect="1" noChangeArrowheads="1" noTextEdit="1"/>
            </p:cNvSpPr>
            <p:nvPr userDrawn="1"/>
          </p:nvSpPr>
          <p:spPr bwMode="auto">
            <a:xfrm>
              <a:off x="2864" y="1182"/>
              <a:ext cx="1952" cy="195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6" name="Rectangle 5">
              <a:extLst>
                <a:ext uri="{FF2B5EF4-FFF2-40B4-BE49-F238E27FC236}">
                  <a16:creationId xmlns:a16="http://schemas.microsoft.com/office/drawing/2014/main" xmlns="" id="{4AF65C91-7154-48D7-81E1-DE2A16158321}"/>
                </a:ext>
              </a:extLst>
            </p:cNvPr>
            <p:cNvSpPr>
              <a:spLocks noChangeArrowheads="1"/>
            </p:cNvSpPr>
            <p:nvPr userDrawn="1"/>
          </p:nvSpPr>
          <p:spPr bwMode="auto">
            <a:xfrm>
              <a:off x="2865" y="1181"/>
              <a:ext cx="1950" cy="19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7" name="Freeform 6">
              <a:extLst>
                <a:ext uri="{FF2B5EF4-FFF2-40B4-BE49-F238E27FC236}">
                  <a16:creationId xmlns:a16="http://schemas.microsoft.com/office/drawing/2014/main" xmlns="" id="{2567B816-663F-4518-AB67-FF7A98D83D1C}"/>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8" name="Freeform 7">
              <a:extLst>
                <a:ext uri="{FF2B5EF4-FFF2-40B4-BE49-F238E27FC236}">
                  <a16:creationId xmlns:a16="http://schemas.microsoft.com/office/drawing/2014/main" xmlns="" id="{5B7F641C-29EB-499A-A38F-F6CEC596E284}"/>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9" name="Freeform 8">
              <a:extLst>
                <a:ext uri="{FF2B5EF4-FFF2-40B4-BE49-F238E27FC236}">
                  <a16:creationId xmlns:a16="http://schemas.microsoft.com/office/drawing/2014/main" xmlns="" id="{F957B433-20D6-46B7-B64B-CC7658BF956A}"/>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0" name="Freeform 9">
              <a:extLst>
                <a:ext uri="{FF2B5EF4-FFF2-40B4-BE49-F238E27FC236}">
                  <a16:creationId xmlns:a16="http://schemas.microsoft.com/office/drawing/2014/main" xmlns="" id="{38A07266-EBD2-4019-A6D9-DF674210D920}"/>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1" name="Freeform 10">
              <a:extLst>
                <a:ext uri="{FF2B5EF4-FFF2-40B4-BE49-F238E27FC236}">
                  <a16:creationId xmlns:a16="http://schemas.microsoft.com/office/drawing/2014/main" xmlns="" id="{2D1170DA-E4AC-4CBB-A9DD-039B36C0DA1E}"/>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2" name="Freeform 11">
              <a:extLst>
                <a:ext uri="{FF2B5EF4-FFF2-40B4-BE49-F238E27FC236}">
                  <a16:creationId xmlns:a16="http://schemas.microsoft.com/office/drawing/2014/main" xmlns="" id="{7ED7B575-029E-43C2-AB03-C55C2F9DB40E}"/>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3" name="Freeform 12">
              <a:extLst>
                <a:ext uri="{FF2B5EF4-FFF2-40B4-BE49-F238E27FC236}">
                  <a16:creationId xmlns:a16="http://schemas.microsoft.com/office/drawing/2014/main" xmlns="" id="{68E47084-776D-470F-9E06-E306DCDF0ABA}"/>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4" name="Freeform 13">
              <a:extLst>
                <a:ext uri="{FF2B5EF4-FFF2-40B4-BE49-F238E27FC236}">
                  <a16:creationId xmlns:a16="http://schemas.microsoft.com/office/drawing/2014/main" xmlns="" id="{7780C905-979A-4A6E-B85A-D3FC1596C576}"/>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5" name="Freeform 14">
              <a:extLst>
                <a:ext uri="{FF2B5EF4-FFF2-40B4-BE49-F238E27FC236}">
                  <a16:creationId xmlns:a16="http://schemas.microsoft.com/office/drawing/2014/main" xmlns="" id="{08F7322A-262A-413D-ACF3-AB5F1376FAD5}"/>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6" name="Freeform 15">
              <a:extLst>
                <a:ext uri="{FF2B5EF4-FFF2-40B4-BE49-F238E27FC236}">
                  <a16:creationId xmlns:a16="http://schemas.microsoft.com/office/drawing/2014/main" xmlns="" id="{AD08E25E-48F3-4541-80BD-06707A0295AE}"/>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7" name="Freeform 16">
              <a:extLst>
                <a:ext uri="{FF2B5EF4-FFF2-40B4-BE49-F238E27FC236}">
                  <a16:creationId xmlns:a16="http://schemas.microsoft.com/office/drawing/2014/main" xmlns="" id="{C2EE1E00-8FA7-4913-9E3A-18338B8A057B}"/>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8" name="Freeform 17">
              <a:extLst>
                <a:ext uri="{FF2B5EF4-FFF2-40B4-BE49-F238E27FC236}">
                  <a16:creationId xmlns:a16="http://schemas.microsoft.com/office/drawing/2014/main" xmlns="" id="{9FC00192-45BF-4FE5-B7BF-D13BB16E7B91}"/>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9" name="Freeform 18">
              <a:extLst>
                <a:ext uri="{FF2B5EF4-FFF2-40B4-BE49-F238E27FC236}">
                  <a16:creationId xmlns:a16="http://schemas.microsoft.com/office/drawing/2014/main" xmlns="" id="{38802AEF-AD54-47BF-A522-15165FFA9706}"/>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0" name="Freeform 19">
              <a:extLst>
                <a:ext uri="{FF2B5EF4-FFF2-40B4-BE49-F238E27FC236}">
                  <a16:creationId xmlns:a16="http://schemas.microsoft.com/office/drawing/2014/main" xmlns="" id="{AAB043E5-B39C-4633-ACD3-E34C62DC3D8C}"/>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1" name="Freeform 20">
              <a:extLst>
                <a:ext uri="{FF2B5EF4-FFF2-40B4-BE49-F238E27FC236}">
                  <a16:creationId xmlns:a16="http://schemas.microsoft.com/office/drawing/2014/main" xmlns="" id="{3C2761D5-BBA8-4FBE-9573-1D876ED66662}"/>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2" name="Rectangle 21">
              <a:extLst>
                <a:ext uri="{FF2B5EF4-FFF2-40B4-BE49-F238E27FC236}">
                  <a16:creationId xmlns:a16="http://schemas.microsoft.com/office/drawing/2014/main" xmlns="" id="{B85633DE-55A9-4E0C-85A2-854292AE25C4}"/>
                </a:ext>
              </a:extLst>
            </p:cNvPr>
            <p:cNvSpPr>
              <a:spLocks noChangeArrowheads="1"/>
            </p:cNvSpPr>
            <p:nvPr userDrawn="1"/>
          </p:nvSpPr>
          <p:spPr bwMode="auto">
            <a:xfrm>
              <a:off x="3108" y="2653"/>
              <a:ext cx="1477" cy="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3" name="Freeform 22">
              <a:extLst>
                <a:ext uri="{FF2B5EF4-FFF2-40B4-BE49-F238E27FC236}">
                  <a16:creationId xmlns:a16="http://schemas.microsoft.com/office/drawing/2014/main" xmlns="" id="{B701F94B-9203-4891-8AA5-6C841105BA16}"/>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4" name="Freeform 23">
              <a:extLst>
                <a:ext uri="{FF2B5EF4-FFF2-40B4-BE49-F238E27FC236}">
                  <a16:creationId xmlns:a16="http://schemas.microsoft.com/office/drawing/2014/main" xmlns="" id="{EB36210F-5F47-4D2F-BA76-7452E2D85DAF}"/>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5" name="Freeform 24">
              <a:extLst>
                <a:ext uri="{FF2B5EF4-FFF2-40B4-BE49-F238E27FC236}">
                  <a16:creationId xmlns:a16="http://schemas.microsoft.com/office/drawing/2014/main" xmlns="" id="{AAE3FD0C-AF52-40EF-8864-1463EECD1826}"/>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6" name="Freeform 25">
              <a:extLst>
                <a:ext uri="{FF2B5EF4-FFF2-40B4-BE49-F238E27FC236}">
                  <a16:creationId xmlns:a16="http://schemas.microsoft.com/office/drawing/2014/main" xmlns="" id="{D6D8D356-BF1E-4AE8-9277-DD31E430300B}"/>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7" name="Freeform 26">
              <a:extLst>
                <a:ext uri="{FF2B5EF4-FFF2-40B4-BE49-F238E27FC236}">
                  <a16:creationId xmlns:a16="http://schemas.microsoft.com/office/drawing/2014/main" xmlns="" id="{3B13FBCC-8FA3-49FE-AFBC-9772E5283C43}"/>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8" name="Freeform 27">
              <a:extLst>
                <a:ext uri="{FF2B5EF4-FFF2-40B4-BE49-F238E27FC236}">
                  <a16:creationId xmlns:a16="http://schemas.microsoft.com/office/drawing/2014/main" xmlns="" id="{2F2E1BE9-A009-417C-B408-DAC2049B0939}"/>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9" name="Freeform 28">
              <a:extLst>
                <a:ext uri="{FF2B5EF4-FFF2-40B4-BE49-F238E27FC236}">
                  <a16:creationId xmlns:a16="http://schemas.microsoft.com/office/drawing/2014/main" xmlns="" id="{A2C49584-9B59-4558-83B2-4DE82B9450BF}"/>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0" name="Freeform 29">
              <a:extLst>
                <a:ext uri="{FF2B5EF4-FFF2-40B4-BE49-F238E27FC236}">
                  <a16:creationId xmlns:a16="http://schemas.microsoft.com/office/drawing/2014/main" xmlns="" id="{06799FB9-D454-4BA8-BE06-D63F5AA026DC}"/>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1" name="Freeform 30">
              <a:extLst>
                <a:ext uri="{FF2B5EF4-FFF2-40B4-BE49-F238E27FC236}">
                  <a16:creationId xmlns:a16="http://schemas.microsoft.com/office/drawing/2014/main" xmlns="" id="{7008FF3F-A864-4BB1-B427-981415500755}"/>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2" name="Freeform 31">
              <a:extLst>
                <a:ext uri="{FF2B5EF4-FFF2-40B4-BE49-F238E27FC236}">
                  <a16:creationId xmlns:a16="http://schemas.microsoft.com/office/drawing/2014/main" xmlns="" id="{8B5037F0-67D4-4DD7-9C80-01341154ACAC}"/>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3" name="Freeform 32">
              <a:extLst>
                <a:ext uri="{FF2B5EF4-FFF2-40B4-BE49-F238E27FC236}">
                  <a16:creationId xmlns:a16="http://schemas.microsoft.com/office/drawing/2014/main" xmlns="" id="{43D6CEB4-5F6A-4888-9B67-2FA0375B31ED}"/>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4" name="Freeform 34">
              <a:extLst>
                <a:ext uri="{FF2B5EF4-FFF2-40B4-BE49-F238E27FC236}">
                  <a16:creationId xmlns:a16="http://schemas.microsoft.com/office/drawing/2014/main" xmlns="" id="{AA604724-43F2-4AA6-ADBF-EBD250F0C2A4}"/>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5" name="Freeform 35">
              <a:extLst>
                <a:ext uri="{FF2B5EF4-FFF2-40B4-BE49-F238E27FC236}">
                  <a16:creationId xmlns:a16="http://schemas.microsoft.com/office/drawing/2014/main" xmlns="" id="{FF8CCC84-4410-492D-AB75-F0E32ADB6D4A}"/>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6" name="Freeform 36">
              <a:extLst>
                <a:ext uri="{FF2B5EF4-FFF2-40B4-BE49-F238E27FC236}">
                  <a16:creationId xmlns:a16="http://schemas.microsoft.com/office/drawing/2014/main" xmlns="" id="{B5F8DF22-8B3D-4EEE-8E28-C1ED02789790}"/>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7" name="Freeform 37">
              <a:extLst>
                <a:ext uri="{FF2B5EF4-FFF2-40B4-BE49-F238E27FC236}">
                  <a16:creationId xmlns:a16="http://schemas.microsoft.com/office/drawing/2014/main" xmlns="" id="{E69696A9-660C-4B94-846F-85502B888235}"/>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8" name="Freeform 38">
              <a:extLst>
                <a:ext uri="{FF2B5EF4-FFF2-40B4-BE49-F238E27FC236}">
                  <a16:creationId xmlns:a16="http://schemas.microsoft.com/office/drawing/2014/main" xmlns="" id="{D5AA9DCA-EE69-46BD-8A5C-B2F1A256B3FD}"/>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9" name="Freeform 39">
              <a:extLst>
                <a:ext uri="{FF2B5EF4-FFF2-40B4-BE49-F238E27FC236}">
                  <a16:creationId xmlns:a16="http://schemas.microsoft.com/office/drawing/2014/main" xmlns="" id="{86B51C72-FF47-444D-BAB2-11F50AC9F548}"/>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0" name="Freeform 40">
              <a:extLst>
                <a:ext uri="{FF2B5EF4-FFF2-40B4-BE49-F238E27FC236}">
                  <a16:creationId xmlns:a16="http://schemas.microsoft.com/office/drawing/2014/main" xmlns="" id="{85287241-1AD5-4DDC-AC91-DBE21A8FDBAA}"/>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1" name="Freeform 41">
              <a:extLst>
                <a:ext uri="{FF2B5EF4-FFF2-40B4-BE49-F238E27FC236}">
                  <a16:creationId xmlns:a16="http://schemas.microsoft.com/office/drawing/2014/main" xmlns="" id="{568DBE16-BF90-4235-BA4D-452AACAE0A32}"/>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2" name="Freeform 42">
              <a:extLst>
                <a:ext uri="{FF2B5EF4-FFF2-40B4-BE49-F238E27FC236}">
                  <a16:creationId xmlns:a16="http://schemas.microsoft.com/office/drawing/2014/main" xmlns="" id="{667C2727-3F47-4296-873A-DD43026F14B9}"/>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3" name="Freeform 43">
              <a:extLst>
                <a:ext uri="{FF2B5EF4-FFF2-40B4-BE49-F238E27FC236}">
                  <a16:creationId xmlns:a16="http://schemas.microsoft.com/office/drawing/2014/main" xmlns="" id="{3009BB0C-F2E7-408B-AE22-9B987D7F4236}"/>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4" name="Freeform 44">
              <a:extLst>
                <a:ext uri="{FF2B5EF4-FFF2-40B4-BE49-F238E27FC236}">
                  <a16:creationId xmlns:a16="http://schemas.microsoft.com/office/drawing/2014/main" xmlns="" id="{DF8F7F38-CD25-4813-A605-C3200041EDFD}"/>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5" name="Freeform 45">
              <a:extLst>
                <a:ext uri="{FF2B5EF4-FFF2-40B4-BE49-F238E27FC236}">
                  <a16:creationId xmlns:a16="http://schemas.microsoft.com/office/drawing/2014/main" xmlns="" id="{7F75866D-1EBA-4945-8B52-8AF1E0B4E1B1}"/>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6" name="Freeform 46">
              <a:extLst>
                <a:ext uri="{FF2B5EF4-FFF2-40B4-BE49-F238E27FC236}">
                  <a16:creationId xmlns:a16="http://schemas.microsoft.com/office/drawing/2014/main" xmlns="" id="{E1A05D3F-74B5-4BD4-BF0C-A3719F76D878}"/>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7" name="Freeform 47">
              <a:extLst>
                <a:ext uri="{FF2B5EF4-FFF2-40B4-BE49-F238E27FC236}">
                  <a16:creationId xmlns:a16="http://schemas.microsoft.com/office/drawing/2014/main" xmlns="" id="{950CBACA-6FA2-4543-B3B1-A05D47C15A43}"/>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8" name="Freeform 48">
              <a:extLst>
                <a:ext uri="{FF2B5EF4-FFF2-40B4-BE49-F238E27FC236}">
                  <a16:creationId xmlns:a16="http://schemas.microsoft.com/office/drawing/2014/main" xmlns="" id="{C262FBD3-F17E-483D-A95B-75DF71BC38C5}"/>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9" name="Freeform 49">
              <a:extLst>
                <a:ext uri="{FF2B5EF4-FFF2-40B4-BE49-F238E27FC236}">
                  <a16:creationId xmlns:a16="http://schemas.microsoft.com/office/drawing/2014/main" xmlns="" id="{32A4BB2E-167D-4343-96D4-C71DFBCCD610}"/>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0" name="Freeform 50">
              <a:extLst>
                <a:ext uri="{FF2B5EF4-FFF2-40B4-BE49-F238E27FC236}">
                  <a16:creationId xmlns:a16="http://schemas.microsoft.com/office/drawing/2014/main" xmlns="" id="{C354B20D-5E83-4422-AA23-DA1D38AADC18}"/>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1" name="Freeform 51">
              <a:extLst>
                <a:ext uri="{FF2B5EF4-FFF2-40B4-BE49-F238E27FC236}">
                  <a16:creationId xmlns:a16="http://schemas.microsoft.com/office/drawing/2014/main" xmlns="" id="{57981494-DC82-4EC8-990A-7DA7D61F8F43}"/>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2" name="Freeform 52">
              <a:extLst>
                <a:ext uri="{FF2B5EF4-FFF2-40B4-BE49-F238E27FC236}">
                  <a16:creationId xmlns:a16="http://schemas.microsoft.com/office/drawing/2014/main" xmlns="" id="{822CEB55-5A58-4B49-AD8A-1B30A5F6E088}"/>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3" name="Freeform 53">
              <a:extLst>
                <a:ext uri="{FF2B5EF4-FFF2-40B4-BE49-F238E27FC236}">
                  <a16:creationId xmlns:a16="http://schemas.microsoft.com/office/drawing/2014/main" xmlns="" id="{6C836365-3B40-4A4C-B4E8-4105DC3438A5}"/>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4" name="Freeform 54">
              <a:extLst>
                <a:ext uri="{FF2B5EF4-FFF2-40B4-BE49-F238E27FC236}">
                  <a16:creationId xmlns:a16="http://schemas.microsoft.com/office/drawing/2014/main" xmlns="" id="{81AEA284-BB1F-477A-AFF4-16147C89915C}"/>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5" name="Freeform 55">
              <a:extLst>
                <a:ext uri="{FF2B5EF4-FFF2-40B4-BE49-F238E27FC236}">
                  <a16:creationId xmlns:a16="http://schemas.microsoft.com/office/drawing/2014/main" xmlns="" id="{907C1C67-5226-4893-90A2-5E94DD022692}"/>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6" name="Freeform 56">
              <a:extLst>
                <a:ext uri="{FF2B5EF4-FFF2-40B4-BE49-F238E27FC236}">
                  <a16:creationId xmlns:a16="http://schemas.microsoft.com/office/drawing/2014/main" xmlns="" id="{4D1B4D09-5F0F-43A9-A4F0-96F97ADB5E42}"/>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7" name="Freeform 57">
              <a:extLst>
                <a:ext uri="{FF2B5EF4-FFF2-40B4-BE49-F238E27FC236}">
                  <a16:creationId xmlns:a16="http://schemas.microsoft.com/office/drawing/2014/main" xmlns="" id="{562508A5-0578-4C10-AA7A-405FF527E4C9}"/>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8" name="Freeform 58">
              <a:extLst>
                <a:ext uri="{FF2B5EF4-FFF2-40B4-BE49-F238E27FC236}">
                  <a16:creationId xmlns:a16="http://schemas.microsoft.com/office/drawing/2014/main" xmlns="" id="{B930E1D0-9E5B-47CF-8079-A8404C2D02F2}"/>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9" name="Freeform 59">
              <a:extLst>
                <a:ext uri="{FF2B5EF4-FFF2-40B4-BE49-F238E27FC236}">
                  <a16:creationId xmlns:a16="http://schemas.microsoft.com/office/drawing/2014/main" xmlns="" id="{5ADAA5EB-DEB3-40A7-8E1D-9FEAA6483A16}"/>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40" name="Freeform 60">
              <a:extLst>
                <a:ext uri="{FF2B5EF4-FFF2-40B4-BE49-F238E27FC236}">
                  <a16:creationId xmlns:a16="http://schemas.microsoft.com/office/drawing/2014/main" xmlns="" id="{77E24C52-42CA-4BE2-B236-12EB366BAB6C}"/>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41" name="Freeform 61">
              <a:extLst>
                <a:ext uri="{FF2B5EF4-FFF2-40B4-BE49-F238E27FC236}">
                  <a16:creationId xmlns:a16="http://schemas.microsoft.com/office/drawing/2014/main" xmlns="" id="{81490CF2-BADA-4546-BC7B-7D4CCD73CF8A}"/>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42" name="Freeform 62">
              <a:extLst>
                <a:ext uri="{FF2B5EF4-FFF2-40B4-BE49-F238E27FC236}">
                  <a16:creationId xmlns:a16="http://schemas.microsoft.com/office/drawing/2014/main" xmlns="" id="{73F9C922-5F78-4C16-AB8C-748B7E92C568}"/>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grpSp>
    </p:spTree>
    <p:extLst>
      <p:ext uri="{BB962C8B-B14F-4D97-AF65-F5344CB8AC3E}">
        <p14:creationId xmlns:p14="http://schemas.microsoft.com/office/powerpoint/2010/main" val="2437851870"/>
      </p:ext>
    </p:extLst>
  </p:cSld>
  <p:clrMap bg1="lt1" tx1="dk1" bg2="lt2" tx2="dk2" accent1="accent1" accent2="accent2" accent3="accent3" accent4="accent4" accent5="accent5" accent6="accent6" hlink="hlink" folHlink="folHlink"/>
  <p:sldLayoutIdLst>
    <p:sldLayoutId id="2147483734" r:id="rId1"/>
    <p:sldLayoutId id="2147483744" r:id="rId2"/>
    <p:sldLayoutId id="2147483745" r:id="rId3"/>
    <p:sldLayoutId id="2147483746" r:id="rId4"/>
    <p:sldLayoutId id="2147483747" r:id="rId5"/>
    <p:sldLayoutId id="2147483748" r:id="rId6"/>
    <p:sldLayoutId id="2147483749" r:id="rId7"/>
    <p:sldLayoutId id="2147483750" r:id="rId8"/>
    <p:sldLayoutId id="2147483735" r:id="rId9"/>
    <p:sldLayoutId id="2147483751" r:id="rId10"/>
    <p:sldLayoutId id="2147483752" r:id="rId11"/>
    <p:sldLayoutId id="2147483753" r:id="rId12"/>
    <p:sldLayoutId id="2147483754" r:id="rId13"/>
    <p:sldLayoutId id="2147483755" r:id="rId14"/>
    <p:sldLayoutId id="2147483756" r:id="rId15"/>
    <p:sldLayoutId id="2147483757" r:id="rId16"/>
    <p:sldLayoutId id="2147483743" r:id="rId17"/>
    <p:sldLayoutId id="2147483758" r:id="rId18"/>
    <p:sldLayoutId id="2147483759" r:id="rId19"/>
    <p:sldLayoutId id="2147483760" r:id="rId20"/>
    <p:sldLayoutId id="2147483761" r:id="rId21"/>
    <p:sldLayoutId id="2147483762" r:id="rId22"/>
    <p:sldLayoutId id="2147483763" r:id="rId23"/>
    <p:sldLayoutId id="2147483764" r:id="rId24"/>
  </p:sldLayoutIdLst>
  <p:hf hdr="0" ftr="0" dt="0"/>
  <p:txStyles>
    <p:titleStyle>
      <a:lvl1pPr algn="l" defTabSz="914400" rtl="0" eaLnBrk="1" latinLnBrk="0" hangingPunct="1">
        <a:lnSpc>
          <a:spcPct val="90000"/>
        </a:lnSpc>
        <a:spcBef>
          <a:spcPct val="0"/>
        </a:spcBef>
        <a:buNone/>
        <a:defRPr sz="3200" b="1" kern="1200">
          <a:solidFill>
            <a:schemeClr val="tx2"/>
          </a:solidFill>
          <a:latin typeface="+mj-lt"/>
          <a:ea typeface="+mj-ea"/>
          <a:cs typeface="+mj-cs"/>
        </a:defRPr>
      </a:lvl1pPr>
    </p:titleStyle>
    <p:bodyStyle>
      <a:lvl1pPr marL="0" indent="0" algn="l" defTabSz="914400" rtl="0" eaLnBrk="1" latinLnBrk="0" hangingPunct="1">
        <a:lnSpc>
          <a:spcPct val="100000"/>
        </a:lnSpc>
        <a:spcBef>
          <a:spcPts val="1000"/>
        </a:spcBef>
        <a:buFont typeface="Arial" panose="020B0604020202020204" pitchFamily="34" charset="0"/>
        <a:buNone/>
        <a:defRPr sz="2000" kern="1200">
          <a:solidFill>
            <a:schemeClr val="tx1"/>
          </a:solidFill>
          <a:latin typeface="+mn-lt"/>
          <a:ea typeface="+mn-ea"/>
          <a:cs typeface="+mn-cs"/>
        </a:defRPr>
      </a:lvl1pPr>
      <a:lvl2pPr marL="216000" indent="-216000" algn="l" defTabSz="914400" rtl="0" eaLnBrk="1" latinLnBrk="0" hangingPunct="1">
        <a:lnSpc>
          <a:spcPct val="100000"/>
        </a:lnSpc>
        <a:spcBef>
          <a:spcPts val="500"/>
        </a:spcBef>
        <a:buFont typeface="Arial" panose="020B0604020202020204" pitchFamily="34" charset="0"/>
        <a:buChar char="•"/>
        <a:defRPr sz="2000" kern="1200">
          <a:solidFill>
            <a:schemeClr val="tx1"/>
          </a:solidFill>
          <a:latin typeface="+mn-lt"/>
          <a:ea typeface="+mn-ea"/>
          <a:cs typeface="+mn-cs"/>
        </a:defRPr>
      </a:lvl2pPr>
      <a:lvl3pPr marL="432000" indent="-216000" algn="l" defTabSz="914400" rtl="0" eaLnBrk="1" latinLnBrk="0" hangingPunct="1">
        <a:lnSpc>
          <a:spcPct val="100000"/>
        </a:lnSpc>
        <a:spcBef>
          <a:spcPts val="500"/>
        </a:spcBef>
        <a:buFont typeface="Calibri" panose="020F0502020204030204" pitchFamily="34" charset="0"/>
        <a:buChar char="–"/>
        <a:defRPr sz="2000" b="0" kern="1200">
          <a:solidFill>
            <a:schemeClr val="tx1"/>
          </a:solidFill>
          <a:latin typeface="+mn-lt"/>
          <a:ea typeface="+mn-ea"/>
          <a:cs typeface="+mn-cs"/>
        </a:defRPr>
      </a:lvl3pPr>
      <a:lvl4pPr marL="0" indent="0" algn="l" defTabSz="914400" rtl="0" eaLnBrk="1" latinLnBrk="0" hangingPunct="1">
        <a:lnSpc>
          <a:spcPct val="100000"/>
        </a:lnSpc>
        <a:spcBef>
          <a:spcPts val="500"/>
        </a:spcBef>
        <a:buFont typeface="Arial" panose="020B0604020202020204" pitchFamily="34" charset="0"/>
        <a:buNone/>
        <a:defRPr sz="2000" b="1" kern="1200">
          <a:solidFill>
            <a:schemeClr val="tx1"/>
          </a:solidFill>
          <a:latin typeface="+mn-lt"/>
          <a:ea typeface="+mn-ea"/>
          <a:cs typeface="+mn-cs"/>
        </a:defRPr>
      </a:lvl4pPr>
      <a:lvl5pPr marL="0" indent="0" algn="l" defTabSz="914400" rtl="0" eaLnBrk="1" latinLnBrk="0" hangingPunct="1">
        <a:lnSpc>
          <a:spcPct val="100000"/>
        </a:lnSpc>
        <a:spcBef>
          <a:spcPts val="500"/>
        </a:spcBef>
        <a:buFont typeface="Arial" panose="020B0604020202020204" pitchFamily="34" charset="0"/>
        <a:buNone/>
        <a:defRPr sz="2000" kern="1200">
          <a:solidFill>
            <a:schemeClr val="tx2"/>
          </a:solidFill>
          <a:latin typeface="+mn-lt"/>
          <a:ea typeface="+mn-ea"/>
          <a:cs typeface="+mn-cs"/>
        </a:defRPr>
      </a:lvl5pPr>
      <a:lvl6pPr marL="0" indent="0" algn="l" defTabSz="914400" rtl="0" eaLnBrk="1" latinLnBrk="0" hangingPunct="1">
        <a:lnSpc>
          <a:spcPct val="100000"/>
        </a:lnSpc>
        <a:spcBef>
          <a:spcPts val="500"/>
        </a:spcBef>
        <a:buFont typeface="Arial" panose="020B0604020202020204" pitchFamily="34" charset="0"/>
        <a:buNone/>
        <a:defRPr sz="1800" kern="1200">
          <a:solidFill>
            <a:schemeClr val="tx1"/>
          </a:solidFill>
          <a:latin typeface="+mn-lt"/>
          <a:ea typeface="+mn-ea"/>
          <a:cs typeface="+mn-cs"/>
        </a:defRPr>
      </a:lvl6pPr>
      <a:lvl7pPr marL="0" indent="0" algn="l" defTabSz="914400" rtl="0" eaLnBrk="1" latinLnBrk="0" hangingPunct="1">
        <a:lnSpc>
          <a:spcPct val="100000"/>
        </a:lnSpc>
        <a:spcBef>
          <a:spcPts val="500"/>
        </a:spcBef>
        <a:buFont typeface="Arial" panose="020B0604020202020204" pitchFamily="34" charset="0"/>
        <a:buNone/>
        <a:defRPr sz="1800" kern="1200">
          <a:solidFill>
            <a:schemeClr val="tx1"/>
          </a:solidFill>
          <a:latin typeface="+mn-lt"/>
          <a:ea typeface="+mn-ea"/>
          <a:cs typeface="+mn-cs"/>
        </a:defRPr>
      </a:lvl7pPr>
      <a:lvl8pPr marL="0" indent="0" algn="l" defTabSz="914400" rtl="0" eaLnBrk="1" latinLnBrk="0" hangingPunct="1">
        <a:lnSpc>
          <a:spcPct val="100000"/>
        </a:lnSpc>
        <a:spcBef>
          <a:spcPts val="500"/>
        </a:spcBef>
        <a:buFont typeface="Arial" panose="020B0604020202020204" pitchFamily="34" charset="0"/>
        <a:buNone/>
        <a:defRPr sz="1800" kern="1200">
          <a:solidFill>
            <a:schemeClr val="tx1"/>
          </a:solidFill>
          <a:latin typeface="+mn-lt"/>
          <a:ea typeface="+mn-ea"/>
          <a:cs typeface="+mn-cs"/>
        </a:defRPr>
      </a:lvl8pPr>
      <a:lvl9pPr marL="0" indent="0" algn="l" defTabSz="914400" rtl="0" eaLnBrk="1" latinLnBrk="0" hangingPunct="1">
        <a:lnSpc>
          <a:spcPct val="100000"/>
        </a:lnSpc>
        <a:spcBef>
          <a:spcPts val="500"/>
        </a:spcBef>
        <a:buFont typeface="Arial" panose="020B0604020202020204" pitchFamily="34" charset="0"/>
        <a:buNone/>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66" name="Freeform: Shape 65">
            <a:extLst>
              <a:ext uri="{FF2B5EF4-FFF2-40B4-BE49-F238E27FC236}">
                <a16:creationId xmlns:a16="http://schemas.microsoft.com/office/drawing/2014/main" xmlns="" id="{9E096F91-AD99-4C52-895F-5F73C9ACDCD8}"/>
              </a:ext>
            </a:extLst>
          </p:cNvPr>
          <p:cNvSpPr/>
          <p:nvPr userDrawn="1"/>
        </p:nvSpPr>
        <p:spPr>
          <a:xfrm>
            <a:off x="6097" y="0"/>
            <a:ext cx="6433456" cy="2650285"/>
          </a:xfrm>
          <a:custGeom>
            <a:avLst/>
            <a:gdLst>
              <a:gd name="connsiteX0" fmla="*/ 0 w 6433456"/>
              <a:gd name="connsiteY0" fmla="*/ 0 h 2650285"/>
              <a:gd name="connsiteX1" fmla="*/ 6185409 w 6433456"/>
              <a:gd name="connsiteY1" fmla="*/ 0 h 2650285"/>
              <a:gd name="connsiteX2" fmla="*/ 6433456 w 6433456"/>
              <a:gd name="connsiteY2" fmla="*/ 924909 h 2650285"/>
              <a:gd name="connsiteX3" fmla="*/ 0 w 6433456"/>
              <a:gd name="connsiteY3" fmla="*/ 2650285 h 2650285"/>
              <a:gd name="connsiteX4" fmla="*/ 0 w 6433456"/>
              <a:gd name="connsiteY4" fmla="*/ 0 h 26502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33456" h="2650285">
                <a:moveTo>
                  <a:pt x="0" y="0"/>
                </a:moveTo>
                <a:lnTo>
                  <a:pt x="6185409" y="0"/>
                </a:lnTo>
                <a:lnTo>
                  <a:pt x="6433456" y="924909"/>
                </a:lnTo>
                <a:lnTo>
                  <a:pt x="0" y="2650285"/>
                </a:lnTo>
                <a:lnTo>
                  <a:pt x="0" y="0"/>
                </a:lnTo>
                <a:close/>
              </a:path>
            </a:pathLst>
          </a:custGeom>
          <a:solidFill>
            <a:schemeClr val="accent2">
              <a:lumMod val="20000"/>
              <a:lumOff val="80000"/>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2" name="Title Placeholder 1">
            <a:extLst>
              <a:ext uri="{FF2B5EF4-FFF2-40B4-BE49-F238E27FC236}">
                <a16:creationId xmlns:a16="http://schemas.microsoft.com/office/drawing/2014/main" xmlns="" id="{0DA9561C-11B4-4CC4-B271-3E59C981A78C}"/>
              </a:ext>
            </a:extLst>
          </p:cNvPr>
          <p:cNvSpPr>
            <a:spLocks noGrp="1"/>
          </p:cNvSpPr>
          <p:nvPr>
            <p:ph type="title"/>
          </p:nvPr>
        </p:nvSpPr>
        <p:spPr>
          <a:xfrm>
            <a:off x="1428765" y="395066"/>
            <a:ext cx="10296000" cy="887360"/>
          </a:xfrm>
          <a:prstGeom prst="rect">
            <a:avLst/>
          </a:prstGeom>
        </p:spPr>
        <p:txBody>
          <a:bodyPr vert="horz" lIns="91440" tIns="45720" rIns="91440" bIns="45720" rtlCol="0" anchor="b" anchorCtr="0">
            <a:noAutofit/>
          </a:bodyPr>
          <a:lstStyle/>
          <a:p>
            <a:r>
              <a:rPr lang="en-AU" noProof="0" dirty="0"/>
              <a:t>Click to edit Master title style</a:t>
            </a:r>
          </a:p>
        </p:txBody>
      </p:sp>
      <p:sp>
        <p:nvSpPr>
          <p:cNvPr id="3" name="Text Placeholder 2">
            <a:extLst>
              <a:ext uri="{FF2B5EF4-FFF2-40B4-BE49-F238E27FC236}">
                <a16:creationId xmlns:a16="http://schemas.microsoft.com/office/drawing/2014/main" xmlns="" id="{03A81F4D-4B89-424A-BC66-199E1E666FD1}"/>
              </a:ext>
            </a:extLst>
          </p:cNvPr>
          <p:cNvSpPr>
            <a:spLocks noGrp="1"/>
          </p:cNvSpPr>
          <p:nvPr>
            <p:ph type="body" idx="1"/>
          </p:nvPr>
        </p:nvSpPr>
        <p:spPr>
          <a:xfrm>
            <a:off x="316358" y="1532415"/>
            <a:ext cx="11408407" cy="4376944"/>
          </a:xfrm>
          <a:prstGeom prst="rect">
            <a:avLst/>
          </a:prstGeom>
        </p:spPr>
        <p:txBody>
          <a:bodyPr vert="horz" lIns="91440" tIns="45720" rIns="91440" bIns="45720" rtlCol="0">
            <a:noAutofit/>
          </a:bodyPr>
          <a:lstStyle/>
          <a:p>
            <a:pPr lvl="0"/>
            <a:r>
              <a:rPr lang="en-AU" noProof="0" dirty="0"/>
              <a:t>Edit Master text styles</a:t>
            </a:r>
          </a:p>
          <a:p>
            <a:pPr lvl="1"/>
            <a:r>
              <a:rPr lang="en-AU" noProof="0" dirty="0"/>
              <a:t>Second level</a:t>
            </a:r>
          </a:p>
          <a:p>
            <a:pPr lvl="2"/>
            <a:r>
              <a:rPr lang="en-AU" noProof="0" dirty="0"/>
              <a:t>Third level</a:t>
            </a:r>
          </a:p>
          <a:p>
            <a:pPr lvl="3"/>
            <a:r>
              <a:rPr lang="en-AU" noProof="0" dirty="0"/>
              <a:t>Fourth level</a:t>
            </a:r>
          </a:p>
          <a:p>
            <a:pPr lvl="4"/>
            <a:r>
              <a:rPr lang="en-AU" noProof="0" dirty="0"/>
              <a:t>Fifth level</a:t>
            </a:r>
          </a:p>
          <a:p>
            <a:pPr lvl="5"/>
            <a:r>
              <a:rPr lang="en-AU" noProof="0" dirty="0"/>
              <a:t>Six</a:t>
            </a:r>
          </a:p>
          <a:p>
            <a:pPr lvl="6"/>
            <a:r>
              <a:rPr lang="en-AU" noProof="0" dirty="0"/>
              <a:t>Seven</a:t>
            </a:r>
          </a:p>
          <a:p>
            <a:pPr lvl="7"/>
            <a:r>
              <a:rPr lang="en-AU" noProof="0" dirty="0"/>
              <a:t>Eight</a:t>
            </a:r>
          </a:p>
          <a:p>
            <a:pPr lvl="8"/>
            <a:r>
              <a:rPr lang="en-AU" noProof="0" dirty="0"/>
              <a:t>nine</a:t>
            </a:r>
          </a:p>
        </p:txBody>
      </p:sp>
      <p:sp>
        <p:nvSpPr>
          <p:cNvPr id="4" name="Date Placeholder 3">
            <a:extLst>
              <a:ext uri="{FF2B5EF4-FFF2-40B4-BE49-F238E27FC236}">
                <a16:creationId xmlns:a16="http://schemas.microsoft.com/office/drawing/2014/main" xmlns="" id="{A76D8956-3042-4F51-A765-52197DEBA845}"/>
              </a:ext>
            </a:extLst>
          </p:cNvPr>
          <p:cNvSpPr>
            <a:spLocks noGrp="1"/>
          </p:cNvSpPr>
          <p:nvPr>
            <p:ph type="dt" sz="half" idx="2"/>
          </p:nvPr>
        </p:nvSpPr>
        <p:spPr>
          <a:xfrm>
            <a:off x="8412983" y="6172501"/>
            <a:ext cx="2484000" cy="365125"/>
          </a:xfrm>
          <a:prstGeom prst="rect">
            <a:avLst/>
          </a:prstGeom>
        </p:spPr>
        <p:txBody>
          <a:bodyPr vert="horz" lIns="91440" tIns="45720" rIns="91440" bIns="45720" rtlCol="0" anchor="ctr"/>
          <a:lstStyle>
            <a:lvl1pPr algn="l">
              <a:defRPr sz="1200">
                <a:solidFill>
                  <a:schemeClr val="tx1"/>
                </a:solidFill>
              </a:defRPr>
            </a:lvl1pPr>
          </a:lstStyle>
          <a:p>
            <a:fld id="{15C1EA3C-26E9-4B87-838B-C7B127160328}" type="datetime1">
              <a:rPr lang="en-AU" noProof="0" smtClean="0"/>
              <a:t>28/11/19</a:t>
            </a:fld>
            <a:endParaRPr lang="en-AU" noProof="0" dirty="0"/>
          </a:p>
        </p:txBody>
      </p:sp>
      <p:sp>
        <p:nvSpPr>
          <p:cNvPr id="5" name="Footer Placeholder 4">
            <a:extLst>
              <a:ext uri="{FF2B5EF4-FFF2-40B4-BE49-F238E27FC236}">
                <a16:creationId xmlns:a16="http://schemas.microsoft.com/office/drawing/2014/main" xmlns="" id="{2B9DE430-5DBA-4DE1-9C36-C5FAED4EAF10}"/>
              </a:ext>
            </a:extLst>
          </p:cNvPr>
          <p:cNvSpPr>
            <a:spLocks noGrp="1"/>
          </p:cNvSpPr>
          <p:nvPr>
            <p:ph type="ftr" sz="quarter" idx="3"/>
          </p:nvPr>
        </p:nvSpPr>
        <p:spPr>
          <a:xfrm>
            <a:off x="1428765" y="6172501"/>
            <a:ext cx="6923013" cy="365125"/>
          </a:xfrm>
          <a:prstGeom prst="rect">
            <a:avLst/>
          </a:prstGeom>
        </p:spPr>
        <p:txBody>
          <a:bodyPr vert="horz" lIns="91440" tIns="45720" rIns="91440" bIns="45720" rtlCol="0" anchor="ctr"/>
          <a:lstStyle>
            <a:lvl1pPr algn="l">
              <a:defRPr sz="1200">
                <a:solidFill>
                  <a:schemeClr val="tx1"/>
                </a:solidFill>
              </a:defRPr>
            </a:lvl1pPr>
          </a:lstStyle>
          <a:p>
            <a:endParaRPr lang="en-AU" noProof="0" dirty="0"/>
          </a:p>
        </p:txBody>
      </p:sp>
      <p:sp>
        <p:nvSpPr>
          <p:cNvPr id="6" name="Slide Number Placeholder 5">
            <a:extLst>
              <a:ext uri="{FF2B5EF4-FFF2-40B4-BE49-F238E27FC236}">
                <a16:creationId xmlns:a16="http://schemas.microsoft.com/office/drawing/2014/main" xmlns="" id="{DD42F550-8FDF-4424-AA18-C4563333340E}"/>
              </a:ext>
            </a:extLst>
          </p:cNvPr>
          <p:cNvSpPr>
            <a:spLocks noGrp="1"/>
          </p:cNvSpPr>
          <p:nvPr>
            <p:ph type="sldNum" sz="quarter" idx="4"/>
          </p:nvPr>
        </p:nvSpPr>
        <p:spPr>
          <a:xfrm>
            <a:off x="10960060" y="6172501"/>
            <a:ext cx="753681" cy="365125"/>
          </a:xfrm>
          <a:prstGeom prst="rect">
            <a:avLst/>
          </a:prstGeom>
        </p:spPr>
        <p:txBody>
          <a:bodyPr vert="horz" lIns="91440" tIns="45720" rIns="0" bIns="45720" rtlCol="0" anchor="ctr"/>
          <a:lstStyle>
            <a:lvl1pPr algn="r">
              <a:defRPr sz="1200">
                <a:solidFill>
                  <a:schemeClr val="tx1"/>
                </a:solidFill>
              </a:defRPr>
            </a:lvl1pPr>
          </a:lstStyle>
          <a:p>
            <a:fld id="{DC22DD25-61AE-413C-B4D2-EF2365C9B2E1}" type="slidenum">
              <a:rPr lang="en-AU" noProof="0" smtClean="0"/>
              <a:pPr/>
              <a:t>‹#›</a:t>
            </a:fld>
            <a:endParaRPr lang="en-AU" noProof="0" dirty="0"/>
          </a:p>
        </p:txBody>
      </p:sp>
      <p:grpSp>
        <p:nvGrpSpPr>
          <p:cNvPr id="183" name="Group 4">
            <a:extLst>
              <a:ext uri="{FF2B5EF4-FFF2-40B4-BE49-F238E27FC236}">
                <a16:creationId xmlns:a16="http://schemas.microsoft.com/office/drawing/2014/main" xmlns="" id="{072EBD70-BCDE-4FAF-82D8-65AC1DA65CF4}"/>
              </a:ext>
            </a:extLst>
          </p:cNvPr>
          <p:cNvGrpSpPr>
            <a:grpSpLocks noChangeAspect="1"/>
          </p:cNvGrpSpPr>
          <p:nvPr userDrawn="1"/>
        </p:nvGrpSpPr>
        <p:grpSpPr bwMode="auto">
          <a:xfrm>
            <a:off x="433469" y="432000"/>
            <a:ext cx="718160" cy="720000"/>
            <a:chOff x="2864" y="1181"/>
            <a:chExt cx="1952" cy="1957"/>
          </a:xfrm>
          <a:blipFill>
            <a:blip r:embed="rId13"/>
            <a:stretch>
              <a:fillRect/>
            </a:stretch>
          </a:blipFill>
        </p:grpSpPr>
        <p:sp>
          <p:nvSpPr>
            <p:cNvPr id="184" name="AutoShape 3">
              <a:extLst>
                <a:ext uri="{FF2B5EF4-FFF2-40B4-BE49-F238E27FC236}">
                  <a16:creationId xmlns:a16="http://schemas.microsoft.com/office/drawing/2014/main" xmlns="" id="{7ADBA37C-8433-4000-9C31-3EF9F3BF48CA}"/>
                </a:ext>
              </a:extLst>
            </p:cNvPr>
            <p:cNvSpPr>
              <a:spLocks noChangeAspect="1" noChangeArrowheads="1" noTextEdit="1"/>
            </p:cNvSpPr>
            <p:nvPr userDrawn="1"/>
          </p:nvSpPr>
          <p:spPr bwMode="auto">
            <a:xfrm>
              <a:off x="2864" y="1182"/>
              <a:ext cx="1952" cy="195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6" name="Rectangle 5">
              <a:extLst>
                <a:ext uri="{FF2B5EF4-FFF2-40B4-BE49-F238E27FC236}">
                  <a16:creationId xmlns:a16="http://schemas.microsoft.com/office/drawing/2014/main" xmlns="" id="{4AF65C91-7154-48D7-81E1-DE2A16158321}"/>
                </a:ext>
              </a:extLst>
            </p:cNvPr>
            <p:cNvSpPr>
              <a:spLocks noChangeArrowheads="1"/>
            </p:cNvSpPr>
            <p:nvPr userDrawn="1"/>
          </p:nvSpPr>
          <p:spPr bwMode="auto">
            <a:xfrm>
              <a:off x="2865" y="1181"/>
              <a:ext cx="1950" cy="19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7" name="Freeform 6">
              <a:extLst>
                <a:ext uri="{FF2B5EF4-FFF2-40B4-BE49-F238E27FC236}">
                  <a16:creationId xmlns:a16="http://schemas.microsoft.com/office/drawing/2014/main" xmlns="" id="{2567B816-663F-4518-AB67-FF7A98D83D1C}"/>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8" name="Freeform 7">
              <a:extLst>
                <a:ext uri="{FF2B5EF4-FFF2-40B4-BE49-F238E27FC236}">
                  <a16:creationId xmlns:a16="http://schemas.microsoft.com/office/drawing/2014/main" xmlns="" id="{5B7F641C-29EB-499A-A38F-F6CEC596E284}"/>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9" name="Freeform 8">
              <a:extLst>
                <a:ext uri="{FF2B5EF4-FFF2-40B4-BE49-F238E27FC236}">
                  <a16:creationId xmlns:a16="http://schemas.microsoft.com/office/drawing/2014/main" xmlns="" id="{F957B433-20D6-46B7-B64B-CC7658BF956A}"/>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0" name="Freeform 9">
              <a:extLst>
                <a:ext uri="{FF2B5EF4-FFF2-40B4-BE49-F238E27FC236}">
                  <a16:creationId xmlns:a16="http://schemas.microsoft.com/office/drawing/2014/main" xmlns="" id="{38A07266-EBD2-4019-A6D9-DF674210D920}"/>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1" name="Freeform 10">
              <a:extLst>
                <a:ext uri="{FF2B5EF4-FFF2-40B4-BE49-F238E27FC236}">
                  <a16:creationId xmlns:a16="http://schemas.microsoft.com/office/drawing/2014/main" xmlns="" id="{2D1170DA-E4AC-4CBB-A9DD-039B36C0DA1E}"/>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2" name="Freeform 11">
              <a:extLst>
                <a:ext uri="{FF2B5EF4-FFF2-40B4-BE49-F238E27FC236}">
                  <a16:creationId xmlns:a16="http://schemas.microsoft.com/office/drawing/2014/main" xmlns="" id="{7ED7B575-029E-43C2-AB03-C55C2F9DB40E}"/>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3" name="Freeform 12">
              <a:extLst>
                <a:ext uri="{FF2B5EF4-FFF2-40B4-BE49-F238E27FC236}">
                  <a16:creationId xmlns:a16="http://schemas.microsoft.com/office/drawing/2014/main" xmlns="" id="{68E47084-776D-470F-9E06-E306DCDF0ABA}"/>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4" name="Freeform 13">
              <a:extLst>
                <a:ext uri="{FF2B5EF4-FFF2-40B4-BE49-F238E27FC236}">
                  <a16:creationId xmlns:a16="http://schemas.microsoft.com/office/drawing/2014/main" xmlns="" id="{7780C905-979A-4A6E-B85A-D3FC1596C576}"/>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5" name="Freeform 14">
              <a:extLst>
                <a:ext uri="{FF2B5EF4-FFF2-40B4-BE49-F238E27FC236}">
                  <a16:creationId xmlns:a16="http://schemas.microsoft.com/office/drawing/2014/main" xmlns="" id="{08F7322A-262A-413D-ACF3-AB5F1376FAD5}"/>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6" name="Freeform 15">
              <a:extLst>
                <a:ext uri="{FF2B5EF4-FFF2-40B4-BE49-F238E27FC236}">
                  <a16:creationId xmlns:a16="http://schemas.microsoft.com/office/drawing/2014/main" xmlns="" id="{AD08E25E-48F3-4541-80BD-06707A0295AE}"/>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7" name="Freeform 16">
              <a:extLst>
                <a:ext uri="{FF2B5EF4-FFF2-40B4-BE49-F238E27FC236}">
                  <a16:creationId xmlns:a16="http://schemas.microsoft.com/office/drawing/2014/main" xmlns="" id="{C2EE1E00-8FA7-4913-9E3A-18338B8A057B}"/>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8" name="Freeform 17">
              <a:extLst>
                <a:ext uri="{FF2B5EF4-FFF2-40B4-BE49-F238E27FC236}">
                  <a16:creationId xmlns:a16="http://schemas.microsoft.com/office/drawing/2014/main" xmlns="" id="{9FC00192-45BF-4FE5-B7BF-D13BB16E7B91}"/>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9" name="Freeform 18">
              <a:extLst>
                <a:ext uri="{FF2B5EF4-FFF2-40B4-BE49-F238E27FC236}">
                  <a16:creationId xmlns:a16="http://schemas.microsoft.com/office/drawing/2014/main" xmlns="" id="{38802AEF-AD54-47BF-A522-15165FFA9706}"/>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0" name="Freeform 19">
              <a:extLst>
                <a:ext uri="{FF2B5EF4-FFF2-40B4-BE49-F238E27FC236}">
                  <a16:creationId xmlns:a16="http://schemas.microsoft.com/office/drawing/2014/main" xmlns="" id="{AAB043E5-B39C-4633-ACD3-E34C62DC3D8C}"/>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1" name="Freeform 20">
              <a:extLst>
                <a:ext uri="{FF2B5EF4-FFF2-40B4-BE49-F238E27FC236}">
                  <a16:creationId xmlns:a16="http://schemas.microsoft.com/office/drawing/2014/main" xmlns="" id="{3C2761D5-BBA8-4FBE-9573-1D876ED66662}"/>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2" name="Rectangle 21">
              <a:extLst>
                <a:ext uri="{FF2B5EF4-FFF2-40B4-BE49-F238E27FC236}">
                  <a16:creationId xmlns:a16="http://schemas.microsoft.com/office/drawing/2014/main" xmlns="" id="{B85633DE-55A9-4E0C-85A2-854292AE25C4}"/>
                </a:ext>
              </a:extLst>
            </p:cNvPr>
            <p:cNvSpPr>
              <a:spLocks noChangeArrowheads="1"/>
            </p:cNvSpPr>
            <p:nvPr userDrawn="1"/>
          </p:nvSpPr>
          <p:spPr bwMode="auto">
            <a:xfrm>
              <a:off x="3108" y="2653"/>
              <a:ext cx="1477" cy="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3" name="Freeform 22">
              <a:extLst>
                <a:ext uri="{FF2B5EF4-FFF2-40B4-BE49-F238E27FC236}">
                  <a16:creationId xmlns:a16="http://schemas.microsoft.com/office/drawing/2014/main" xmlns="" id="{B701F94B-9203-4891-8AA5-6C841105BA16}"/>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4" name="Freeform 23">
              <a:extLst>
                <a:ext uri="{FF2B5EF4-FFF2-40B4-BE49-F238E27FC236}">
                  <a16:creationId xmlns:a16="http://schemas.microsoft.com/office/drawing/2014/main" xmlns="" id="{EB36210F-5F47-4D2F-BA76-7452E2D85DAF}"/>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5" name="Freeform 24">
              <a:extLst>
                <a:ext uri="{FF2B5EF4-FFF2-40B4-BE49-F238E27FC236}">
                  <a16:creationId xmlns:a16="http://schemas.microsoft.com/office/drawing/2014/main" xmlns="" id="{AAE3FD0C-AF52-40EF-8864-1463EECD1826}"/>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6" name="Freeform 25">
              <a:extLst>
                <a:ext uri="{FF2B5EF4-FFF2-40B4-BE49-F238E27FC236}">
                  <a16:creationId xmlns:a16="http://schemas.microsoft.com/office/drawing/2014/main" xmlns="" id="{D6D8D356-BF1E-4AE8-9277-DD31E430300B}"/>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7" name="Freeform 26">
              <a:extLst>
                <a:ext uri="{FF2B5EF4-FFF2-40B4-BE49-F238E27FC236}">
                  <a16:creationId xmlns:a16="http://schemas.microsoft.com/office/drawing/2014/main" xmlns="" id="{3B13FBCC-8FA3-49FE-AFBC-9772E5283C43}"/>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8" name="Freeform 27">
              <a:extLst>
                <a:ext uri="{FF2B5EF4-FFF2-40B4-BE49-F238E27FC236}">
                  <a16:creationId xmlns:a16="http://schemas.microsoft.com/office/drawing/2014/main" xmlns="" id="{2F2E1BE9-A009-417C-B408-DAC2049B0939}"/>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9" name="Freeform 28">
              <a:extLst>
                <a:ext uri="{FF2B5EF4-FFF2-40B4-BE49-F238E27FC236}">
                  <a16:creationId xmlns:a16="http://schemas.microsoft.com/office/drawing/2014/main" xmlns="" id="{A2C49584-9B59-4558-83B2-4DE82B9450BF}"/>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0" name="Freeform 29">
              <a:extLst>
                <a:ext uri="{FF2B5EF4-FFF2-40B4-BE49-F238E27FC236}">
                  <a16:creationId xmlns:a16="http://schemas.microsoft.com/office/drawing/2014/main" xmlns="" id="{06799FB9-D454-4BA8-BE06-D63F5AA026DC}"/>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1" name="Freeform 30">
              <a:extLst>
                <a:ext uri="{FF2B5EF4-FFF2-40B4-BE49-F238E27FC236}">
                  <a16:creationId xmlns:a16="http://schemas.microsoft.com/office/drawing/2014/main" xmlns="" id="{7008FF3F-A864-4BB1-B427-981415500755}"/>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2" name="Freeform 31">
              <a:extLst>
                <a:ext uri="{FF2B5EF4-FFF2-40B4-BE49-F238E27FC236}">
                  <a16:creationId xmlns:a16="http://schemas.microsoft.com/office/drawing/2014/main" xmlns="" id="{8B5037F0-67D4-4DD7-9C80-01341154ACAC}"/>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3" name="Freeform 32">
              <a:extLst>
                <a:ext uri="{FF2B5EF4-FFF2-40B4-BE49-F238E27FC236}">
                  <a16:creationId xmlns:a16="http://schemas.microsoft.com/office/drawing/2014/main" xmlns="" id="{43D6CEB4-5F6A-4888-9B67-2FA0375B31ED}"/>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4" name="Freeform 34">
              <a:extLst>
                <a:ext uri="{FF2B5EF4-FFF2-40B4-BE49-F238E27FC236}">
                  <a16:creationId xmlns:a16="http://schemas.microsoft.com/office/drawing/2014/main" xmlns="" id="{AA604724-43F2-4AA6-ADBF-EBD250F0C2A4}"/>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5" name="Freeform 35">
              <a:extLst>
                <a:ext uri="{FF2B5EF4-FFF2-40B4-BE49-F238E27FC236}">
                  <a16:creationId xmlns:a16="http://schemas.microsoft.com/office/drawing/2014/main" xmlns="" id="{FF8CCC84-4410-492D-AB75-F0E32ADB6D4A}"/>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6" name="Freeform 36">
              <a:extLst>
                <a:ext uri="{FF2B5EF4-FFF2-40B4-BE49-F238E27FC236}">
                  <a16:creationId xmlns:a16="http://schemas.microsoft.com/office/drawing/2014/main" xmlns="" id="{B5F8DF22-8B3D-4EEE-8E28-C1ED02789790}"/>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7" name="Freeform 37">
              <a:extLst>
                <a:ext uri="{FF2B5EF4-FFF2-40B4-BE49-F238E27FC236}">
                  <a16:creationId xmlns:a16="http://schemas.microsoft.com/office/drawing/2014/main" xmlns="" id="{E69696A9-660C-4B94-846F-85502B888235}"/>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8" name="Freeform 38">
              <a:extLst>
                <a:ext uri="{FF2B5EF4-FFF2-40B4-BE49-F238E27FC236}">
                  <a16:creationId xmlns:a16="http://schemas.microsoft.com/office/drawing/2014/main" xmlns="" id="{D5AA9DCA-EE69-46BD-8A5C-B2F1A256B3FD}"/>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9" name="Freeform 39">
              <a:extLst>
                <a:ext uri="{FF2B5EF4-FFF2-40B4-BE49-F238E27FC236}">
                  <a16:creationId xmlns:a16="http://schemas.microsoft.com/office/drawing/2014/main" xmlns="" id="{86B51C72-FF47-444D-BAB2-11F50AC9F548}"/>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0" name="Freeform 40">
              <a:extLst>
                <a:ext uri="{FF2B5EF4-FFF2-40B4-BE49-F238E27FC236}">
                  <a16:creationId xmlns:a16="http://schemas.microsoft.com/office/drawing/2014/main" xmlns="" id="{85287241-1AD5-4DDC-AC91-DBE21A8FDBAA}"/>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1" name="Freeform 41">
              <a:extLst>
                <a:ext uri="{FF2B5EF4-FFF2-40B4-BE49-F238E27FC236}">
                  <a16:creationId xmlns:a16="http://schemas.microsoft.com/office/drawing/2014/main" xmlns="" id="{568DBE16-BF90-4235-BA4D-452AACAE0A32}"/>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2" name="Freeform 42">
              <a:extLst>
                <a:ext uri="{FF2B5EF4-FFF2-40B4-BE49-F238E27FC236}">
                  <a16:creationId xmlns:a16="http://schemas.microsoft.com/office/drawing/2014/main" xmlns="" id="{667C2727-3F47-4296-873A-DD43026F14B9}"/>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3" name="Freeform 43">
              <a:extLst>
                <a:ext uri="{FF2B5EF4-FFF2-40B4-BE49-F238E27FC236}">
                  <a16:creationId xmlns:a16="http://schemas.microsoft.com/office/drawing/2014/main" xmlns="" id="{3009BB0C-F2E7-408B-AE22-9B987D7F4236}"/>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4" name="Freeform 44">
              <a:extLst>
                <a:ext uri="{FF2B5EF4-FFF2-40B4-BE49-F238E27FC236}">
                  <a16:creationId xmlns:a16="http://schemas.microsoft.com/office/drawing/2014/main" xmlns="" id="{DF8F7F38-CD25-4813-A605-C3200041EDFD}"/>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5" name="Freeform 45">
              <a:extLst>
                <a:ext uri="{FF2B5EF4-FFF2-40B4-BE49-F238E27FC236}">
                  <a16:creationId xmlns:a16="http://schemas.microsoft.com/office/drawing/2014/main" xmlns="" id="{7F75866D-1EBA-4945-8B52-8AF1E0B4E1B1}"/>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6" name="Freeform 46">
              <a:extLst>
                <a:ext uri="{FF2B5EF4-FFF2-40B4-BE49-F238E27FC236}">
                  <a16:creationId xmlns:a16="http://schemas.microsoft.com/office/drawing/2014/main" xmlns="" id="{E1A05D3F-74B5-4BD4-BF0C-A3719F76D878}"/>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7" name="Freeform 47">
              <a:extLst>
                <a:ext uri="{FF2B5EF4-FFF2-40B4-BE49-F238E27FC236}">
                  <a16:creationId xmlns:a16="http://schemas.microsoft.com/office/drawing/2014/main" xmlns="" id="{950CBACA-6FA2-4543-B3B1-A05D47C15A43}"/>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8" name="Freeform 48">
              <a:extLst>
                <a:ext uri="{FF2B5EF4-FFF2-40B4-BE49-F238E27FC236}">
                  <a16:creationId xmlns:a16="http://schemas.microsoft.com/office/drawing/2014/main" xmlns="" id="{C262FBD3-F17E-483D-A95B-75DF71BC38C5}"/>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9" name="Freeform 49">
              <a:extLst>
                <a:ext uri="{FF2B5EF4-FFF2-40B4-BE49-F238E27FC236}">
                  <a16:creationId xmlns:a16="http://schemas.microsoft.com/office/drawing/2014/main" xmlns="" id="{32A4BB2E-167D-4343-96D4-C71DFBCCD610}"/>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0" name="Freeform 50">
              <a:extLst>
                <a:ext uri="{FF2B5EF4-FFF2-40B4-BE49-F238E27FC236}">
                  <a16:creationId xmlns:a16="http://schemas.microsoft.com/office/drawing/2014/main" xmlns="" id="{C354B20D-5E83-4422-AA23-DA1D38AADC18}"/>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1" name="Freeform 51">
              <a:extLst>
                <a:ext uri="{FF2B5EF4-FFF2-40B4-BE49-F238E27FC236}">
                  <a16:creationId xmlns:a16="http://schemas.microsoft.com/office/drawing/2014/main" xmlns="" id="{57981494-DC82-4EC8-990A-7DA7D61F8F43}"/>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2" name="Freeform 52">
              <a:extLst>
                <a:ext uri="{FF2B5EF4-FFF2-40B4-BE49-F238E27FC236}">
                  <a16:creationId xmlns:a16="http://schemas.microsoft.com/office/drawing/2014/main" xmlns="" id="{822CEB55-5A58-4B49-AD8A-1B30A5F6E088}"/>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3" name="Freeform 53">
              <a:extLst>
                <a:ext uri="{FF2B5EF4-FFF2-40B4-BE49-F238E27FC236}">
                  <a16:creationId xmlns:a16="http://schemas.microsoft.com/office/drawing/2014/main" xmlns="" id="{6C836365-3B40-4A4C-B4E8-4105DC3438A5}"/>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4" name="Freeform 54">
              <a:extLst>
                <a:ext uri="{FF2B5EF4-FFF2-40B4-BE49-F238E27FC236}">
                  <a16:creationId xmlns:a16="http://schemas.microsoft.com/office/drawing/2014/main" xmlns="" id="{81AEA284-BB1F-477A-AFF4-16147C89915C}"/>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5" name="Freeform 55">
              <a:extLst>
                <a:ext uri="{FF2B5EF4-FFF2-40B4-BE49-F238E27FC236}">
                  <a16:creationId xmlns:a16="http://schemas.microsoft.com/office/drawing/2014/main" xmlns="" id="{907C1C67-5226-4893-90A2-5E94DD022692}"/>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6" name="Freeform 56">
              <a:extLst>
                <a:ext uri="{FF2B5EF4-FFF2-40B4-BE49-F238E27FC236}">
                  <a16:creationId xmlns:a16="http://schemas.microsoft.com/office/drawing/2014/main" xmlns="" id="{4D1B4D09-5F0F-43A9-A4F0-96F97ADB5E42}"/>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7" name="Freeform 57">
              <a:extLst>
                <a:ext uri="{FF2B5EF4-FFF2-40B4-BE49-F238E27FC236}">
                  <a16:creationId xmlns:a16="http://schemas.microsoft.com/office/drawing/2014/main" xmlns="" id="{562508A5-0578-4C10-AA7A-405FF527E4C9}"/>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8" name="Freeform 58">
              <a:extLst>
                <a:ext uri="{FF2B5EF4-FFF2-40B4-BE49-F238E27FC236}">
                  <a16:creationId xmlns:a16="http://schemas.microsoft.com/office/drawing/2014/main" xmlns="" id="{B930E1D0-9E5B-47CF-8079-A8404C2D02F2}"/>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9" name="Freeform 59">
              <a:extLst>
                <a:ext uri="{FF2B5EF4-FFF2-40B4-BE49-F238E27FC236}">
                  <a16:creationId xmlns:a16="http://schemas.microsoft.com/office/drawing/2014/main" xmlns="" id="{5ADAA5EB-DEB3-40A7-8E1D-9FEAA6483A16}"/>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40" name="Freeform 60">
              <a:extLst>
                <a:ext uri="{FF2B5EF4-FFF2-40B4-BE49-F238E27FC236}">
                  <a16:creationId xmlns:a16="http://schemas.microsoft.com/office/drawing/2014/main" xmlns="" id="{77E24C52-42CA-4BE2-B236-12EB366BAB6C}"/>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41" name="Freeform 61">
              <a:extLst>
                <a:ext uri="{FF2B5EF4-FFF2-40B4-BE49-F238E27FC236}">
                  <a16:creationId xmlns:a16="http://schemas.microsoft.com/office/drawing/2014/main" xmlns="" id="{81490CF2-BADA-4546-BC7B-7D4CCD73CF8A}"/>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42" name="Freeform 62">
              <a:extLst>
                <a:ext uri="{FF2B5EF4-FFF2-40B4-BE49-F238E27FC236}">
                  <a16:creationId xmlns:a16="http://schemas.microsoft.com/office/drawing/2014/main" xmlns="" id="{73F9C922-5F78-4C16-AB8C-748B7E92C568}"/>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grpSp>
    </p:spTree>
    <p:extLst>
      <p:ext uri="{BB962C8B-B14F-4D97-AF65-F5344CB8AC3E}">
        <p14:creationId xmlns:p14="http://schemas.microsoft.com/office/powerpoint/2010/main" val="2864487331"/>
      </p:ext>
    </p:extLst>
  </p:cSld>
  <p:clrMap bg1="lt1" tx1="dk1" bg2="lt2" tx2="dk2" accent1="accent1" accent2="accent2" accent3="accent3" accent4="accent4" accent5="accent5" accent6="accent6" hlink="hlink" folHlink="folHlink"/>
  <p:sldLayoutIdLst>
    <p:sldLayoutId id="2147483719" r:id="rId1"/>
    <p:sldLayoutId id="2147483720" r:id="rId2"/>
    <p:sldLayoutId id="2147483721" r:id="rId3"/>
    <p:sldLayoutId id="2147483722" r:id="rId4"/>
    <p:sldLayoutId id="2147483768" r:id="rId5"/>
    <p:sldLayoutId id="2147483726" r:id="rId6"/>
    <p:sldLayoutId id="2147483727" r:id="rId7"/>
    <p:sldLayoutId id="2147483728" r:id="rId8"/>
    <p:sldLayoutId id="2147483729" r:id="rId9"/>
    <p:sldLayoutId id="2147483730" r:id="rId10"/>
    <p:sldLayoutId id="2147483732" r:id="rId11"/>
  </p:sldLayoutIdLst>
  <p:hf hdr="0" ftr="0" dt="0"/>
  <p:txStyles>
    <p:titleStyle>
      <a:lvl1pPr algn="l" defTabSz="914400" rtl="0" eaLnBrk="1" latinLnBrk="0" hangingPunct="1">
        <a:lnSpc>
          <a:spcPct val="90000"/>
        </a:lnSpc>
        <a:spcBef>
          <a:spcPct val="0"/>
        </a:spcBef>
        <a:buNone/>
        <a:defRPr sz="3200" b="1" kern="1200">
          <a:solidFill>
            <a:schemeClr val="tx2"/>
          </a:solidFill>
          <a:latin typeface="+mj-lt"/>
          <a:ea typeface="+mj-ea"/>
          <a:cs typeface="+mj-cs"/>
        </a:defRPr>
      </a:lvl1pPr>
    </p:titleStyle>
    <p:bodyStyle>
      <a:lvl1pPr marL="0" indent="0" algn="l" defTabSz="914400" rtl="0" eaLnBrk="1" latinLnBrk="0" hangingPunct="1">
        <a:lnSpc>
          <a:spcPct val="100000"/>
        </a:lnSpc>
        <a:spcBef>
          <a:spcPts val="1000"/>
        </a:spcBef>
        <a:buFont typeface="Arial" panose="020B0604020202020204" pitchFamily="34" charset="0"/>
        <a:buNone/>
        <a:defRPr sz="2000" kern="1200">
          <a:solidFill>
            <a:schemeClr val="tx1"/>
          </a:solidFill>
          <a:latin typeface="+mn-lt"/>
          <a:ea typeface="+mn-ea"/>
          <a:cs typeface="+mn-cs"/>
        </a:defRPr>
      </a:lvl1pPr>
      <a:lvl2pPr marL="216000" indent="-216000" algn="l" defTabSz="914400" rtl="0" eaLnBrk="1" latinLnBrk="0" hangingPunct="1">
        <a:lnSpc>
          <a:spcPct val="100000"/>
        </a:lnSpc>
        <a:spcBef>
          <a:spcPts val="500"/>
        </a:spcBef>
        <a:buFont typeface="Arial" panose="020B0604020202020204" pitchFamily="34" charset="0"/>
        <a:buChar char="•"/>
        <a:defRPr sz="2000" kern="1200">
          <a:solidFill>
            <a:schemeClr val="tx1"/>
          </a:solidFill>
          <a:latin typeface="+mn-lt"/>
          <a:ea typeface="+mn-ea"/>
          <a:cs typeface="+mn-cs"/>
        </a:defRPr>
      </a:lvl2pPr>
      <a:lvl3pPr marL="432000" indent="-216000" algn="l" defTabSz="914400" rtl="0" eaLnBrk="1" latinLnBrk="0" hangingPunct="1">
        <a:lnSpc>
          <a:spcPct val="100000"/>
        </a:lnSpc>
        <a:spcBef>
          <a:spcPts val="500"/>
        </a:spcBef>
        <a:buFont typeface="Calibri" panose="020F0502020204030204" pitchFamily="34" charset="0"/>
        <a:buChar char="–"/>
        <a:defRPr sz="2000" b="0" kern="1200">
          <a:solidFill>
            <a:schemeClr val="tx1"/>
          </a:solidFill>
          <a:latin typeface="+mn-lt"/>
          <a:ea typeface="+mn-ea"/>
          <a:cs typeface="+mn-cs"/>
        </a:defRPr>
      </a:lvl3pPr>
      <a:lvl4pPr marL="0" indent="0" algn="l" defTabSz="914400" rtl="0" eaLnBrk="1" latinLnBrk="0" hangingPunct="1">
        <a:lnSpc>
          <a:spcPct val="100000"/>
        </a:lnSpc>
        <a:spcBef>
          <a:spcPts val="500"/>
        </a:spcBef>
        <a:buFont typeface="Arial" panose="020B0604020202020204" pitchFamily="34" charset="0"/>
        <a:buNone/>
        <a:defRPr sz="2000" b="1" kern="1200">
          <a:solidFill>
            <a:schemeClr val="tx1"/>
          </a:solidFill>
          <a:latin typeface="+mn-lt"/>
          <a:ea typeface="+mn-ea"/>
          <a:cs typeface="+mn-cs"/>
        </a:defRPr>
      </a:lvl4pPr>
      <a:lvl5pPr marL="0" indent="0" algn="l" defTabSz="914400" rtl="0" eaLnBrk="1" latinLnBrk="0" hangingPunct="1">
        <a:lnSpc>
          <a:spcPct val="100000"/>
        </a:lnSpc>
        <a:spcBef>
          <a:spcPts val="500"/>
        </a:spcBef>
        <a:buFont typeface="Arial" panose="020B0604020202020204" pitchFamily="34" charset="0"/>
        <a:buNone/>
        <a:defRPr sz="2000" kern="1200">
          <a:solidFill>
            <a:schemeClr val="tx2"/>
          </a:solidFill>
          <a:latin typeface="+mn-lt"/>
          <a:ea typeface="+mn-ea"/>
          <a:cs typeface="+mn-cs"/>
        </a:defRPr>
      </a:lvl5pPr>
      <a:lvl6pPr marL="0" indent="0" algn="l" defTabSz="914400" rtl="0" eaLnBrk="1" latinLnBrk="0" hangingPunct="1">
        <a:lnSpc>
          <a:spcPct val="100000"/>
        </a:lnSpc>
        <a:spcBef>
          <a:spcPts val="500"/>
        </a:spcBef>
        <a:buFont typeface="Arial" panose="020B0604020202020204" pitchFamily="34" charset="0"/>
        <a:buNone/>
        <a:defRPr sz="1800" kern="1200">
          <a:solidFill>
            <a:schemeClr val="tx1"/>
          </a:solidFill>
          <a:latin typeface="+mn-lt"/>
          <a:ea typeface="+mn-ea"/>
          <a:cs typeface="+mn-cs"/>
        </a:defRPr>
      </a:lvl6pPr>
      <a:lvl7pPr marL="0" indent="0" algn="l" defTabSz="914400" rtl="0" eaLnBrk="1" latinLnBrk="0" hangingPunct="1">
        <a:lnSpc>
          <a:spcPct val="100000"/>
        </a:lnSpc>
        <a:spcBef>
          <a:spcPts val="500"/>
        </a:spcBef>
        <a:buFont typeface="Arial" panose="020B0604020202020204" pitchFamily="34" charset="0"/>
        <a:buNone/>
        <a:defRPr sz="1800" kern="1200">
          <a:solidFill>
            <a:schemeClr val="tx1"/>
          </a:solidFill>
          <a:latin typeface="+mn-lt"/>
          <a:ea typeface="+mn-ea"/>
          <a:cs typeface="+mn-cs"/>
        </a:defRPr>
      </a:lvl7pPr>
      <a:lvl8pPr marL="0" indent="0" algn="l" defTabSz="914400" rtl="0" eaLnBrk="1" latinLnBrk="0" hangingPunct="1">
        <a:lnSpc>
          <a:spcPct val="100000"/>
        </a:lnSpc>
        <a:spcBef>
          <a:spcPts val="500"/>
        </a:spcBef>
        <a:buFont typeface="Arial" panose="020B0604020202020204" pitchFamily="34" charset="0"/>
        <a:buNone/>
        <a:defRPr sz="1800" kern="1200">
          <a:solidFill>
            <a:schemeClr val="tx1"/>
          </a:solidFill>
          <a:latin typeface="+mn-lt"/>
          <a:ea typeface="+mn-ea"/>
          <a:cs typeface="+mn-cs"/>
        </a:defRPr>
      </a:lvl8pPr>
      <a:lvl9pPr marL="0" indent="0" algn="l" defTabSz="914400" rtl="0" eaLnBrk="1" latinLnBrk="0" hangingPunct="1">
        <a:lnSpc>
          <a:spcPct val="100000"/>
        </a:lnSpc>
        <a:spcBef>
          <a:spcPts val="500"/>
        </a:spcBef>
        <a:buFont typeface="Arial" panose="020B0604020202020204" pitchFamily="34" charset="0"/>
        <a:buNone/>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image" Target="../media/image12.jpeg"/></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image" Target="../media/image13.jpeg"/></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image" Target="../media/image24.jpg"/></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image" Target="../media/image25.jpeg"/></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image" Target="../media/image13.jpeg"/></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image" Target="../media/image26.png"/></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image" Target="../media/image13.jpeg"/></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image" Target="../media/image13.jpeg"/></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10.xml"/><Relationship Id="rId2" Type="http://schemas.openxmlformats.org/officeDocument/2006/relationships/image" Target="../media/image27.jpeg"/></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image" Target="../media/image13.jpeg"/></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image" Target="../media/image14.jpg"/><Relationship Id="rId3" Type="http://schemas.openxmlformats.org/officeDocument/2006/relationships/image" Target="../media/image15.gif"/></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image" Target="../media/image16.png"/><Relationship Id="rId3" Type="http://schemas.openxmlformats.org/officeDocument/2006/relationships/image" Target="../media/image17.emf"/></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image" Target="../media/image18.jpg"/></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image" Target="../media/image19.emf"/></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image" Target="../media/image13.jpeg"/></Relationships>
</file>

<file path=ppt/slides/_rels/slide9.xml.rels><?xml version="1.0" encoding="UTF-8" standalone="yes"?>
<Relationships xmlns="http://schemas.openxmlformats.org/package/2006/relationships"><Relationship Id="rId3" Type="http://schemas.openxmlformats.org/officeDocument/2006/relationships/image" Target="../media/image21.png"/><Relationship Id="rId4" Type="http://schemas.openxmlformats.org/officeDocument/2006/relationships/image" Target="../media/image22.png"/><Relationship Id="rId5" Type="http://schemas.openxmlformats.org/officeDocument/2006/relationships/image" Target="../media/image23.png"/><Relationship Id="rId1" Type="http://schemas.openxmlformats.org/officeDocument/2006/relationships/slideLayout" Target="../slideLayouts/slideLayout6.xml"/><Relationship Id="rId2" Type="http://schemas.openxmlformats.org/officeDocument/2006/relationships/image" Target="../media/image20.pn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ubtitle 2">
            <a:extLst>
              <a:ext uri="{FF2B5EF4-FFF2-40B4-BE49-F238E27FC236}">
                <a16:creationId xmlns:a16="http://schemas.microsoft.com/office/drawing/2014/main" xmlns="" id="{62FC2E14-24A9-4C48-BA13-A2E74B0AAD2F}"/>
              </a:ext>
            </a:extLst>
          </p:cNvPr>
          <p:cNvSpPr>
            <a:spLocks noGrp="1"/>
          </p:cNvSpPr>
          <p:nvPr>
            <p:ph type="subTitle" idx="1"/>
          </p:nvPr>
        </p:nvSpPr>
        <p:spPr/>
        <p:txBody>
          <a:bodyPr/>
          <a:lstStyle/>
          <a:p>
            <a:r>
              <a:rPr lang="en-AU" dirty="0"/>
              <a:t>Climate Change, Disasters and Violent Conflict</a:t>
            </a:r>
          </a:p>
        </p:txBody>
      </p:sp>
      <p:sp>
        <p:nvSpPr>
          <p:cNvPr id="5" name="Text Placeholder 4">
            <a:extLst>
              <a:ext uri="{FF2B5EF4-FFF2-40B4-BE49-F238E27FC236}">
                <a16:creationId xmlns:a16="http://schemas.microsoft.com/office/drawing/2014/main" xmlns="" id="{643A3A8E-36C3-446B-985E-CEB7C282636D}"/>
              </a:ext>
            </a:extLst>
          </p:cNvPr>
          <p:cNvSpPr>
            <a:spLocks noGrp="1"/>
          </p:cNvSpPr>
          <p:nvPr>
            <p:ph type="body" sz="quarter" idx="17"/>
          </p:nvPr>
        </p:nvSpPr>
        <p:spPr/>
        <p:txBody>
          <a:bodyPr>
            <a:normAutofit lnSpcReduction="10000"/>
          </a:bodyPr>
          <a:lstStyle/>
          <a:p>
            <a:r>
              <a:rPr lang="en-AU" dirty="0"/>
              <a:t>Dr Tobias Ide</a:t>
            </a:r>
          </a:p>
          <a:p>
            <a:r>
              <a:rPr lang="en-AU" dirty="0"/>
              <a:t>DECRA Fellow</a:t>
            </a:r>
          </a:p>
          <a:p>
            <a:endParaRPr lang="en-AU" dirty="0"/>
          </a:p>
        </p:txBody>
      </p:sp>
      <p:sp>
        <p:nvSpPr>
          <p:cNvPr id="2" name="Slide Number Placeholder 1">
            <a:extLst>
              <a:ext uri="{FF2B5EF4-FFF2-40B4-BE49-F238E27FC236}">
                <a16:creationId xmlns:a16="http://schemas.microsoft.com/office/drawing/2014/main" xmlns="" id="{6361E6A6-BA53-48F9-8469-A76DD1981406}"/>
              </a:ext>
            </a:extLst>
          </p:cNvPr>
          <p:cNvSpPr>
            <a:spLocks noGrp="1"/>
          </p:cNvSpPr>
          <p:nvPr>
            <p:ph type="sldNum" sz="quarter" idx="4294967295"/>
          </p:nvPr>
        </p:nvSpPr>
        <p:spPr>
          <a:xfrm>
            <a:off x="11437938" y="6172200"/>
            <a:ext cx="754062" cy="365125"/>
          </a:xfrm>
        </p:spPr>
        <p:txBody>
          <a:bodyPr/>
          <a:lstStyle/>
          <a:p>
            <a:fld id="{DC22DD25-61AE-413C-B4D2-EF2365C9B2E1}" type="slidenum">
              <a:rPr lang="en-AU" noProof="0" smtClean="0"/>
              <a:pPr/>
              <a:t>1</a:t>
            </a:fld>
            <a:endParaRPr lang="en-AU" noProof="0"/>
          </a:p>
        </p:txBody>
      </p:sp>
      <p:pic>
        <p:nvPicPr>
          <p:cNvPr id="9" name="Picture Placeholder 8">
            <a:extLst>
              <a:ext uri="{FF2B5EF4-FFF2-40B4-BE49-F238E27FC236}">
                <a16:creationId xmlns:a16="http://schemas.microsoft.com/office/drawing/2014/main" xmlns="" id="{FE6862DE-29D9-4685-93A7-4EBCF50A33FD}"/>
              </a:ext>
            </a:extLst>
          </p:cNvPr>
          <p:cNvPicPr>
            <a:picLocks noGrp="1" noChangeAspect="1"/>
          </p:cNvPicPr>
          <p:nvPr>
            <p:ph type="pic" sz="quarter" idx="13"/>
          </p:nvPr>
        </p:nvPicPr>
        <p:blipFill>
          <a:blip r:embed="rId2" cstate="screen">
            <a:extLst>
              <a:ext uri="{28A0092B-C50C-407E-A947-70E740481C1C}">
                <a14:useLocalDpi xmlns:a14="http://schemas.microsoft.com/office/drawing/2010/main"/>
              </a:ext>
            </a:extLst>
          </a:blip>
          <a:srcRect/>
          <a:stretch>
            <a:fillRect/>
          </a:stretch>
        </p:blipFill>
        <p:spPr/>
      </p:pic>
    </p:spTree>
    <p:extLst>
      <p:ext uri="{BB962C8B-B14F-4D97-AF65-F5344CB8AC3E}">
        <p14:creationId xmlns:p14="http://schemas.microsoft.com/office/powerpoint/2010/main" val="2851894839"/>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ight Triangle 4">
            <a:extLst>
              <a:ext uri="{FF2B5EF4-FFF2-40B4-BE49-F238E27FC236}">
                <a16:creationId xmlns:a16="http://schemas.microsoft.com/office/drawing/2014/main" xmlns="" id="{8A1B576D-6032-4B7C-A11C-3F8612BDD4A5}"/>
              </a:ext>
            </a:extLst>
          </p:cNvPr>
          <p:cNvSpPr/>
          <p:nvPr/>
        </p:nvSpPr>
        <p:spPr>
          <a:xfrm rot="16200000">
            <a:off x="8093363" y="2759363"/>
            <a:ext cx="6858000" cy="1339274"/>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Slide Number Placeholder 3">
            <a:extLst>
              <a:ext uri="{FF2B5EF4-FFF2-40B4-BE49-F238E27FC236}">
                <a16:creationId xmlns:a16="http://schemas.microsoft.com/office/drawing/2014/main" xmlns="" id="{6EBBFA93-01F9-46CF-86E0-1030634D6522}"/>
              </a:ext>
            </a:extLst>
          </p:cNvPr>
          <p:cNvSpPr>
            <a:spLocks noGrp="1"/>
          </p:cNvSpPr>
          <p:nvPr>
            <p:ph type="sldNum" sz="quarter" idx="12"/>
          </p:nvPr>
        </p:nvSpPr>
        <p:spPr/>
        <p:txBody>
          <a:bodyPr/>
          <a:lstStyle/>
          <a:p>
            <a:fld id="{DC22DD25-61AE-413C-B4D2-EF2365C9B2E1}" type="slidenum">
              <a:rPr lang="en-AU" sz="1400" noProof="0" smtClean="0">
                <a:solidFill>
                  <a:schemeClr val="bg1"/>
                </a:solidFill>
              </a:rPr>
              <a:pPr/>
              <a:t>10</a:t>
            </a:fld>
            <a:endParaRPr lang="en-AU" sz="1400" noProof="0" dirty="0">
              <a:solidFill>
                <a:schemeClr val="bg1"/>
              </a:solidFill>
            </a:endParaRPr>
          </a:p>
        </p:txBody>
      </p:sp>
      <p:graphicFrame>
        <p:nvGraphicFramePr>
          <p:cNvPr id="6" name="Table 5">
            <a:extLst>
              <a:ext uri="{FF2B5EF4-FFF2-40B4-BE49-F238E27FC236}">
                <a16:creationId xmlns:a16="http://schemas.microsoft.com/office/drawing/2014/main" xmlns="" id="{E2E24195-718E-4040-91F9-0D6E7058CD80}"/>
              </a:ext>
            </a:extLst>
          </p:cNvPr>
          <p:cNvGraphicFramePr>
            <a:graphicFrameLocks noGrp="1"/>
          </p:cNvGraphicFramePr>
          <p:nvPr>
            <p:extLst>
              <p:ext uri="{D42A27DB-BD31-4B8C-83A1-F6EECF244321}">
                <p14:modId xmlns:p14="http://schemas.microsoft.com/office/powerpoint/2010/main" val="1730067637"/>
              </p:ext>
            </p:extLst>
          </p:nvPr>
        </p:nvGraphicFramePr>
        <p:xfrm>
          <a:off x="698150" y="1566953"/>
          <a:ext cx="9737754" cy="4347285"/>
        </p:xfrm>
        <a:graphic>
          <a:graphicData uri="http://schemas.openxmlformats.org/drawingml/2006/table">
            <a:tbl>
              <a:tblPr firstRow="1" bandRow="1">
                <a:tableStyleId>{5940675A-B579-460E-94D1-54222C63F5DA}</a:tableStyleId>
              </a:tblPr>
              <a:tblGrid>
                <a:gridCol w="3245918">
                  <a:extLst>
                    <a:ext uri="{9D8B030D-6E8A-4147-A177-3AD203B41FA5}">
                      <a16:colId xmlns:a16="http://schemas.microsoft.com/office/drawing/2014/main" xmlns="" val="1323033622"/>
                    </a:ext>
                  </a:extLst>
                </a:gridCol>
                <a:gridCol w="3245918">
                  <a:extLst>
                    <a:ext uri="{9D8B030D-6E8A-4147-A177-3AD203B41FA5}">
                      <a16:colId xmlns:a16="http://schemas.microsoft.com/office/drawing/2014/main" xmlns="" val="3793108214"/>
                    </a:ext>
                  </a:extLst>
                </a:gridCol>
                <a:gridCol w="3245918">
                  <a:extLst>
                    <a:ext uri="{9D8B030D-6E8A-4147-A177-3AD203B41FA5}">
                      <a16:colId xmlns:a16="http://schemas.microsoft.com/office/drawing/2014/main" xmlns="" val="1282613287"/>
                    </a:ext>
                  </a:extLst>
                </a:gridCol>
              </a:tblGrid>
              <a:tr h="1449095">
                <a:tc>
                  <a:txBody>
                    <a:bodyPr/>
                    <a:lstStyle/>
                    <a:p>
                      <a:pPr algn="ctr"/>
                      <a:endParaRPr lang="en-US" sz="2600" dirty="0"/>
                    </a:p>
                  </a:txBody>
                  <a:tcPr anchor="ctr"/>
                </a:tc>
                <a:tc>
                  <a:txBody>
                    <a:bodyPr/>
                    <a:lstStyle/>
                    <a:p>
                      <a:pPr algn="ctr"/>
                      <a:r>
                        <a:rPr lang="en-US" sz="2600" b="1" dirty="0"/>
                        <a:t>Higher Conflict Risk</a:t>
                      </a:r>
                    </a:p>
                  </a:txBody>
                  <a:tcPr anchor="ctr"/>
                </a:tc>
                <a:tc>
                  <a:txBody>
                    <a:bodyPr/>
                    <a:lstStyle/>
                    <a:p>
                      <a:pPr algn="ctr"/>
                      <a:r>
                        <a:rPr lang="en-US" sz="2600" b="1" dirty="0"/>
                        <a:t>Lower Conflict Risk</a:t>
                      </a:r>
                    </a:p>
                  </a:txBody>
                  <a:tcPr anchor="ctr"/>
                </a:tc>
                <a:extLst>
                  <a:ext uri="{0D108BD9-81ED-4DB2-BD59-A6C34878D82A}">
                    <a16:rowId xmlns:a16="http://schemas.microsoft.com/office/drawing/2014/main" xmlns="" val="4069212507"/>
                  </a:ext>
                </a:extLst>
              </a:tr>
              <a:tr h="1449095">
                <a:tc>
                  <a:txBody>
                    <a:bodyPr/>
                    <a:lstStyle/>
                    <a:p>
                      <a:pPr algn="ctr"/>
                      <a:r>
                        <a:rPr lang="en-US" sz="2600" b="1" dirty="0"/>
                        <a:t>Motivation</a:t>
                      </a:r>
                    </a:p>
                  </a:txBody>
                  <a:tcPr anchor="ctr"/>
                </a:tc>
                <a:tc>
                  <a:txBody>
                    <a:bodyPr/>
                    <a:lstStyle/>
                    <a:p>
                      <a:pPr algn="ctr"/>
                      <a:endParaRPr lang="en-US" sz="2600" dirty="0"/>
                    </a:p>
                  </a:txBody>
                  <a:tcPr anchor="ctr"/>
                </a:tc>
                <a:tc>
                  <a:txBody>
                    <a:bodyPr/>
                    <a:lstStyle/>
                    <a:p>
                      <a:pPr algn="ctr"/>
                      <a:endParaRPr lang="en-US" sz="2600" dirty="0"/>
                    </a:p>
                  </a:txBody>
                  <a:tcPr anchor="ctr"/>
                </a:tc>
                <a:extLst>
                  <a:ext uri="{0D108BD9-81ED-4DB2-BD59-A6C34878D82A}">
                    <a16:rowId xmlns:a16="http://schemas.microsoft.com/office/drawing/2014/main" xmlns="" val="2550096671"/>
                  </a:ext>
                </a:extLst>
              </a:tr>
              <a:tr h="1449095">
                <a:tc>
                  <a:txBody>
                    <a:bodyPr/>
                    <a:lstStyle/>
                    <a:p>
                      <a:pPr algn="ctr"/>
                      <a:r>
                        <a:rPr lang="en-US" sz="2600" b="1" dirty="0"/>
                        <a:t>Strategy</a:t>
                      </a:r>
                    </a:p>
                  </a:txBody>
                  <a:tcPr anchor="ctr"/>
                </a:tc>
                <a:tc>
                  <a:txBody>
                    <a:bodyPr/>
                    <a:lstStyle/>
                    <a:p>
                      <a:pPr algn="ctr"/>
                      <a:endParaRPr lang="en-US" sz="2600" dirty="0"/>
                    </a:p>
                  </a:txBody>
                  <a:tcPr anchor="ctr"/>
                </a:tc>
                <a:tc>
                  <a:txBody>
                    <a:bodyPr/>
                    <a:lstStyle/>
                    <a:p>
                      <a:pPr algn="ctr"/>
                      <a:endParaRPr lang="en-US" sz="2600" dirty="0"/>
                    </a:p>
                  </a:txBody>
                  <a:tcPr anchor="ctr"/>
                </a:tc>
                <a:extLst>
                  <a:ext uri="{0D108BD9-81ED-4DB2-BD59-A6C34878D82A}">
                    <a16:rowId xmlns:a16="http://schemas.microsoft.com/office/drawing/2014/main" xmlns="" val="4189760923"/>
                  </a:ext>
                </a:extLst>
              </a:tr>
            </a:tbl>
          </a:graphicData>
        </a:graphic>
      </p:graphicFrame>
      <p:sp>
        <p:nvSpPr>
          <p:cNvPr id="8" name="TextBox 7">
            <a:extLst>
              <a:ext uri="{FF2B5EF4-FFF2-40B4-BE49-F238E27FC236}">
                <a16:creationId xmlns:a16="http://schemas.microsoft.com/office/drawing/2014/main" xmlns="" id="{69B4F043-ED7F-4C1D-B773-3CDE130C8685}"/>
              </a:ext>
            </a:extLst>
          </p:cNvPr>
          <p:cNvSpPr txBox="1"/>
          <p:nvPr/>
        </p:nvSpPr>
        <p:spPr>
          <a:xfrm>
            <a:off x="4135772" y="3494373"/>
            <a:ext cx="2910980" cy="492443"/>
          </a:xfrm>
          <a:prstGeom prst="rect">
            <a:avLst/>
          </a:prstGeom>
          <a:noFill/>
        </p:spPr>
        <p:txBody>
          <a:bodyPr wrap="square" rtlCol="0">
            <a:spAutoFit/>
          </a:bodyPr>
          <a:lstStyle/>
          <a:p>
            <a:pPr algn="ctr"/>
            <a:r>
              <a:rPr lang="en-US" sz="2600" dirty="0"/>
              <a:t>Grievance</a:t>
            </a:r>
          </a:p>
        </p:txBody>
      </p:sp>
      <p:sp>
        <p:nvSpPr>
          <p:cNvPr id="9" name="TextBox 8">
            <a:extLst>
              <a:ext uri="{FF2B5EF4-FFF2-40B4-BE49-F238E27FC236}">
                <a16:creationId xmlns:a16="http://schemas.microsoft.com/office/drawing/2014/main" xmlns="" id="{82EF1E20-46ED-415B-8251-6C70F03CD8B5}"/>
              </a:ext>
            </a:extLst>
          </p:cNvPr>
          <p:cNvSpPr txBox="1"/>
          <p:nvPr/>
        </p:nvSpPr>
        <p:spPr>
          <a:xfrm>
            <a:off x="4111537" y="4905122"/>
            <a:ext cx="2910980" cy="492443"/>
          </a:xfrm>
          <a:prstGeom prst="rect">
            <a:avLst/>
          </a:prstGeom>
          <a:noFill/>
        </p:spPr>
        <p:txBody>
          <a:bodyPr wrap="square" rtlCol="0">
            <a:spAutoFit/>
          </a:bodyPr>
          <a:lstStyle/>
          <a:p>
            <a:pPr algn="ctr"/>
            <a:r>
              <a:rPr lang="en-US" sz="2600" dirty="0"/>
              <a:t>Opportunity</a:t>
            </a:r>
          </a:p>
        </p:txBody>
      </p:sp>
      <p:sp>
        <p:nvSpPr>
          <p:cNvPr id="10" name="TextBox 9">
            <a:extLst>
              <a:ext uri="{FF2B5EF4-FFF2-40B4-BE49-F238E27FC236}">
                <a16:creationId xmlns:a16="http://schemas.microsoft.com/office/drawing/2014/main" xmlns="" id="{331EAFCC-B584-4F17-8B6F-E9D250EEEA70}"/>
              </a:ext>
            </a:extLst>
          </p:cNvPr>
          <p:cNvSpPr txBox="1"/>
          <p:nvPr/>
        </p:nvSpPr>
        <p:spPr>
          <a:xfrm>
            <a:off x="7285838" y="3494372"/>
            <a:ext cx="2910980" cy="492443"/>
          </a:xfrm>
          <a:prstGeom prst="rect">
            <a:avLst/>
          </a:prstGeom>
          <a:noFill/>
        </p:spPr>
        <p:txBody>
          <a:bodyPr wrap="square" rtlCol="0">
            <a:spAutoFit/>
          </a:bodyPr>
          <a:lstStyle/>
          <a:p>
            <a:pPr algn="ctr"/>
            <a:r>
              <a:rPr lang="en-US" sz="2600" dirty="0"/>
              <a:t>Solidarity</a:t>
            </a:r>
          </a:p>
        </p:txBody>
      </p:sp>
      <p:sp>
        <p:nvSpPr>
          <p:cNvPr id="11" name="TextBox 10">
            <a:extLst>
              <a:ext uri="{FF2B5EF4-FFF2-40B4-BE49-F238E27FC236}">
                <a16:creationId xmlns:a16="http://schemas.microsoft.com/office/drawing/2014/main" xmlns="" id="{06C3F28E-DA25-46E5-95F3-C77FC9304B40}"/>
              </a:ext>
            </a:extLst>
          </p:cNvPr>
          <p:cNvSpPr txBox="1"/>
          <p:nvPr/>
        </p:nvSpPr>
        <p:spPr>
          <a:xfrm>
            <a:off x="7285838" y="4905121"/>
            <a:ext cx="2910980" cy="492443"/>
          </a:xfrm>
          <a:prstGeom prst="rect">
            <a:avLst/>
          </a:prstGeom>
          <a:noFill/>
        </p:spPr>
        <p:txBody>
          <a:bodyPr wrap="square" rtlCol="0">
            <a:spAutoFit/>
          </a:bodyPr>
          <a:lstStyle/>
          <a:p>
            <a:pPr algn="ctr"/>
            <a:r>
              <a:rPr lang="en-US" sz="2600" dirty="0"/>
              <a:t>Constraint</a:t>
            </a:r>
          </a:p>
        </p:txBody>
      </p:sp>
    </p:spTree>
    <p:extLst>
      <p:ext uri="{BB962C8B-B14F-4D97-AF65-F5344CB8AC3E}">
        <p14:creationId xmlns:p14="http://schemas.microsoft.com/office/powerpoint/2010/main" val="2983381472"/>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10"/>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9"/>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1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9" grpId="0"/>
      <p:bldP spid="10" grpId="0"/>
      <p:bldP spid="11" grpId="0"/>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Content Placeholder 6">
            <a:extLst>
              <a:ext uri="{FF2B5EF4-FFF2-40B4-BE49-F238E27FC236}">
                <a16:creationId xmlns:a16="http://schemas.microsoft.com/office/drawing/2014/main" xmlns="" id="{D07DE60C-F385-414C-8B4B-3519993CEDFB}"/>
              </a:ext>
            </a:extLst>
          </p:cNvPr>
          <p:cNvSpPr>
            <a:spLocks noGrp="1"/>
          </p:cNvSpPr>
          <p:nvPr>
            <p:ph idx="1"/>
          </p:nvPr>
        </p:nvSpPr>
        <p:spPr>
          <a:xfrm>
            <a:off x="316356" y="1532414"/>
            <a:ext cx="9105939" cy="5005211"/>
          </a:xfrm>
        </p:spPr>
        <p:txBody>
          <a:bodyPr/>
          <a:lstStyle/>
          <a:p>
            <a:r>
              <a:rPr lang="en-AU" sz="2800" dirty="0"/>
              <a:t>Existing research on climate-related disasters and violent conflict onset:</a:t>
            </a:r>
          </a:p>
          <a:p>
            <a:pPr marL="342900" indent="-342900">
              <a:buFont typeface="Arial" panose="020B0604020202020204" pitchFamily="34" charset="0"/>
              <a:buChar char="•"/>
            </a:pPr>
            <a:r>
              <a:rPr lang="en-AU" sz="2800" dirty="0"/>
              <a:t>Fast vs. slow onset disasters</a:t>
            </a:r>
          </a:p>
          <a:p>
            <a:pPr marL="342900" indent="-342900">
              <a:buFont typeface="Arial" panose="020B0604020202020204" pitchFamily="34" charset="0"/>
              <a:buChar char="•"/>
            </a:pPr>
            <a:r>
              <a:rPr lang="en-AU" sz="2800" dirty="0"/>
              <a:t>Several studies find a link: </a:t>
            </a:r>
            <a:r>
              <a:rPr lang="en-AU" dirty="0"/>
              <a:t>Ash &amp; </a:t>
            </a:r>
            <a:r>
              <a:rPr lang="en-AU" dirty="0" err="1"/>
              <a:t>Obradovitch</a:t>
            </a:r>
            <a:r>
              <a:rPr lang="en-AU" dirty="0"/>
              <a:t> 2019, </a:t>
            </a:r>
            <a:r>
              <a:rPr lang="en-AU" dirty="0" err="1"/>
              <a:t>Feitelson</a:t>
            </a:r>
            <a:r>
              <a:rPr lang="en-AU" dirty="0"/>
              <a:t> &amp; </a:t>
            </a:r>
            <a:r>
              <a:rPr lang="en-AU" dirty="0" err="1"/>
              <a:t>Tubi</a:t>
            </a:r>
            <a:r>
              <a:rPr lang="en-AU" dirty="0"/>
              <a:t> 2017, </a:t>
            </a:r>
            <a:r>
              <a:rPr lang="en-AU" dirty="0" err="1"/>
              <a:t>Kikuta</a:t>
            </a:r>
            <a:r>
              <a:rPr lang="en-AU" dirty="0"/>
              <a:t> 2018, </a:t>
            </a:r>
            <a:r>
              <a:rPr lang="en-AU" dirty="0" err="1"/>
              <a:t>Nardullli</a:t>
            </a:r>
            <a:r>
              <a:rPr lang="en-AU" dirty="0"/>
              <a:t> et al. 2015</a:t>
            </a:r>
          </a:p>
          <a:p>
            <a:pPr marL="342900" indent="-342900">
              <a:buFont typeface="Arial" panose="020B0604020202020204" pitchFamily="34" charset="0"/>
              <a:buChar char="•"/>
            </a:pPr>
            <a:r>
              <a:rPr lang="en-AU" sz="2800" dirty="0"/>
              <a:t>Others disagree: </a:t>
            </a:r>
            <a:r>
              <a:rPr lang="en-AU" dirty="0"/>
              <a:t>De Juan et al. 2020, </a:t>
            </a:r>
            <a:r>
              <a:rPr lang="en-AU"/>
              <a:t>Omelicheva</a:t>
            </a:r>
            <a:r>
              <a:rPr lang="en-AU" dirty="0"/>
              <a:t> 2011, </a:t>
            </a:r>
            <a:r>
              <a:rPr lang="en-AU" dirty="0" err="1"/>
              <a:t>Slettebak</a:t>
            </a:r>
            <a:r>
              <a:rPr lang="en-AU" dirty="0"/>
              <a:t> 2012, van </a:t>
            </a:r>
            <a:r>
              <a:rPr lang="en-AU" dirty="0" err="1"/>
              <a:t>Weezel</a:t>
            </a:r>
            <a:r>
              <a:rPr lang="en-AU" dirty="0"/>
              <a:t> 2019</a:t>
            </a:r>
          </a:p>
          <a:p>
            <a:pPr marL="342900" indent="-342900">
              <a:buFont typeface="Arial" panose="020B0604020202020204" pitchFamily="34" charset="0"/>
              <a:buChar char="•"/>
            </a:pPr>
            <a:r>
              <a:rPr lang="en-AU" sz="2800" dirty="0"/>
              <a:t>Understanding context factors and causal mechanisms is important</a:t>
            </a:r>
          </a:p>
        </p:txBody>
      </p:sp>
      <p:sp>
        <p:nvSpPr>
          <p:cNvPr id="5" name="Right Triangle 4">
            <a:extLst>
              <a:ext uri="{FF2B5EF4-FFF2-40B4-BE49-F238E27FC236}">
                <a16:creationId xmlns:a16="http://schemas.microsoft.com/office/drawing/2014/main" xmlns="" id="{8A1B576D-6032-4B7C-A11C-3F8612BDD4A5}"/>
              </a:ext>
            </a:extLst>
          </p:cNvPr>
          <p:cNvSpPr/>
          <p:nvPr/>
        </p:nvSpPr>
        <p:spPr>
          <a:xfrm rot="16200000">
            <a:off x="8093363" y="2759363"/>
            <a:ext cx="6858000" cy="1339274"/>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Slide Number Placeholder 3">
            <a:extLst>
              <a:ext uri="{FF2B5EF4-FFF2-40B4-BE49-F238E27FC236}">
                <a16:creationId xmlns:a16="http://schemas.microsoft.com/office/drawing/2014/main" xmlns="" id="{6EBBFA93-01F9-46CF-86E0-1030634D6522}"/>
              </a:ext>
            </a:extLst>
          </p:cNvPr>
          <p:cNvSpPr>
            <a:spLocks noGrp="1"/>
          </p:cNvSpPr>
          <p:nvPr>
            <p:ph type="sldNum" sz="quarter" idx="12"/>
          </p:nvPr>
        </p:nvSpPr>
        <p:spPr/>
        <p:txBody>
          <a:bodyPr/>
          <a:lstStyle/>
          <a:p>
            <a:fld id="{DC22DD25-61AE-413C-B4D2-EF2365C9B2E1}" type="slidenum">
              <a:rPr lang="en-AU" sz="1400" noProof="0" smtClean="0">
                <a:solidFill>
                  <a:schemeClr val="bg1"/>
                </a:solidFill>
              </a:rPr>
              <a:pPr/>
              <a:t>11</a:t>
            </a:fld>
            <a:endParaRPr lang="en-AU" sz="1400" noProof="0" dirty="0">
              <a:solidFill>
                <a:schemeClr val="bg1"/>
              </a:solidFill>
            </a:endParaRPr>
          </a:p>
        </p:txBody>
      </p:sp>
    </p:spTree>
    <p:extLst>
      <p:ext uri="{BB962C8B-B14F-4D97-AF65-F5344CB8AC3E}">
        <p14:creationId xmlns:p14="http://schemas.microsoft.com/office/powerpoint/2010/main" val="2171182333"/>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7">
                                            <p:txEl>
                                              <p:pRg st="1" end="1"/>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7">
                                            <p:txEl>
                                              <p:pRg st="2" end="2"/>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7">
                                            <p:txEl>
                                              <p:pRg st="3" end="3"/>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7">
                                            <p:txEl>
                                              <p:pRg st="4" end="4"/>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a:extLst>
              <a:ext uri="{FF2B5EF4-FFF2-40B4-BE49-F238E27FC236}">
                <a16:creationId xmlns:a16="http://schemas.microsoft.com/office/drawing/2014/main" xmlns="" id="{6361E6A6-BA53-48F9-8469-A76DD1981406}"/>
              </a:ext>
            </a:extLst>
          </p:cNvPr>
          <p:cNvSpPr>
            <a:spLocks noGrp="1"/>
          </p:cNvSpPr>
          <p:nvPr>
            <p:ph type="sldNum" sz="quarter" idx="4294967295"/>
          </p:nvPr>
        </p:nvSpPr>
        <p:spPr>
          <a:xfrm>
            <a:off x="11437938" y="6172200"/>
            <a:ext cx="754062" cy="365125"/>
          </a:xfrm>
        </p:spPr>
        <p:txBody>
          <a:bodyPr/>
          <a:lstStyle/>
          <a:p>
            <a:fld id="{DC22DD25-61AE-413C-B4D2-EF2365C9B2E1}" type="slidenum">
              <a:rPr lang="en-AU" noProof="0" smtClean="0"/>
              <a:pPr/>
              <a:t>12</a:t>
            </a:fld>
            <a:endParaRPr lang="en-AU" noProof="0"/>
          </a:p>
        </p:txBody>
      </p:sp>
      <p:pic>
        <p:nvPicPr>
          <p:cNvPr id="5" name="Picture Placeholder 8">
            <a:extLst>
              <a:ext uri="{FF2B5EF4-FFF2-40B4-BE49-F238E27FC236}">
                <a16:creationId xmlns:a16="http://schemas.microsoft.com/office/drawing/2014/main" xmlns="" id="{19F65C91-4C42-44FC-B221-F350C1624129}"/>
              </a:ext>
            </a:extLst>
          </p:cNvPr>
          <p:cNvPicPr>
            <a:picLocks noChangeAspect="1"/>
          </p:cNvPicPr>
          <p:nvPr/>
        </p:nvPicPr>
        <p:blipFill>
          <a:blip r:embed="rId2" cstate="screen">
            <a:extLst>
              <a:ext uri="{28A0092B-C50C-407E-A947-70E740481C1C}">
                <a14:useLocalDpi xmlns:a14="http://schemas.microsoft.com/office/drawing/2010/main"/>
              </a:ext>
            </a:extLst>
          </a:blip>
          <a:srcRect/>
          <a:stretch>
            <a:fillRect/>
          </a:stretch>
        </p:blipFill>
        <p:spPr>
          <a:xfrm>
            <a:off x="9197009" y="0"/>
            <a:ext cx="2994991" cy="3611889"/>
          </a:xfrm>
          <a:custGeom>
            <a:avLst/>
            <a:gdLst>
              <a:gd name="connsiteX0" fmla="*/ 1684339 w 5704638"/>
              <a:gd name="connsiteY0" fmla="*/ 0 h 6879660"/>
              <a:gd name="connsiteX1" fmla="*/ 5704638 w 5704638"/>
              <a:gd name="connsiteY1" fmla="*/ 0 h 6879660"/>
              <a:gd name="connsiteX2" fmla="*/ 5704638 w 5704638"/>
              <a:gd name="connsiteY2" fmla="*/ 6879660 h 6879660"/>
              <a:gd name="connsiteX3" fmla="*/ 1684339 w 5704638"/>
              <a:gd name="connsiteY3" fmla="*/ 6879660 h 6879660"/>
              <a:gd name="connsiteX4" fmla="*/ 0 w 5704638"/>
              <a:gd name="connsiteY4" fmla="*/ 6437231 h 68796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04638" h="6879660">
                <a:moveTo>
                  <a:pt x="1684339" y="0"/>
                </a:moveTo>
                <a:lnTo>
                  <a:pt x="5704638" y="0"/>
                </a:lnTo>
                <a:lnTo>
                  <a:pt x="5704638" y="6879660"/>
                </a:lnTo>
                <a:lnTo>
                  <a:pt x="1684339" y="6879660"/>
                </a:lnTo>
                <a:lnTo>
                  <a:pt x="0" y="6437231"/>
                </a:lnTo>
                <a:close/>
              </a:path>
            </a:pathLst>
          </a:custGeom>
          <a:solidFill>
            <a:schemeClr val="bg1">
              <a:lumMod val="85000"/>
            </a:schemeClr>
          </a:solidFill>
        </p:spPr>
      </p:pic>
      <p:sp>
        <p:nvSpPr>
          <p:cNvPr id="3" name="Content Placeholder 6">
            <a:extLst>
              <a:ext uri="{FF2B5EF4-FFF2-40B4-BE49-F238E27FC236}">
                <a16:creationId xmlns:a16="http://schemas.microsoft.com/office/drawing/2014/main" xmlns="" id="{38BEC438-0C7D-4BAD-8646-5E1721D61825}"/>
              </a:ext>
            </a:extLst>
          </p:cNvPr>
          <p:cNvSpPr txBox="1">
            <a:spLocks/>
          </p:cNvSpPr>
          <p:nvPr/>
        </p:nvSpPr>
        <p:spPr>
          <a:xfrm>
            <a:off x="377505" y="419450"/>
            <a:ext cx="8554460" cy="6246392"/>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solidFill>
            <a:schemeClr val="tx2"/>
          </a:solidFill>
        </p:spPr>
        <p:txBody>
          <a:bodyPr vert="horz" wrap="square" lIns="90000" tIns="90000" rIns="90000" bIns="90000" rtlCol="0" anchor="t" anchorCtr="0">
            <a:noAutofit/>
          </a:bodyPr>
          <a:lstStyle>
            <a:lvl1pPr marL="0" indent="0" algn="l" defTabSz="914400" rtl="0" eaLnBrk="1" latinLnBrk="0" hangingPunct="1">
              <a:lnSpc>
                <a:spcPct val="100000"/>
              </a:lnSpc>
              <a:spcBef>
                <a:spcPts val="500"/>
              </a:spcBef>
              <a:spcAft>
                <a:spcPts val="1200"/>
              </a:spcAft>
              <a:buFont typeface="Arial" panose="020B0604020202020204" pitchFamily="34" charset="0"/>
              <a:buNone/>
              <a:defRPr sz="3800" b="1" kern="1200">
                <a:solidFill>
                  <a:schemeClr val="bg1"/>
                </a:solidFill>
                <a:latin typeface="+mj-lt"/>
                <a:ea typeface="+mn-ea"/>
                <a:cs typeface="+mn-cs"/>
              </a:defRPr>
            </a:lvl1pPr>
            <a:lvl2pPr marL="0" indent="0" algn="l" defTabSz="914400" rtl="0" eaLnBrk="1" latinLnBrk="0" hangingPunct="1">
              <a:lnSpc>
                <a:spcPct val="100000"/>
              </a:lnSpc>
              <a:spcBef>
                <a:spcPts val="2400"/>
              </a:spcBef>
              <a:buFont typeface="Arial" panose="020B0604020202020204" pitchFamily="34" charset="0"/>
              <a:buNone/>
              <a:defRPr sz="2000" b="1" kern="1200">
                <a:solidFill>
                  <a:schemeClr val="accent2"/>
                </a:solidFill>
                <a:latin typeface="+mn-lt"/>
                <a:ea typeface="+mn-ea"/>
                <a:cs typeface="+mn-cs"/>
              </a:defRPr>
            </a:lvl2pPr>
            <a:lvl3pPr marL="0" indent="0" algn="l" defTabSz="914400" rtl="0" eaLnBrk="1" latinLnBrk="0" hangingPunct="1">
              <a:lnSpc>
                <a:spcPct val="100000"/>
              </a:lnSpc>
              <a:spcBef>
                <a:spcPts val="500"/>
              </a:spcBef>
              <a:buFont typeface="Calibri" panose="020F0502020204030204" pitchFamily="34" charset="0"/>
              <a:buNone/>
              <a:defRPr sz="1800" b="0" kern="1200">
                <a:solidFill>
                  <a:schemeClr val="accent2"/>
                </a:solidFill>
                <a:latin typeface="+mn-lt"/>
                <a:ea typeface="+mn-ea"/>
                <a:cs typeface="+mn-cs"/>
              </a:defRPr>
            </a:lvl3pPr>
            <a:lvl4pPr marL="0" indent="0" algn="l" defTabSz="914400" rtl="0" eaLnBrk="1" latinLnBrk="0" hangingPunct="1">
              <a:lnSpc>
                <a:spcPct val="100000"/>
              </a:lnSpc>
              <a:spcBef>
                <a:spcPts val="800"/>
              </a:spcBef>
              <a:buFont typeface="Arial" panose="020B0604020202020204" pitchFamily="34" charset="0"/>
              <a:buNone/>
              <a:defRPr sz="1600" b="0" kern="1200">
                <a:solidFill>
                  <a:schemeClr val="tx1"/>
                </a:solidFill>
                <a:latin typeface="+mn-lt"/>
                <a:ea typeface="+mn-ea"/>
                <a:cs typeface="+mn-cs"/>
              </a:defRPr>
            </a:lvl4pPr>
            <a:lvl5pPr marL="0" indent="0" algn="l" defTabSz="914400" rtl="0" eaLnBrk="1" latinLnBrk="0" hangingPunct="1">
              <a:lnSpc>
                <a:spcPct val="100000"/>
              </a:lnSpc>
              <a:spcBef>
                <a:spcPts val="500"/>
              </a:spcBef>
              <a:buFont typeface="Arial" panose="020B0604020202020204" pitchFamily="34" charset="0"/>
              <a:buNone/>
              <a:defRPr sz="1600" kern="1200">
                <a:solidFill>
                  <a:schemeClr val="tx2"/>
                </a:solidFill>
                <a:latin typeface="+mn-lt"/>
                <a:ea typeface="+mn-ea"/>
                <a:cs typeface="+mn-cs"/>
              </a:defRPr>
            </a:lvl5pPr>
            <a:lvl6pPr marL="0" indent="0" algn="l" defTabSz="914400" rtl="0" eaLnBrk="1" latinLnBrk="0" hangingPunct="1">
              <a:lnSpc>
                <a:spcPct val="100000"/>
              </a:lnSpc>
              <a:spcBef>
                <a:spcPts val="500"/>
              </a:spcBef>
              <a:buFont typeface="Arial" panose="020B0604020202020204" pitchFamily="34" charset="0"/>
              <a:buNone/>
              <a:defRPr sz="1600" kern="1200">
                <a:solidFill>
                  <a:schemeClr val="tx1"/>
                </a:solidFill>
                <a:latin typeface="+mn-lt"/>
                <a:ea typeface="+mn-ea"/>
                <a:cs typeface="+mn-cs"/>
              </a:defRPr>
            </a:lvl6pPr>
            <a:lvl7pPr marL="0" indent="0" algn="l" defTabSz="914400" rtl="0" eaLnBrk="1" latinLnBrk="0" hangingPunct="1">
              <a:lnSpc>
                <a:spcPct val="100000"/>
              </a:lnSpc>
              <a:spcBef>
                <a:spcPts val="500"/>
              </a:spcBef>
              <a:buFont typeface="Arial" panose="020B0604020202020204" pitchFamily="34" charset="0"/>
              <a:buNone/>
              <a:defRPr sz="1600" kern="1200">
                <a:solidFill>
                  <a:schemeClr val="tx1"/>
                </a:solidFill>
                <a:latin typeface="+mn-lt"/>
                <a:ea typeface="+mn-ea"/>
                <a:cs typeface="+mn-cs"/>
              </a:defRPr>
            </a:lvl7pPr>
            <a:lvl8pPr marL="0" indent="0" algn="l" defTabSz="914400" rtl="0" eaLnBrk="1" latinLnBrk="0" hangingPunct="1">
              <a:lnSpc>
                <a:spcPct val="100000"/>
              </a:lnSpc>
              <a:spcBef>
                <a:spcPts val="500"/>
              </a:spcBef>
              <a:buFont typeface="Arial" panose="020B0604020202020204" pitchFamily="34" charset="0"/>
              <a:buNone/>
              <a:defRPr sz="1600" kern="1200">
                <a:solidFill>
                  <a:schemeClr val="tx1"/>
                </a:solidFill>
                <a:latin typeface="+mn-lt"/>
                <a:ea typeface="+mn-ea"/>
                <a:cs typeface="+mn-cs"/>
              </a:defRPr>
            </a:lvl8pPr>
            <a:lvl9pPr marL="0" indent="0" algn="l" defTabSz="914400" rtl="0" eaLnBrk="1" latinLnBrk="0" hangingPunct="1">
              <a:lnSpc>
                <a:spcPct val="100000"/>
              </a:lnSpc>
              <a:spcBef>
                <a:spcPts val="500"/>
              </a:spcBef>
              <a:buFont typeface="Arial" panose="020B0604020202020204" pitchFamily="34" charset="0"/>
              <a:buNone/>
              <a:defRPr sz="1600" kern="1200">
                <a:solidFill>
                  <a:schemeClr val="accent2"/>
                </a:solidFill>
                <a:latin typeface="+mn-lt"/>
                <a:ea typeface="+mn-ea"/>
                <a:cs typeface="+mn-cs"/>
              </a:defRPr>
            </a:lvl9pPr>
          </a:lstStyle>
          <a:p>
            <a:endParaRPr lang="en-AU" sz="2800" dirty="0"/>
          </a:p>
          <a:p>
            <a:r>
              <a:rPr lang="en-AU" sz="2800" dirty="0"/>
              <a:t>Agenda:</a:t>
            </a:r>
          </a:p>
          <a:p>
            <a:r>
              <a:rPr lang="en-AU" sz="2800" dirty="0"/>
              <a:t>1. Introduction</a:t>
            </a:r>
          </a:p>
          <a:p>
            <a:r>
              <a:rPr lang="en-AU" sz="2800" dirty="0"/>
              <a:t>2.Disasters and Violent Conflict</a:t>
            </a:r>
          </a:p>
          <a:p>
            <a:r>
              <a:rPr lang="en-AU" sz="2800" dirty="0">
                <a:solidFill>
                  <a:schemeClr val="bg1">
                    <a:lumMod val="50000"/>
                  </a:schemeClr>
                </a:solidFill>
              </a:rPr>
              <a:t>3. The Case of Syria</a:t>
            </a:r>
          </a:p>
          <a:p>
            <a:r>
              <a:rPr lang="en-AU" sz="2800" dirty="0"/>
              <a:t>4. Cross-case Evidence</a:t>
            </a:r>
          </a:p>
          <a:p>
            <a:r>
              <a:rPr lang="en-AU" sz="2800" dirty="0"/>
              <a:t>5. Conclusion</a:t>
            </a:r>
          </a:p>
          <a:p>
            <a:endParaRPr lang="en-AU" sz="2800" dirty="0"/>
          </a:p>
        </p:txBody>
      </p:sp>
    </p:spTree>
    <p:extLst>
      <p:ext uri="{BB962C8B-B14F-4D97-AF65-F5344CB8AC3E}">
        <p14:creationId xmlns:p14="http://schemas.microsoft.com/office/powerpoint/2010/main" val="1395968167"/>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ight Triangle 4">
            <a:extLst>
              <a:ext uri="{FF2B5EF4-FFF2-40B4-BE49-F238E27FC236}">
                <a16:creationId xmlns:a16="http://schemas.microsoft.com/office/drawing/2014/main" xmlns="" id="{8A1B576D-6032-4B7C-A11C-3F8612BDD4A5}"/>
              </a:ext>
            </a:extLst>
          </p:cNvPr>
          <p:cNvSpPr/>
          <p:nvPr/>
        </p:nvSpPr>
        <p:spPr>
          <a:xfrm rot="16200000">
            <a:off x="8093363" y="2759363"/>
            <a:ext cx="6858000" cy="1339274"/>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Slide Number Placeholder 3">
            <a:extLst>
              <a:ext uri="{FF2B5EF4-FFF2-40B4-BE49-F238E27FC236}">
                <a16:creationId xmlns:a16="http://schemas.microsoft.com/office/drawing/2014/main" xmlns="" id="{6EBBFA93-01F9-46CF-86E0-1030634D6522}"/>
              </a:ext>
            </a:extLst>
          </p:cNvPr>
          <p:cNvSpPr>
            <a:spLocks noGrp="1"/>
          </p:cNvSpPr>
          <p:nvPr>
            <p:ph type="sldNum" sz="quarter" idx="12"/>
          </p:nvPr>
        </p:nvSpPr>
        <p:spPr/>
        <p:txBody>
          <a:bodyPr/>
          <a:lstStyle/>
          <a:p>
            <a:fld id="{DC22DD25-61AE-413C-B4D2-EF2365C9B2E1}" type="slidenum">
              <a:rPr lang="en-AU" sz="1400" noProof="0" smtClean="0">
                <a:solidFill>
                  <a:schemeClr val="bg1"/>
                </a:solidFill>
              </a:rPr>
              <a:pPr/>
              <a:t>13</a:t>
            </a:fld>
            <a:endParaRPr lang="en-AU" sz="1400" noProof="0" dirty="0">
              <a:solidFill>
                <a:schemeClr val="bg1"/>
              </a:solidFill>
            </a:endParaRPr>
          </a:p>
        </p:txBody>
      </p:sp>
      <p:pic>
        <p:nvPicPr>
          <p:cNvPr id="8" name="Grafik 4">
            <a:extLst>
              <a:ext uri="{FF2B5EF4-FFF2-40B4-BE49-F238E27FC236}">
                <a16:creationId xmlns:a16="http://schemas.microsoft.com/office/drawing/2014/main" xmlns="" id="{4ACE76FD-42C6-4759-A17A-A9F2D4F743D5}"/>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2656836" y="1491039"/>
            <a:ext cx="6380466" cy="4605792"/>
          </a:xfrm>
          <a:prstGeom prst="rect">
            <a:avLst/>
          </a:prstGeom>
        </p:spPr>
      </p:pic>
    </p:spTree>
    <p:extLst>
      <p:ext uri="{BB962C8B-B14F-4D97-AF65-F5344CB8AC3E}">
        <p14:creationId xmlns:p14="http://schemas.microsoft.com/office/powerpoint/2010/main" val="374626657"/>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ight Triangle 4">
            <a:extLst>
              <a:ext uri="{FF2B5EF4-FFF2-40B4-BE49-F238E27FC236}">
                <a16:creationId xmlns:a16="http://schemas.microsoft.com/office/drawing/2014/main" xmlns="" id="{8A1B576D-6032-4B7C-A11C-3F8612BDD4A5}"/>
              </a:ext>
            </a:extLst>
          </p:cNvPr>
          <p:cNvSpPr/>
          <p:nvPr/>
        </p:nvSpPr>
        <p:spPr>
          <a:xfrm rot="16200000">
            <a:off x="8093363" y="2759363"/>
            <a:ext cx="6858000" cy="1339274"/>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Slide Number Placeholder 3">
            <a:extLst>
              <a:ext uri="{FF2B5EF4-FFF2-40B4-BE49-F238E27FC236}">
                <a16:creationId xmlns:a16="http://schemas.microsoft.com/office/drawing/2014/main" xmlns="" id="{6EBBFA93-01F9-46CF-86E0-1030634D6522}"/>
              </a:ext>
            </a:extLst>
          </p:cNvPr>
          <p:cNvSpPr>
            <a:spLocks noGrp="1"/>
          </p:cNvSpPr>
          <p:nvPr>
            <p:ph type="sldNum" sz="quarter" idx="12"/>
          </p:nvPr>
        </p:nvSpPr>
        <p:spPr/>
        <p:txBody>
          <a:bodyPr/>
          <a:lstStyle/>
          <a:p>
            <a:fld id="{DC22DD25-61AE-413C-B4D2-EF2365C9B2E1}" type="slidenum">
              <a:rPr lang="en-AU" sz="1400" noProof="0" smtClean="0">
                <a:solidFill>
                  <a:schemeClr val="bg1"/>
                </a:solidFill>
              </a:rPr>
              <a:pPr/>
              <a:t>14</a:t>
            </a:fld>
            <a:endParaRPr lang="en-AU" sz="1400" noProof="0" dirty="0">
              <a:solidFill>
                <a:schemeClr val="bg1"/>
              </a:solidFill>
            </a:endParaRPr>
          </a:p>
        </p:txBody>
      </p:sp>
      <p:pic>
        <p:nvPicPr>
          <p:cNvPr id="8" name="Picture 2" descr="C:\Users\Tobias\Documents\Studium\Publikationen\Journals\2018 Climate Conflict Syria\Figure 1.jpg">
            <a:extLst>
              <a:ext uri="{FF2B5EF4-FFF2-40B4-BE49-F238E27FC236}">
                <a16:creationId xmlns:a16="http://schemas.microsoft.com/office/drawing/2014/main" xmlns="" id="{207FF9AD-7E94-47A6-8B61-147991465030}"/>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985664" y="1680056"/>
            <a:ext cx="8580437" cy="3849687"/>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022681119"/>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a:extLst>
              <a:ext uri="{FF2B5EF4-FFF2-40B4-BE49-F238E27FC236}">
                <a16:creationId xmlns:a16="http://schemas.microsoft.com/office/drawing/2014/main" xmlns="" id="{6361E6A6-BA53-48F9-8469-A76DD1981406}"/>
              </a:ext>
            </a:extLst>
          </p:cNvPr>
          <p:cNvSpPr>
            <a:spLocks noGrp="1"/>
          </p:cNvSpPr>
          <p:nvPr>
            <p:ph type="sldNum" sz="quarter" idx="4294967295"/>
          </p:nvPr>
        </p:nvSpPr>
        <p:spPr>
          <a:xfrm>
            <a:off x="11437938" y="6172200"/>
            <a:ext cx="754062" cy="365125"/>
          </a:xfrm>
        </p:spPr>
        <p:txBody>
          <a:bodyPr/>
          <a:lstStyle/>
          <a:p>
            <a:fld id="{DC22DD25-61AE-413C-B4D2-EF2365C9B2E1}" type="slidenum">
              <a:rPr lang="en-AU" noProof="0" smtClean="0"/>
              <a:pPr/>
              <a:t>15</a:t>
            </a:fld>
            <a:endParaRPr lang="en-AU" noProof="0"/>
          </a:p>
        </p:txBody>
      </p:sp>
      <p:pic>
        <p:nvPicPr>
          <p:cNvPr id="5" name="Picture Placeholder 8">
            <a:extLst>
              <a:ext uri="{FF2B5EF4-FFF2-40B4-BE49-F238E27FC236}">
                <a16:creationId xmlns:a16="http://schemas.microsoft.com/office/drawing/2014/main" xmlns="" id="{19F65C91-4C42-44FC-B221-F350C1624129}"/>
              </a:ext>
            </a:extLst>
          </p:cNvPr>
          <p:cNvPicPr>
            <a:picLocks noChangeAspect="1"/>
          </p:cNvPicPr>
          <p:nvPr/>
        </p:nvPicPr>
        <p:blipFill>
          <a:blip r:embed="rId2" cstate="screen">
            <a:extLst>
              <a:ext uri="{28A0092B-C50C-407E-A947-70E740481C1C}">
                <a14:useLocalDpi xmlns:a14="http://schemas.microsoft.com/office/drawing/2010/main"/>
              </a:ext>
            </a:extLst>
          </a:blip>
          <a:srcRect/>
          <a:stretch>
            <a:fillRect/>
          </a:stretch>
        </p:blipFill>
        <p:spPr>
          <a:xfrm>
            <a:off x="9197009" y="0"/>
            <a:ext cx="2994991" cy="3611889"/>
          </a:xfrm>
          <a:custGeom>
            <a:avLst/>
            <a:gdLst>
              <a:gd name="connsiteX0" fmla="*/ 1684339 w 5704638"/>
              <a:gd name="connsiteY0" fmla="*/ 0 h 6879660"/>
              <a:gd name="connsiteX1" fmla="*/ 5704638 w 5704638"/>
              <a:gd name="connsiteY1" fmla="*/ 0 h 6879660"/>
              <a:gd name="connsiteX2" fmla="*/ 5704638 w 5704638"/>
              <a:gd name="connsiteY2" fmla="*/ 6879660 h 6879660"/>
              <a:gd name="connsiteX3" fmla="*/ 1684339 w 5704638"/>
              <a:gd name="connsiteY3" fmla="*/ 6879660 h 6879660"/>
              <a:gd name="connsiteX4" fmla="*/ 0 w 5704638"/>
              <a:gd name="connsiteY4" fmla="*/ 6437231 h 68796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04638" h="6879660">
                <a:moveTo>
                  <a:pt x="1684339" y="0"/>
                </a:moveTo>
                <a:lnTo>
                  <a:pt x="5704638" y="0"/>
                </a:lnTo>
                <a:lnTo>
                  <a:pt x="5704638" y="6879660"/>
                </a:lnTo>
                <a:lnTo>
                  <a:pt x="1684339" y="6879660"/>
                </a:lnTo>
                <a:lnTo>
                  <a:pt x="0" y="6437231"/>
                </a:lnTo>
                <a:close/>
              </a:path>
            </a:pathLst>
          </a:custGeom>
          <a:solidFill>
            <a:schemeClr val="bg1">
              <a:lumMod val="85000"/>
            </a:schemeClr>
          </a:solidFill>
        </p:spPr>
      </p:pic>
      <p:sp>
        <p:nvSpPr>
          <p:cNvPr id="3" name="Content Placeholder 6">
            <a:extLst>
              <a:ext uri="{FF2B5EF4-FFF2-40B4-BE49-F238E27FC236}">
                <a16:creationId xmlns:a16="http://schemas.microsoft.com/office/drawing/2014/main" xmlns="" id="{38BEC438-0C7D-4BAD-8646-5E1721D61825}"/>
              </a:ext>
            </a:extLst>
          </p:cNvPr>
          <p:cNvSpPr txBox="1">
            <a:spLocks/>
          </p:cNvSpPr>
          <p:nvPr/>
        </p:nvSpPr>
        <p:spPr>
          <a:xfrm>
            <a:off x="377505" y="419450"/>
            <a:ext cx="8554460" cy="6246392"/>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solidFill>
            <a:schemeClr val="tx2"/>
          </a:solidFill>
        </p:spPr>
        <p:txBody>
          <a:bodyPr vert="horz" wrap="square" lIns="90000" tIns="90000" rIns="90000" bIns="90000" rtlCol="0" anchor="t" anchorCtr="0">
            <a:noAutofit/>
          </a:bodyPr>
          <a:lstStyle>
            <a:lvl1pPr marL="0" indent="0" algn="l" defTabSz="914400" rtl="0" eaLnBrk="1" latinLnBrk="0" hangingPunct="1">
              <a:lnSpc>
                <a:spcPct val="100000"/>
              </a:lnSpc>
              <a:spcBef>
                <a:spcPts val="500"/>
              </a:spcBef>
              <a:spcAft>
                <a:spcPts val="1200"/>
              </a:spcAft>
              <a:buFont typeface="Arial" panose="020B0604020202020204" pitchFamily="34" charset="0"/>
              <a:buNone/>
              <a:defRPr sz="3800" b="1" kern="1200">
                <a:solidFill>
                  <a:schemeClr val="bg1"/>
                </a:solidFill>
                <a:latin typeface="+mj-lt"/>
                <a:ea typeface="+mn-ea"/>
                <a:cs typeface="+mn-cs"/>
              </a:defRPr>
            </a:lvl1pPr>
            <a:lvl2pPr marL="0" indent="0" algn="l" defTabSz="914400" rtl="0" eaLnBrk="1" latinLnBrk="0" hangingPunct="1">
              <a:lnSpc>
                <a:spcPct val="100000"/>
              </a:lnSpc>
              <a:spcBef>
                <a:spcPts val="2400"/>
              </a:spcBef>
              <a:buFont typeface="Arial" panose="020B0604020202020204" pitchFamily="34" charset="0"/>
              <a:buNone/>
              <a:defRPr sz="2000" b="1" kern="1200">
                <a:solidFill>
                  <a:schemeClr val="accent2"/>
                </a:solidFill>
                <a:latin typeface="+mn-lt"/>
                <a:ea typeface="+mn-ea"/>
                <a:cs typeface="+mn-cs"/>
              </a:defRPr>
            </a:lvl2pPr>
            <a:lvl3pPr marL="0" indent="0" algn="l" defTabSz="914400" rtl="0" eaLnBrk="1" latinLnBrk="0" hangingPunct="1">
              <a:lnSpc>
                <a:spcPct val="100000"/>
              </a:lnSpc>
              <a:spcBef>
                <a:spcPts val="500"/>
              </a:spcBef>
              <a:buFont typeface="Calibri" panose="020F0502020204030204" pitchFamily="34" charset="0"/>
              <a:buNone/>
              <a:defRPr sz="1800" b="0" kern="1200">
                <a:solidFill>
                  <a:schemeClr val="accent2"/>
                </a:solidFill>
                <a:latin typeface="+mn-lt"/>
                <a:ea typeface="+mn-ea"/>
                <a:cs typeface="+mn-cs"/>
              </a:defRPr>
            </a:lvl3pPr>
            <a:lvl4pPr marL="0" indent="0" algn="l" defTabSz="914400" rtl="0" eaLnBrk="1" latinLnBrk="0" hangingPunct="1">
              <a:lnSpc>
                <a:spcPct val="100000"/>
              </a:lnSpc>
              <a:spcBef>
                <a:spcPts val="800"/>
              </a:spcBef>
              <a:buFont typeface="Arial" panose="020B0604020202020204" pitchFamily="34" charset="0"/>
              <a:buNone/>
              <a:defRPr sz="1600" b="0" kern="1200">
                <a:solidFill>
                  <a:schemeClr val="tx1"/>
                </a:solidFill>
                <a:latin typeface="+mn-lt"/>
                <a:ea typeface="+mn-ea"/>
                <a:cs typeface="+mn-cs"/>
              </a:defRPr>
            </a:lvl4pPr>
            <a:lvl5pPr marL="0" indent="0" algn="l" defTabSz="914400" rtl="0" eaLnBrk="1" latinLnBrk="0" hangingPunct="1">
              <a:lnSpc>
                <a:spcPct val="100000"/>
              </a:lnSpc>
              <a:spcBef>
                <a:spcPts val="500"/>
              </a:spcBef>
              <a:buFont typeface="Arial" panose="020B0604020202020204" pitchFamily="34" charset="0"/>
              <a:buNone/>
              <a:defRPr sz="1600" kern="1200">
                <a:solidFill>
                  <a:schemeClr val="tx2"/>
                </a:solidFill>
                <a:latin typeface="+mn-lt"/>
                <a:ea typeface="+mn-ea"/>
                <a:cs typeface="+mn-cs"/>
              </a:defRPr>
            </a:lvl5pPr>
            <a:lvl6pPr marL="0" indent="0" algn="l" defTabSz="914400" rtl="0" eaLnBrk="1" latinLnBrk="0" hangingPunct="1">
              <a:lnSpc>
                <a:spcPct val="100000"/>
              </a:lnSpc>
              <a:spcBef>
                <a:spcPts val="500"/>
              </a:spcBef>
              <a:buFont typeface="Arial" panose="020B0604020202020204" pitchFamily="34" charset="0"/>
              <a:buNone/>
              <a:defRPr sz="1600" kern="1200">
                <a:solidFill>
                  <a:schemeClr val="tx1"/>
                </a:solidFill>
                <a:latin typeface="+mn-lt"/>
                <a:ea typeface="+mn-ea"/>
                <a:cs typeface="+mn-cs"/>
              </a:defRPr>
            </a:lvl6pPr>
            <a:lvl7pPr marL="0" indent="0" algn="l" defTabSz="914400" rtl="0" eaLnBrk="1" latinLnBrk="0" hangingPunct="1">
              <a:lnSpc>
                <a:spcPct val="100000"/>
              </a:lnSpc>
              <a:spcBef>
                <a:spcPts val="500"/>
              </a:spcBef>
              <a:buFont typeface="Arial" panose="020B0604020202020204" pitchFamily="34" charset="0"/>
              <a:buNone/>
              <a:defRPr sz="1600" kern="1200">
                <a:solidFill>
                  <a:schemeClr val="tx1"/>
                </a:solidFill>
                <a:latin typeface="+mn-lt"/>
                <a:ea typeface="+mn-ea"/>
                <a:cs typeface="+mn-cs"/>
              </a:defRPr>
            </a:lvl7pPr>
            <a:lvl8pPr marL="0" indent="0" algn="l" defTabSz="914400" rtl="0" eaLnBrk="1" latinLnBrk="0" hangingPunct="1">
              <a:lnSpc>
                <a:spcPct val="100000"/>
              </a:lnSpc>
              <a:spcBef>
                <a:spcPts val="500"/>
              </a:spcBef>
              <a:buFont typeface="Arial" panose="020B0604020202020204" pitchFamily="34" charset="0"/>
              <a:buNone/>
              <a:defRPr sz="1600" kern="1200">
                <a:solidFill>
                  <a:schemeClr val="tx1"/>
                </a:solidFill>
                <a:latin typeface="+mn-lt"/>
                <a:ea typeface="+mn-ea"/>
                <a:cs typeface="+mn-cs"/>
              </a:defRPr>
            </a:lvl8pPr>
            <a:lvl9pPr marL="0" indent="0" algn="l" defTabSz="914400" rtl="0" eaLnBrk="1" latinLnBrk="0" hangingPunct="1">
              <a:lnSpc>
                <a:spcPct val="100000"/>
              </a:lnSpc>
              <a:spcBef>
                <a:spcPts val="500"/>
              </a:spcBef>
              <a:buFont typeface="Arial" panose="020B0604020202020204" pitchFamily="34" charset="0"/>
              <a:buNone/>
              <a:defRPr sz="1600" kern="1200">
                <a:solidFill>
                  <a:schemeClr val="accent2"/>
                </a:solidFill>
                <a:latin typeface="+mn-lt"/>
                <a:ea typeface="+mn-ea"/>
                <a:cs typeface="+mn-cs"/>
              </a:defRPr>
            </a:lvl9pPr>
          </a:lstStyle>
          <a:p>
            <a:endParaRPr lang="en-AU" sz="2800" dirty="0"/>
          </a:p>
          <a:p>
            <a:r>
              <a:rPr lang="en-AU" sz="2800" dirty="0"/>
              <a:t>Agenda:</a:t>
            </a:r>
          </a:p>
          <a:p>
            <a:r>
              <a:rPr lang="en-AU" sz="2800" dirty="0"/>
              <a:t>1. Introduction</a:t>
            </a:r>
          </a:p>
          <a:p>
            <a:r>
              <a:rPr lang="en-AU" sz="2800" dirty="0"/>
              <a:t>2.Disasters and Violent Conflict</a:t>
            </a:r>
          </a:p>
          <a:p>
            <a:r>
              <a:rPr lang="en-AU" sz="2800" dirty="0"/>
              <a:t>3. The Case of Syria</a:t>
            </a:r>
          </a:p>
          <a:p>
            <a:r>
              <a:rPr lang="en-AU" sz="2800" dirty="0">
                <a:solidFill>
                  <a:schemeClr val="bg1">
                    <a:lumMod val="50000"/>
                  </a:schemeClr>
                </a:solidFill>
              </a:rPr>
              <a:t>4. Cross-case Evidence</a:t>
            </a:r>
          </a:p>
          <a:p>
            <a:r>
              <a:rPr lang="en-AU" sz="2800" dirty="0"/>
              <a:t>5. Conclusion</a:t>
            </a:r>
          </a:p>
          <a:p>
            <a:endParaRPr lang="en-AU" sz="2800" dirty="0"/>
          </a:p>
        </p:txBody>
      </p:sp>
    </p:spTree>
    <p:extLst>
      <p:ext uri="{BB962C8B-B14F-4D97-AF65-F5344CB8AC3E}">
        <p14:creationId xmlns:p14="http://schemas.microsoft.com/office/powerpoint/2010/main" val="3383004253"/>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Content Placeholder 6">
            <a:extLst>
              <a:ext uri="{FF2B5EF4-FFF2-40B4-BE49-F238E27FC236}">
                <a16:creationId xmlns:a16="http://schemas.microsoft.com/office/drawing/2014/main" xmlns="" id="{D07DE60C-F385-414C-8B4B-3519993CEDFB}"/>
              </a:ext>
            </a:extLst>
          </p:cNvPr>
          <p:cNvSpPr>
            <a:spLocks noGrp="1"/>
          </p:cNvSpPr>
          <p:nvPr>
            <p:ph idx="1"/>
          </p:nvPr>
        </p:nvSpPr>
        <p:spPr>
          <a:xfrm>
            <a:off x="316356" y="1532414"/>
            <a:ext cx="9105939" cy="5005211"/>
          </a:xfrm>
        </p:spPr>
        <p:txBody>
          <a:bodyPr/>
          <a:lstStyle/>
          <a:p>
            <a:r>
              <a:rPr lang="en-AU" sz="2800" dirty="0"/>
              <a:t>Multi-method study:</a:t>
            </a:r>
          </a:p>
          <a:p>
            <a:pPr marL="342900" indent="-342900">
              <a:buFont typeface="Arial" panose="020B0604020202020204" pitchFamily="34" charset="0"/>
              <a:buChar char="•"/>
            </a:pPr>
            <a:r>
              <a:rPr lang="en-AU" sz="2800" dirty="0"/>
              <a:t>Together with Michael </a:t>
            </a:r>
            <a:r>
              <a:rPr lang="en-AU" sz="2800" dirty="0" err="1"/>
              <a:t>Brzoska</a:t>
            </a:r>
            <a:r>
              <a:rPr lang="en-AU" sz="2800" dirty="0"/>
              <a:t> (Hamburg), Jonathan Donges (PIK) and Carl-Friedrich </a:t>
            </a:r>
            <a:r>
              <a:rPr lang="en-AU" sz="2800" dirty="0" err="1"/>
              <a:t>Schleussner</a:t>
            </a:r>
            <a:r>
              <a:rPr lang="en-AU" sz="2800" dirty="0"/>
              <a:t> (Berlin)</a:t>
            </a:r>
          </a:p>
          <a:p>
            <a:pPr marL="342900" indent="-342900">
              <a:buFont typeface="Arial" panose="020B0604020202020204" pitchFamily="34" charset="0"/>
              <a:buChar char="•"/>
            </a:pPr>
            <a:r>
              <a:rPr lang="en-AU" sz="2800" dirty="0"/>
              <a:t>Climate-related disasters and armed conflict onset</a:t>
            </a:r>
          </a:p>
          <a:p>
            <a:pPr marL="342900" indent="-342900">
              <a:buFont typeface="Arial" panose="020B0604020202020204" pitchFamily="34" charset="0"/>
              <a:buChar char="•"/>
            </a:pPr>
            <a:r>
              <a:rPr lang="en-AU" sz="2800" dirty="0"/>
              <a:t>171 countries in the period 1980-2016</a:t>
            </a:r>
          </a:p>
          <a:p>
            <a:pPr marL="342900" indent="-342900">
              <a:buFont typeface="Arial" panose="020B0604020202020204" pitchFamily="34" charset="0"/>
              <a:buChar char="•"/>
            </a:pPr>
            <a:r>
              <a:rPr lang="en-AU" sz="2800" dirty="0"/>
              <a:t>Time frames: 7 and 30 days</a:t>
            </a:r>
          </a:p>
          <a:p>
            <a:pPr marL="342900" indent="-342900">
              <a:buFont typeface="Arial" panose="020B0604020202020204" pitchFamily="34" charset="0"/>
              <a:buChar char="•"/>
            </a:pPr>
            <a:endParaRPr lang="en-AU" sz="2800" dirty="0"/>
          </a:p>
        </p:txBody>
      </p:sp>
      <p:sp>
        <p:nvSpPr>
          <p:cNvPr id="5" name="Right Triangle 4">
            <a:extLst>
              <a:ext uri="{FF2B5EF4-FFF2-40B4-BE49-F238E27FC236}">
                <a16:creationId xmlns:a16="http://schemas.microsoft.com/office/drawing/2014/main" xmlns="" id="{8A1B576D-6032-4B7C-A11C-3F8612BDD4A5}"/>
              </a:ext>
            </a:extLst>
          </p:cNvPr>
          <p:cNvSpPr/>
          <p:nvPr/>
        </p:nvSpPr>
        <p:spPr>
          <a:xfrm rot="16200000">
            <a:off x="8093363" y="2759363"/>
            <a:ext cx="6858000" cy="1339274"/>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Slide Number Placeholder 3">
            <a:extLst>
              <a:ext uri="{FF2B5EF4-FFF2-40B4-BE49-F238E27FC236}">
                <a16:creationId xmlns:a16="http://schemas.microsoft.com/office/drawing/2014/main" xmlns="" id="{6EBBFA93-01F9-46CF-86E0-1030634D6522}"/>
              </a:ext>
            </a:extLst>
          </p:cNvPr>
          <p:cNvSpPr>
            <a:spLocks noGrp="1"/>
          </p:cNvSpPr>
          <p:nvPr>
            <p:ph type="sldNum" sz="quarter" idx="12"/>
          </p:nvPr>
        </p:nvSpPr>
        <p:spPr/>
        <p:txBody>
          <a:bodyPr/>
          <a:lstStyle/>
          <a:p>
            <a:fld id="{DC22DD25-61AE-413C-B4D2-EF2365C9B2E1}" type="slidenum">
              <a:rPr lang="en-AU" sz="1400" noProof="0" smtClean="0">
                <a:solidFill>
                  <a:schemeClr val="bg1"/>
                </a:solidFill>
              </a:rPr>
              <a:pPr/>
              <a:t>16</a:t>
            </a:fld>
            <a:endParaRPr lang="en-AU" sz="1400" noProof="0" dirty="0">
              <a:solidFill>
                <a:schemeClr val="bg1"/>
              </a:solidFill>
            </a:endParaRPr>
          </a:p>
        </p:txBody>
      </p:sp>
    </p:spTree>
    <p:extLst>
      <p:ext uri="{BB962C8B-B14F-4D97-AF65-F5344CB8AC3E}">
        <p14:creationId xmlns:p14="http://schemas.microsoft.com/office/powerpoint/2010/main" val="2184577712"/>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7">
                                            <p:txEl>
                                              <p:pRg st="1" end="1"/>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7">
                                            <p:txEl>
                                              <p:pRg st="2" end="2"/>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7">
                                            <p:txEl>
                                              <p:pRg st="3" end="3"/>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7">
                                            <p:txEl>
                                              <p:pRg st="4" end="4"/>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ight Triangle 4">
            <a:extLst>
              <a:ext uri="{FF2B5EF4-FFF2-40B4-BE49-F238E27FC236}">
                <a16:creationId xmlns:a16="http://schemas.microsoft.com/office/drawing/2014/main" xmlns="" id="{8A1B576D-6032-4B7C-A11C-3F8612BDD4A5}"/>
              </a:ext>
            </a:extLst>
          </p:cNvPr>
          <p:cNvSpPr/>
          <p:nvPr/>
        </p:nvSpPr>
        <p:spPr>
          <a:xfrm rot="16200000">
            <a:off x="8093363" y="2759363"/>
            <a:ext cx="6858000" cy="1339274"/>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Slide Number Placeholder 3">
            <a:extLst>
              <a:ext uri="{FF2B5EF4-FFF2-40B4-BE49-F238E27FC236}">
                <a16:creationId xmlns:a16="http://schemas.microsoft.com/office/drawing/2014/main" xmlns="" id="{6EBBFA93-01F9-46CF-86E0-1030634D6522}"/>
              </a:ext>
            </a:extLst>
          </p:cNvPr>
          <p:cNvSpPr>
            <a:spLocks noGrp="1"/>
          </p:cNvSpPr>
          <p:nvPr>
            <p:ph type="sldNum" sz="quarter" idx="12"/>
          </p:nvPr>
        </p:nvSpPr>
        <p:spPr/>
        <p:txBody>
          <a:bodyPr/>
          <a:lstStyle/>
          <a:p>
            <a:fld id="{DC22DD25-61AE-413C-B4D2-EF2365C9B2E1}" type="slidenum">
              <a:rPr lang="en-AU" sz="1400" noProof="0" smtClean="0">
                <a:solidFill>
                  <a:schemeClr val="bg1"/>
                </a:solidFill>
              </a:rPr>
              <a:pPr/>
              <a:t>17</a:t>
            </a:fld>
            <a:endParaRPr lang="en-AU" sz="1400" noProof="0" dirty="0">
              <a:solidFill>
                <a:schemeClr val="bg1"/>
              </a:solidFill>
            </a:endParaRPr>
          </a:p>
        </p:txBody>
      </p:sp>
      <p:sp>
        <p:nvSpPr>
          <p:cNvPr id="6" name="TextBox 5">
            <a:extLst>
              <a:ext uri="{FF2B5EF4-FFF2-40B4-BE49-F238E27FC236}">
                <a16:creationId xmlns:a16="http://schemas.microsoft.com/office/drawing/2014/main" xmlns="" id="{33B93E3A-252E-4DEB-8784-56A25B22AE77}"/>
              </a:ext>
            </a:extLst>
          </p:cNvPr>
          <p:cNvSpPr txBox="1"/>
          <p:nvPr/>
        </p:nvSpPr>
        <p:spPr>
          <a:xfrm>
            <a:off x="494949" y="1397394"/>
            <a:ext cx="1644243" cy="707886"/>
          </a:xfrm>
          <a:prstGeom prst="rect">
            <a:avLst/>
          </a:prstGeom>
          <a:noFill/>
        </p:spPr>
        <p:txBody>
          <a:bodyPr wrap="square" rtlCol="0">
            <a:spAutoFit/>
          </a:bodyPr>
          <a:lstStyle/>
          <a:p>
            <a:pPr algn="ctr"/>
            <a:r>
              <a:rPr lang="en-US" sz="2000" dirty="0"/>
              <a:t>Statistical analysis (ECA)</a:t>
            </a:r>
          </a:p>
        </p:txBody>
      </p:sp>
      <p:sp>
        <p:nvSpPr>
          <p:cNvPr id="9" name="TextBox 8">
            <a:extLst>
              <a:ext uri="{FF2B5EF4-FFF2-40B4-BE49-F238E27FC236}">
                <a16:creationId xmlns:a16="http://schemas.microsoft.com/office/drawing/2014/main" xmlns="" id="{ECC8EB4E-C750-4617-9CED-33EE2AFE990E}"/>
              </a:ext>
            </a:extLst>
          </p:cNvPr>
          <p:cNvSpPr txBox="1"/>
          <p:nvPr/>
        </p:nvSpPr>
        <p:spPr>
          <a:xfrm>
            <a:off x="494949" y="3418417"/>
            <a:ext cx="1644243" cy="707886"/>
          </a:xfrm>
          <a:prstGeom prst="rect">
            <a:avLst/>
          </a:prstGeom>
          <a:noFill/>
        </p:spPr>
        <p:txBody>
          <a:bodyPr wrap="square" rtlCol="0">
            <a:spAutoFit/>
          </a:bodyPr>
          <a:lstStyle/>
          <a:p>
            <a:pPr algn="ctr"/>
            <a:r>
              <a:rPr lang="en-US" sz="2000" dirty="0"/>
              <a:t>No significant link</a:t>
            </a:r>
          </a:p>
        </p:txBody>
      </p:sp>
      <p:cxnSp>
        <p:nvCxnSpPr>
          <p:cNvPr id="11" name="Straight Arrow Connector 10">
            <a:extLst>
              <a:ext uri="{FF2B5EF4-FFF2-40B4-BE49-F238E27FC236}">
                <a16:creationId xmlns:a16="http://schemas.microsoft.com/office/drawing/2014/main" xmlns="" id="{2253A0D4-19A8-4206-8F4E-74BDFAB0B311}"/>
              </a:ext>
            </a:extLst>
          </p:cNvPr>
          <p:cNvCxnSpPr>
            <a:cxnSpLocks/>
            <a:stCxn id="6" idx="2"/>
          </p:cNvCxnSpPr>
          <p:nvPr/>
        </p:nvCxnSpPr>
        <p:spPr>
          <a:xfrm>
            <a:off x="1317071" y="2105280"/>
            <a:ext cx="0" cy="1183204"/>
          </a:xfrm>
          <a:prstGeom prst="straightConnector1">
            <a:avLst/>
          </a:prstGeom>
          <a:ln w="38100">
            <a:solidFill>
              <a:schemeClr val="tx2"/>
            </a:solidFill>
            <a:tailEnd type="triangle"/>
          </a:ln>
        </p:spPr>
        <p:style>
          <a:lnRef idx="1">
            <a:schemeClr val="accent1"/>
          </a:lnRef>
          <a:fillRef idx="0">
            <a:schemeClr val="accent1"/>
          </a:fillRef>
          <a:effectRef idx="0">
            <a:schemeClr val="accent1"/>
          </a:effectRef>
          <a:fontRef idx="minor">
            <a:schemeClr val="tx1"/>
          </a:fontRef>
        </p:style>
      </p:cxnSp>
      <p:sp>
        <p:nvSpPr>
          <p:cNvPr id="12" name="TextBox 11">
            <a:extLst>
              <a:ext uri="{FF2B5EF4-FFF2-40B4-BE49-F238E27FC236}">
                <a16:creationId xmlns:a16="http://schemas.microsoft.com/office/drawing/2014/main" xmlns="" id="{9CAEB70F-97B8-4040-8EC1-969253840821}"/>
              </a:ext>
            </a:extLst>
          </p:cNvPr>
          <p:cNvSpPr txBox="1"/>
          <p:nvPr/>
        </p:nvSpPr>
        <p:spPr>
          <a:xfrm>
            <a:off x="7342910" y="1397394"/>
            <a:ext cx="2715491" cy="707886"/>
          </a:xfrm>
          <a:prstGeom prst="rect">
            <a:avLst/>
          </a:prstGeom>
          <a:noFill/>
        </p:spPr>
        <p:txBody>
          <a:bodyPr wrap="square" rtlCol="0">
            <a:spAutoFit/>
          </a:bodyPr>
          <a:lstStyle/>
          <a:p>
            <a:pPr algn="ctr"/>
            <a:r>
              <a:rPr lang="en-US" sz="2000" dirty="0"/>
              <a:t>Qualitative comparative analysis (QCA)</a:t>
            </a:r>
          </a:p>
        </p:txBody>
      </p:sp>
      <p:sp>
        <p:nvSpPr>
          <p:cNvPr id="14" name="TextBox 13">
            <a:extLst>
              <a:ext uri="{FF2B5EF4-FFF2-40B4-BE49-F238E27FC236}">
                <a16:creationId xmlns:a16="http://schemas.microsoft.com/office/drawing/2014/main" xmlns="" id="{0CE885DF-A7A1-4D81-ABB9-9CF4B47019C9}"/>
              </a:ext>
            </a:extLst>
          </p:cNvPr>
          <p:cNvSpPr txBox="1"/>
          <p:nvPr/>
        </p:nvSpPr>
        <p:spPr>
          <a:xfrm>
            <a:off x="7342910" y="2233477"/>
            <a:ext cx="2715491" cy="3785652"/>
          </a:xfrm>
          <a:prstGeom prst="rect">
            <a:avLst/>
          </a:prstGeom>
          <a:noFill/>
        </p:spPr>
        <p:txBody>
          <a:bodyPr wrap="square" rtlCol="0">
            <a:spAutoFit/>
          </a:bodyPr>
          <a:lstStyle/>
          <a:p>
            <a:pPr algn="ctr"/>
            <a:r>
              <a:rPr lang="en-US" sz="1600" dirty="0"/>
              <a:t>ethnic exclusion</a:t>
            </a:r>
          </a:p>
          <a:p>
            <a:pPr algn="ctr"/>
            <a:r>
              <a:rPr lang="en-US" sz="1600" dirty="0"/>
              <a:t>presence of democracy</a:t>
            </a:r>
          </a:p>
          <a:p>
            <a:pPr algn="ctr"/>
            <a:r>
              <a:rPr lang="en-US" sz="1600" dirty="0"/>
              <a:t>strength of democracy</a:t>
            </a:r>
          </a:p>
          <a:p>
            <a:pPr algn="ctr"/>
            <a:r>
              <a:rPr lang="en-US" sz="1600" dirty="0"/>
              <a:t>regime stability</a:t>
            </a:r>
          </a:p>
          <a:p>
            <a:pPr algn="ctr"/>
            <a:r>
              <a:rPr lang="en-US" sz="1600" dirty="0"/>
              <a:t>population size</a:t>
            </a:r>
          </a:p>
          <a:p>
            <a:pPr algn="ctr"/>
            <a:r>
              <a:rPr lang="en-US" sz="1600" dirty="0"/>
              <a:t>corruption</a:t>
            </a:r>
          </a:p>
          <a:p>
            <a:pPr algn="ctr"/>
            <a:r>
              <a:rPr lang="en-US" sz="1600" dirty="0"/>
              <a:t>agricultural dependence</a:t>
            </a:r>
          </a:p>
          <a:p>
            <a:pPr algn="ctr"/>
            <a:r>
              <a:rPr lang="en-US" sz="1600" dirty="0"/>
              <a:t>human development</a:t>
            </a:r>
          </a:p>
          <a:p>
            <a:pPr algn="ctr"/>
            <a:r>
              <a:rPr lang="en-US" sz="1600" dirty="0"/>
              <a:t>adaptive capacity</a:t>
            </a:r>
          </a:p>
          <a:p>
            <a:pPr algn="ctr"/>
            <a:r>
              <a:rPr lang="en-US" sz="1600" dirty="0"/>
              <a:t>trade openness</a:t>
            </a:r>
          </a:p>
          <a:p>
            <a:pPr algn="ctr"/>
            <a:r>
              <a:rPr lang="en-US" sz="1600" dirty="0"/>
              <a:t>international aid</a:t>
            </a:r>
          </a:p>
          <a:p>
            <a:pPr algn="ctr"/>
            <a:r>
              <a:rPr lang="en-US" sz="1600" dirty="0"/>
              <a:t>country size</a:t>
            </a:r>
          </a:p>
          <a:p>
            <a:pPr algn="ctr"/>
            <a:r>
              <a:rPr lang="en-US" sz="1600" dirty="0"/>
              <a:t>road density</a:t>
            </a:r>
          </a:p>
          <a:p>
            <a:pPr algn="ctr"/>
            <a:r>
              <a:rPr lang="en-US" sz="1600" dirty="0"/>
              <a:t>child mortality</a:t>
            </a:r>
          </a:p>
          <a:p>
            <a:pPr algn="ctr"/>
            <a:r>
              <a:rPr lang="en-US" sz="1600" dirty="0"/>
              <a:t>ethnic fractionalization</a:t>
            </a:r>
          </a:p>
        </p:txBody>
      </p:sp>
    </p:spTree>
    <p:extLst>
      <p:ext uri="{BB962C8B-B14F-4D97-AF65-F5344CB8AC3E}">
        <p14:creationId xmlns:p14="http://schemas.microsoft.com/office/powerpoint/2010/main" val="844481473"/>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1"/>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9"/>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12"/>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1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2" grpId="0"/>
      <p:bldP spid="14" grpId="0"/>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ight Triangle 4">
            <a:extLst>
              <a:ext uri="{FF2B5EF4-FFF2-40B4-BE49-F238E27FC236}">
                <a16:creationId xmlns:a16="http://schemas.microsoft.com/office/drawing/2014/main" xmlns="" id="{8A1B576D-6032-4B7C-A11C-3F8612BDD4A5}"/>
              </a:ext>
            </a:extLst>
          </p:cNvPr>
          <p:cNvSpPr/>
          <p:nvPr/>
        </p:nvSpPr>
        <p:spPr>
          <a:xfrm rot="16200000">
            <a:off x="8093363" y="2759363"/>
            <a:ext cx="6858000" cy="1339274"/>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Slide Number Placeholder 3">
            <a:extLst>
              <a:ext uri="{FF2B5EF4-FFF2-40B4-BE49-F238E27FC236}">
                <a16:creationId xmlns:a16="http://schemas.microsoft.com/office/drawing/2014/main" xmlns="" id="{6EBBFA93-01F9-46CF-86E0-1030634D6522}"/>
              </a:ext>
            </a:extLst>
          </p:cNvPr>
          <p:cNvSpPr>
            <a:spLocks noGrp="1"/>
          </p:cNvSpPr>
          <p:nvPr>
            <p:ph type="sldNum" sz="quarter" idx="12"/>
          </p:nvPr>
        </p:nvSpPr>
        <p:spPr/>
        <p:txBody>
          <a:bodyPr/>
          <a:lstStyle/>
          <a:p>
            <a:fld id="{DC22DD25-61AE-413C-B4D2-EF2365C9B2E1}" type="slidenum">
              <a:rPr lang="en-AU" sz="1400" noProof="0" smtClean="0">
                <a:solidFill>
                  <a:schemeClr val="bg1"/>
                </a:solidFill>
              </a:rPr>
              <a:pPr/>
              <a:t>18</a:t>
            </a:fld>
            <a:endParaRPr lang="en-AU" sz="1400" noProof="0" dirty="0">
              <a:solidFill>
                <a:schemeClr val="bg1"/>
              </a:solidFill>
            </a:endParaRPr>
          </a:p>
        </p:txBody>
      </p:sp>
      <p:sp>
        <p:nvSpPr>
          <p:cNvPr id="6" name="TextBox 5">
            <a:extLst>
              <a:ext uri="{FF2B5EF4-FFF2-40B4-BE49-F238E27FC236}">
                <a16:creationId xmlns:a16="http://schemas.microsoft.com/office/drawing/2014/main" xmlns="" id="{33B93E3A-252E-4DEB-8784-56A25B22AE77}"/>
              </a:ext>
            </a:extLst>
          </p:cNvPr>
          <p:cNvSpPr txBox="1"/>
          <p:nvPr/>
        </p:nvSpPr>
        <p:spPr>
          <a:xfrm>
            <a:off x="494949" y="1397394"/>
            <a:ext cx="1644243" cy="707886"/>
          </a:xfrm>
          <a:prstGeom prst="rect">
            <a:avLst/>
          </a:prstGeom>
          <a:noFill/>
        </p:spPr>
        <p:txBody>
          <a:bodyPr wrap="square" rtlCol="0">
            <a:spAutoFit/>
          </a:bodyPr>
          <a:lstStyle/>
          <a:p>
            <a:pPr algn="ctr"/>
            <a:r>
              <a:rPr lang="en-US" sz="2000" dirty="0"/>
              <a:t>Statistical analysis (ECA)</a:t>
            </a:r>
          </a:p>
        </p:txBody>
      </p:sp>
      <p:sp>
        <p:nvSpPr>
          <p:cNvPr id="12" name="TextBox 11">
            <a:extLst>
              <a:ext uri="{FF2B5EF4-FFF2-40B4-BE49-F238E27FC236}">
                <a16:creationId xmlns:a16="http://schemas.microsoft.com/office/drawing/2014/main" xmlns="" id="{9CAEB70F-97B8-4040-8EC1-969253840821}"/>
              </a:ext>
            </a:extLst>
          </p:cNvPr>
          <p:cNvSpPr txBox="1"/>
          <p:nvPr/>
        </p:nvSpPr>
        <p:spPr>
          <a:xfrm>
            <a:off x="7342910" y="1397394"/>
            <a:ext cx="2715491" cy="707886"/>
          </a:xfrm>
          <a:prstGeom prst="rect">
            <a:avLst/>
          </a:prstGeom>
          <a:noFill/>
        </p:spPr>
        <p:txBody>
          <a:bodyPr wrap="square" rtlCol="0">
            <a:spAutoFit/>
          </a:bodyPr>
          <a:lstStyle/>
          <a:p>
            <a:pPr algn="ctr"/>
            <a:r>
              <a:rPr lang="en-US" sz="2000" dirty="0"/>
              <a:t>Qualitative comparative analysis (QCA)</a:t>
            </a:r>
          </a:p>
        </p:txBody>
      </p:sp>
      <p:sp>
        <p:nvSpPr>
          <p:cNvPr id="14" name="TextBox 13">
            <a:extLst>
              <a:ext uri="{FF2B5EF4-FFF2-40B4-BE49-F238E27FC236}">
                <a16:creationId xmlns:a16="http://schemas.microsoft.com/office/drawing/2014/main" xmlns="" id="{0CE885DF-A7A1-4D81-ABB9-9CF4B47019C9}"/>
              </a:ext>
            </a:extLst>
          </p:cNvPr>
          <p:cNvSpPr txBox="1"/>
          <p:nvPr/>
        </p:nvSpPr>
        <p:spPr>
          <a:xfrm>
            <a:off x="7342910" y="2233477"/>
            <a:ext cx="2715491" cy="3877985"/>
          </a:xfrm>
          <a:prstGeom prst="rect">
            <a:avLst/>
          </a:prstGeom>
          <a:noFill/>
        </p:spPr>
        <p:txBody>
          <a:bodyPr wrap="square" rtlCol="0">
            <a:spAutoFit/>
          </a:bodyPr>
          <a:lstStyle/>
          <a:p>
            <a:pPr algn="ctr"/>
            <a:r>
              <a:rPr lang="en-US" b="1" dirty="0"/>
              <a:t>ethnic exclusion</a:t>
            </a:r>
          </a:p>
          <a:p>
            <a:pPr algn="ctr"/>
            <a:r>
              <a:rPr lang="en-US" sz="1600" dirty="0">
                <a:solidFill>
                  <a:schemeClr val="bg2">
                    <a:lumMod val="85000"/>
                  </a:schemeClr>
                </a:solidFill>
              </a:rPr>
              <a:t>presence of democracy</a:t>
            </a:r>
          </a:p>
          <a:p>
            <a:pPr algn="ctr"/>
            <a:r>
              <a:rPr lang="en-US" sz="1600" dirty="0">
                <a:solidFill>
                  <a:schemeClr val="bg2">
                    <a:lumMod val="85000"/>
                  </a:schemeClr>
                </a:solidFill>
              </a:rPr>
              <a:t>strength of democracy</a:t>
            </a:r>
          </a:p>
          <a:p>
            <a:pPr algn="ctr"/>
            <a:r>
              <a:rPr lang="en-US" sz="1600" dirty="0">
                <a:solidFill>
                  <a:schemeClr val="bg2">
                    <a:lumMod val="85000"/>
                  </a:schemeClr>
                </a:solidFill>
              </a:rPr>
              <a:t>regime stability</a:t>
            </a:r>
          </a:p>
          <a:p>
            <a:pPr algn="ctr"/>
            <a:r>
              <a:rPr lang="en-US" b="1" dirty="0"/>
              <a:t>population size</a:t>
            </a:r>
          </a:p>
          <a:p>
            <a:pPr algn="ctr"/>
            <a:r>
              <a:rPr lang="en-US" sz="1600" dirty="0">
                <a:solidFill>
                  <a:schemeClr val="bg2">
                    <a:lumMod val="85000"/>
                  </a:schemeClr>
                </a:solidFill>
              </a:rPr>
              <a:t>corruption</a:t>
            </a:r>
          </a:p>
          <a:p>
            <a:pPr algn="ctr"/>
            <a:r>
              <a:rPr lang="en-US" sz="1600" dirty="0">
                <a:solidFill>
                  <a:schemeClr val="bg2">
                    <a:lumMod val="85000"/>
                  </a:schemeClr>
                </a:solidFill>
              </a:rPr>
              <a:t>agricultural dependence</a:t>
            </a:r>
          </a:p>
          <a:p>
            <a:pPr algn="ctr"/>
            <a:r>
              <a:rPr lang="en-US" b="1" dirty="0"/>
              <a:t>human development</a:t>
            </a:r>
          </a:p>
          <a:p>
            <a:pPr algn="ctr"/>
            <a:r>
              <a:rPr lang="en-US" sz="1600" dirty="0">
                <a:solidFill>
                  <a:schemeClr val="bg2">
                    <a:lumMod val="85000"/>
                  </a:schemeClr>
                </a:solidFill>
              </a:rPr>
              <a:t>adaptive capacity</a:t>
            </a:r>
          </a:p>
          <a:p>
            <a:pPr algn="ctr"/>
            <a:r>
              <a:rPr lang="en-US" sz="1600" dirty="0">
                <a:solidFill>
                  <a:schemeClr val="bg2">
                    <a:lumMod val="85000"/>
                  </a:schemeClr>
                </a:solidFill>
              </a:rPr>
              <a:t>trade openness</a:t>
            </a:r>
          </a:p>
          <a:p>
            <a:pPr algn="ctr"/>
            <a:r>
              <a:rPr lang="en-US" sz="1600" dirty="0">
                <a:solidFill>
                  <a:schemeClr val="bg2">
                    <a:lumMod val="85000"/>
                  </a:schemeClr>
                </a:solidFill>
              </a:rPr>
              <a:t>international aid</a:t>
            </a:r>
          </a:p>
          <a:p>
            <a:pPr algn="ctr"/>
            <a:r>
              <a:rPr lang="en-US" sz="1600" dirty="0">
                <a:solidFill>
                  <a:schemeClr val="bg2">
                    <a:lumMod val="85000"/>
                  </a:schemeClr>
                </a:solidFill>
              </a:rPr>
              <a:t>country size</a:t>
            </a:r>
          </a:p>
          <a:p>
            <a:pPr algn="ctr"/>
            <a:r>
              <a:rPr lang="en-US" sz="1600" dirty="0">
                <a:solidFill>
                  <a:schemeClr val="bg2">
                    <a:lumMod val="85000"/>
                  </a:schemeClr>
                </a:solidFill>
              </a:rPr>
              <a:t>road density</a:t>
            </a:r>
          </a:p>
          <a:p>
            <a:pPr algn="ctr"/>
            <a:r>
              <a:rPr lang="en-US" sz="1600" dirty="0">
                <a:solidFill>
                  <a:schemeClr val="bg2">
                    <a:lumMod val="85000"/>
                  </a:schemeClr>
                </a:solidFill>
              </a:rPr>
              <a:t>child mortality</a:t>
            </a:r>
          </a:p>
          <a:p>
            <a:pPr algn="ctr"/>
            <a:r>
              <a:rPr lang="en-US" sz="1600" dirty="0">
                <a:solidFill>
                  <a:schemeClr val="bg2">
                    <a:lumMod val="85000"/>
                  </a:schemeClr>
                </a:solidFill>
              </a:rPr>
              <a:t>ethnic fractionalization</a:t>
            </a:r>
            <a:endParaRPr lang="en-US" sz="1600" dirty="0"/>
          </a:p>
        </p:txBody>
      </p:sp>
      <p:sp>
        <p:nvSpPr>
          <p:cNvPr id="10" name="TextBox 9">
            <a:extLst>
              <a:ext uri="{FF2B5EF4-FFF2-40B4-BE49-F238E27FC236}">
                <a16:creationId xmlns:a16="http://schemas.microsoft.com/office/drawing/2014/main" xmlns="" id="{CA60A7F8-50CC-4F68-AD5F-F9F5CBD7CCC1}"/>
              </a:ext>
            </a:extLst>
          </p:cNvPr>
          <p:cNvSpPr txBox="1"/>
          <p:nvPr/>
        </p:nvSpPr>
        <p:spPr>
          <a:xfrm>
            <a:off x="3868850" y="2580598"/>
            <a:ext cx="1644243" cy="707886"/>
          </a:xfrm>
          <a:prstGeom prst="rect">
            <a:avLst/>
          </a:prstGeom>
          <a:noFill/>
        </p:spPr>
        <p:txBody>
          <a:bodyPr wrap="square" rtlCol="0">
            <a:spAutoFit/>
          </a:bodyPr>
          <a:lstStyle/>
          <a:p>
            <a:pPr algn="ctr"/>
            <a:r>
              <a:rPr lang="en-US" sz="2000" dirty="0"/>
              <a:t>Conditional analysis</a:t>
            </a:r>
          </a:p>
        </p:txBody>
      </p:sp>
      <p:cxnSp>
        <p:nvCxnSpPr>
          <p:cNvPr id="13" name="Straight Arrow Connector 12">
            <a:extLst>
              <a:ext uri="{FF2B5EF4-FFF2-40B4-BE49-F238E27FC236}">
                <a16:creationId xmlns:a16="http://schemas.microsoft.com/office/drawing/2014/main" xmlns="" id="{C6D3A1E4-A9EB-460E-8AF3-D36ED5A524DC}"/>
              </a:ext>
            </a:extLst>
          </p:cNvPr>
          <p:cNvCxnSpPr>
            <a:cxnSpLocks/>
          </p:cNvCxnSpPr>
          <p:nvPr/>
        </p:nvCxnSpPr>
        <p:spPr>
          <a:xfrm>
            <a:off x="2139192" y="1751337"/>
            <a:ext cx="2172749" cy="765360"/>
          </a:xfrm>
          <a:prstGeom prst="straightConnector1">
            <a:avLst/>
          </a:prstGeom>
          <a:ln w="38100">
            <a:solidFill>
              <a:schemeClr val="tx2"/>
            </a:solidFill>
            <a:tailEnd type="triangle"/>
          </a:ln>
        </p:spPr>
        <p:style>
          <a:lnRef idx="1">
            <a:schemeClr val="accent1"/>
          </a:lnRef>
          <a:fillRef idx="0">
            <a:schemeClr val="accent1"/>
          </a:fillRef>
          <a:effectRef idx="0">
            <a:schemeClr val="accent1"/>
          </a:effectRef>
          <a:fontRef idx="minor">
            <a:schemeClr val="tx1"/>
          </a:fontRef>
        </p:style>
      </p:cxnSp>
      <p:cxnSp>
        <p:nvCxnSpPr>
          <p:cNvPr id="15" name="Straight Arrow Connector 14">
            <a:extLst>
              <a:ext uri="{FF2B5EF4-FFF2-40B4-BE49-F238E27FC236}">
                <a16:creationId xmlns:a16="http://schemas.microsoft.com/office/drawing/2014/main" xmlns="" id="{97172C66-74EB-4CD5-ACD9-B23BD7BD48F5}"/>
              </a:ext>
            </a:extLst>
          </p:cNvPr>
          <p:cNvCxnSpPr>
            <a:cxnSpLocks/>
          </p:cNvCxnSpPr>
          <p:nvPr/>
        </p:nvCxnSpPr>
        <p:spPr>
          <a:xfrm flipH="1">
            <a:off x="4949505" y="1751337"/>
            <a:ext cx="2155970" cy="765360"/>
          </a:xfrm>
          <a:prstGeom prst="straightConnector1">
            <a:avLst/>
          </a:prstGeom>
          <a:ln w="38100">
            <a:solidFill>
              <a:schemeClr val="tx2"/>
            </a:solidFill>
            <a:tailEnd type="triangle"/>
          </a:ln>
        </p:spPr>
        <p:style>
          <a:lnRef idx="1">
            <a:schemeClr val="accent1"/>
          </a:lnRef>
          <a:fillRef idx="0">
            <a:schemeClr val="accent1"/>
          </a:fillRef>
          <a:effectRef idx="0">
            <a:schemeClr val="accent1"/>
          </a:effectRef>
          <a:fontRef idx="minor">
            <a:schemeClr val="tx1"/>
          </a:fontRef>
        </p:style>
      </p:cxnSp>
      <p:cxnSp>
        <p:nvCxnSpPr>
          <p:cNvPr id="16" name="Straight Arrow Connector 15">
            <a:extLst>
              <a:ext uri="{FF2B5EF4-FFF2-40B4-BE49-F238E27FC236}">
                <a16:creationId xmlns:a16="http://schemas.microsoft.com/office/drawing/2014/main" xmlns="" id="{F4C97A69-54C1-4A6C-9147-1E448159008D}"/>
              </a:ext>
            </a:extLst>
          </p:cNvPr>
          <p:cNvCxnSpPr>
            <a:cxnSpLocks/>
          </p:cNvCxnSpPr>
          <p:nvPr/>
        </p:nvCxnSpPr>
        <p:spPr>
          <a:xfrm>
            <a:off x="4690971" y="3356638"/>
            <a:ext cx="0" cy="1183204"/>
          </a:xfrm>
          <a:prstGeom prst="straightConnector1">
            <a:avLst/>
          </a:prstGeom>
          <a:ln w="38100">
            <a:solidFill>
              <a:schemeClr val="tx2"/>
            </a:solidFill>
            <a:tailEnd type="triangle"/>
          </a:ln>
        </p:spPr>
        <p:style>
          <a:lnRef idx="1">
            <a:schemeClr val="accent1"/>
          </a:lnRef>
          <a:fillRef idx="0">
            <a:schemeClr val="accent1"/>
          </a:fillRef>
          <a:effectRef idx="0">
            <a:schemeClr val="accent1"/>
          </a:effectRef>
          <a:fontRef idx="minor">
            <a:schemeClr val="tx1"/>
          </a:fontRef>
        </p:style>
      </p:cxnSp>
      <p:sp>
        <p:nvSpPr>
          <p:cNvPr id="17" name="TextBox 16">
            <a:extLst>
              <a:ext uri="{FF2B5EF4-FFF2-40B4-BE49-F238E27FC236}">
                <a16:creationId xmlns:a16="http://schemas.microsoft.com/office/drawing/2014/main" xmlns="" id="{10CDAD8B-EE02-4B8C-A6C8-1320027546C9}"/>
              </a:ext>
            </a:extLst>
          </p:cNvPr>
          <p:cNvSpPr txBox="1"/>
          <p:nvPr/>
        </p:nvSpPr>
        <p:spPr>
          <a:xfrm>
            <a:off x="3868850" y="4720842"/>
            <a:ext cx="1644243" cy="1015663"/>
          </a:xfrm>
          <a:prstGeom prst="rect">
            <a:avLst/>
          </a:prstGeom>
          <a:noFill/>
        </p:spPr>
        <p:txBody>
          <a:bodyPr wrap="square" rtlCol="0">
            <a:spAutoFit/>
          </a:bodyPr>
          <a:lstStyle/>
          <a:p>
            <a:pPr algn="ctr"/>
            <a:r>
              <a:rPr lang="en-US" sz="2000" dirty="0"/>
              <a:t>Positive and significant link</a:t>
            </a:r>
          </a:p>
        </p:txBody>
      </p:sp>
      <p:sp>
        <p:nvSpPr>
          <p:cNvPr id="18" name="TextBox 17">
            <a:extLst>
              <a:ext uri="{FF2B5EF4-FFF2-40B4-BE49-F238E27FC236}">
                <a16:creationId xmlns:a16="http://schemas.microsoft.com/office/drawing/2014/main" xmlns="" id="{484E905B-FFAC-4E15-BD8C-FB6C1A4356DA}"/>
              </a:ext>
            </a:extLst>
          </p:cNvPr>
          <p:cNvSpPr txBox="1"/>
          <p:nvPr/>
        </p:nvSpPr>
        <p:spPr>
          <a:xfrm>
            <a:off x="494949" y="3418417"/>
            <a:ext cx="1644243" cy="707886"/>
          </a:xfrm>
          <a:prstGeom prst="rect">
            <a:avLst/>
          </a:prstGeom>
          <a:noFill/>
        </p:spPr>
        <p:txBody>
          <a:bodyPr wrap="square" rtlCol="0">
            <a:spAutoFit/>
          </a:bodyPr>
          <a:lstStyle/>
          <a:p>
            <a:pPr algn="ctr"/>
            <a:r>
              <a:rPr lang="en-US" sz="2000" dirty="0"/>
              <a:t>No significant link</a:t>
            </a:r>
          </a:p>
        </p:txBody>
      </p:sp>
      <p:cxnSp>
        <p:nvCxnSpPr>
          <p:cNvPr id="19" name="Straight Arrow Connector 18">
            <a:extLst>
              <a:ext uri="{FF2B5EF4-FFF2-40B4-BE49-F238E27FC236}">
                <a16:creationId xmlns:a16="http://schemas.microsoft.com/office/drawing/2014/main" xmlns="" id="{AAEF05D9-0BD1-4B82-AC9A-0E115AE1E466}"/>
              </a:ext>
            </a:extLst>
          </p:cNvPr>
          <p:cNvCxnSpPr>
            <a:cxnSpLocks/>
          </p:cNvCxnSpPr>
          <p:nvPr/>
        </p:nvCxnSpPr>
        <p:spPr>
          <a:xfrm>
            <a:off x="1317071" y="2105280"/>
            <a:ext cx="0" cy="1183204"/>
          </a:xfrm>
          <a:prstGeom prst="straightConnector1">
            <a:avLst/>
          </a:prstGeom>
          <a:ln w="38100">
            <a:solidFill>
              <a:schemeClr val="tx2"/>
            </a:solidFill>
            <a:tailEnd type="triangle"/>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408137707"/>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3"/>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15"/>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10"/>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16"/>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1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7" grpId="0"/>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ight Triangle 4">
            <a:extLst>
              <a:ext uri="{FF2B5EF4-FFF2-40B4-BE49-F238E27FC236}">
                <a16:creationId xmlns:a16="http://schemas.microsoft.com/office/drawing/2014/main" xmlns="" id="{8A1B576D-6032-4B7C-A11C-3F8612BDD4A5}"/>
              </a:ext>
            </a:extLst>
          </p:cNvPr>
          <p:cNvSpPr/>
          <p:nvPr/>
        </p:nvSpPr>
        <p:spPr>
          <a:xfrm rot="16200000">
            <a:off x="8093363" y="2759363"/>
            <a:ext cx="6858000" cy="1339274"/>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Slide Number Placeholder 3">
            <a:extLst>
              <a:ext uri="{FF2B5EF4-FFF2-40B4-BE49-F238E27FC236}">
                <a16:creationId xmlns:a16="http://schemas.microsoft.com/office/drawing/2014/main" xmlns="" id="{6EBBFA93-01F9-46CF-86E0-1030634D6522}"/>
              </a:ext>
            </a:extLst>
          </p:cNvPr>
          <p:cNvSpPr>
            <a:spLocks noGrp="1"/>
          </p:cNvSpPr>
          <p:nvPr>
            <p:ph type="sldNum" sz="quarter" idx="12"/>
          </p:nvPr>
        </p:nvSpPr>
        <p:spPr/>
        <p:txBody>
          <a:bodyPr/>
          <a:lstStyle/>
          <a:p>
            <a:fld id="{DC22DD25-61AE-413C-B4D2-EF2365C9B2E1}" type="slidenum">
              <a:rPr lang="en-AU" sz="1400" noProof="0" smtClean="0">
                <a:solidFill>
                  <a:schemeClr val="bg1"/>
                </a:solidFill>
              </a:rPr>
              <a:pPr/>
              <a:t>19</a:t>
            </a:fld>
            <a:endParaRPr lang="en-AU" sz="1400" noProof="0" dirty="0">
              <a:solidFill>
                <a:schemeClr val="bg1"/>
              </a:solidFill>
            </a:endParaRPr>
          </a:p>
        </p:txBody>
      </p:sp>
      <p:pic>
        <p:nvPicPr>
          <p:cNvPr id="8" name="Picture 7">
            <a:extLst>
              <a:ext uri="{FF2B5EF4-FFF2-40B4-BE49-F238E27FC236}">
                <a16:creationId xmlns:a16="http://schemas.microsoft.com/office/drawing/2014/main" xmlns="" id="{24B62EE7-33D6-4DFF-97D4-E130161EA9AB}"/>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717817" y="1598654"/>
            <a:ext cx="10001355" cy="4029805"/>
          </a:xfrm>
          <a:prstGeom prst="rect">
            <a:avLst/>
          </a:prstGeom>
        </p:spPr>
      </p:pic>
    </p:spTree>
    <p:extLst>
      <p:ext uri="{BB962C8B-B14F-4D97-AF65-F5344CB8AC3E}">
        <p14:creationId xmlns:p14="http://schemas.microsoft.com/office/powerpoint/2010/main" val="79321556"/>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a:extLst>
              <a:ext uri="{FF2B5EF4-FFF2-40B4-BE49-F238E27FC236}">
                <a16:creationId xmlns:a16="http://schemas.microsoft.com/office/drawing/2014/main" xmlns="" id="{6361E6A6-BA53-48F9-8469-A76DD1981406}"/>
              </a:ext>
            </a:extLst>
          </p:cNvPr>
          <p:cNvSpPr>
            <a:spLocks noGrp="1"/>
          </p:cNvSpPr>
          <p:nvPr>
            <p:ph type="sldNum" sz="quarter" idx="4294967295"/>
          </p:nvPr>
        </p:nvSpPr>
        <p:spPr>
          <a:xfrm>
            <a:off x="11437938" y="6172200"/>
            <a:ext cx="754062" cy="365125"/>
          </a:xfrm>
        </p:spPr>
        <p:txBody>
          <a:bodyPr/>
          <a:lstStyle/>
          <a:p>
            <a:fld id="{DC22DD25-61AE-413C-B4D2-EF2365C9B2E1}" type="slidenum">
              <a:rPr lang="en-AU" noProof="0" smtClean="0"/>
              <a:pPr/>
              <a:t>2</a:t>
            </a:fld>
            <a:endParaRPr lang="en-AU" noProof="0"/>
          </a:p>
        </p:txBody>
      </p:sp>
      <p:pic>
        <p:nvPicPr>
          <p:cNvPr id="5" name="Picture Placeholder 8">
            <a:extLst>
              <a:ext uri="{FF2B5EF4-FFF2-40B4-BE49-F238E27FC236}">
                <a16:creationId xmlns:a16="http://schemas.microsoft.com/office/drawing/2014/main" xmlns="" id="{19F65C91-4C42-44FC-B221-F350C1624129}"/>
              </a:ext>
            </a:extLst>
          </p:cNvPr>
          <p:cNvPicPr>
            <a:picLocks noChangeAspect="1"/>
          </p:cNvPicPr>
          <p:nvPr/>
        </p:nvPicPr>
        <p:blipFill>
          <a:blip r:embed="rId2" cstate="screen">
            <a:extLst>
              <a:ext uri="{28A0092B-C50C-407E-A947-70E740481C1C}">
                <a14:useLocalDpi xmlns:a14="http://schemas.microsoft.com/office/drawing/2010/main"/>
              </a:ext>
            </a:extLst>
          </a:blip>
          <a:srcRect/>
          <a:stretch>
            <a:fillRect/>
          </a:stretch>
        </p:blipFill>
        <p:spPr>
          <a:xfrm>
            <a:off x="9197009" y="0"/>
            <a:ext cx="2994991" cy="3611889"/>
          </a:xfrm>
          <a:custGeom>
            <a:avLst/>
            <a:gdLst>
              <a:gd name="connsiteX0" fmla="*/ 1684339 w 5704638"/>
              <a:gd name="connsiteY0" fmla="*/ 0 h 6879660"/>
              <a:gd name="connsiteX1" fmla="*/ 5704638 w 5704638"/>
              <a:gd name="connsiteY1" fmla="*/ 0 h 6879660"/>
              <a:gd name="connsiteX2" fmla="*/ 5704638 w 5704638"/>
              <a:gd name="connsiteY2" fmla="*/ 6879660 h 6879660"/>
              <a:gd name="connsiteX3" fmla="*/ 1684339 w 5704638"/>
              <a:gd name="connsiteY3" fmla="*/ 6879660 h 6879660"/>
              <a:gd name="connsiteX4" fmla="*/ 0 w 5704638"/>
              <a:gd name="connsiteY4" fmla="*/ 6437231 h 68796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04638" h="6879660">
                <a:moveTo>
                  <a:pt x="1684339" y="0"/>
                </a:moveTo>
                <a:lnTo>
                  <a:pt x="5704638" y="0"/>
                </a:lnTo>
                <a:lnTo>
                  <a:pt x="5704638" y="6879660"/>
                </a:lnTo>
                <a:lnTo>
                  <a:pt x="1684339" y="6879660"/>
                </a:lnTo>
                <a:lnTo>
                  <a:pt x="0" y="6437231"/>
                </a:lnTo>
                <a:close/>
              </a:path>
            </a:pathLst>
          </a:custGeom>
          <a:solidFill>
            <a:schemeClr val="bg1">
              <a:lumMod val="85000"/>
            </a:schemeClr>
          </a:solidFill>
        </p:spPr>
      </p:pic>
      <p:sp>
        <p:nvSpPr>
          <p:cNvPr id="3" name="Content Placeholder 6">
            <a:extLst>
              <a:ext uri="{FF2B5EF4-FFF2-40B4-BE49-F238E27FC236}">
                <a16:creationId xmlns:a16="http://schemas.microsoft.com/office/drawing/2014/main" xmlns="" id="{38BEC438-0C7D-4BAD-8646-5E1721D61825}"/>
              </a:ext>
            </a:extLst>
          </p:cNvPr>
          <p:cNvSpPr txBox="1">
            <a:spLocks/>
          </p:cNvSpPr>
          <p:nvPr/>
        </p:nvSpPr>
        <p:spPr>
          <a:xfrm>
            <a:off x="377505" y="419450"/>
            <a:ext cx="8554460" cy="6246392"/>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solidFill>
            <a:schemeClr val="tx2"/>
          </a:solidFill>
        </p:spPr>
        <p:txBody>
          <a:bodyPr vert="horz" wrap="square" lIns="90000" tIns="90000" rIns="90000" bIns="90000" rtlCol="0" anchor="t" anchorCtr="0">
            <a:noAutofit/>
          </a:bodyPr>
          <a:lstStyle>
            <a:lvl1pPr marL="0" indent="0" algn="l" defTabSz="914400" rtl="0" eaLnBrk="1" latinLnBrk="0" hangingPunct="1">
              <a:lnSpc>
                <a:spcPct val="100000"/>
              </a:lnSpc>
              <a:spcBef>
                <a:spcPts val="500"/>
              </a:spcBef>
              <a:spcAft>
                <a:spcPts val="1200"/>
              </a:spcAft>
              <a:buFont typeface="Arial" panose="020B0604020202020204" pitchFamily="34" charset="0"/>
              <a:buNone/>
              <a:defRPr sz="3800" b="1" kern="1200">
                <a:solidFill>
                  <a:schemeClr val="bg1"/>
                </a:solidFill>
                <a:latin typeface="+mj-lt"/>
                <a:ea typeface="+mn-ea"/>
                <a:cs typeface="+mn-cs"/>
              </a:defRPr>
            </a:lvl1pPr>
            <a:lvl2pPr marL="0" indent="0" algn="l" defTabSz="914400" rtl="0" eaLnBrk="1" latinLnBrk="0" hangingPunct="1">
              <a:lnSpc>
                <a:spcPct val="100000"/>
              </a:lnSpc>
              <a:spcBef>
                <a:spcPts val="2400"/>
              </a:spcBef>
              <a:buFont typeface="Arial" panose="020B0604020202020204" pitchFamily="34" charset="0"/>
              <a:buNone/>
              <a:defRPr sz="2000" b="1" kern="1200">
                <a:solidFill>
                  <a:schemeClr val="accent2"/>
                </a:solidFill>
                <a:latin typeface="+mn-lt"/>
                <a:ea typeface="+mn-ea"/>
                <a:cs typeface="+mn-cs"/>
              </a:defRPr>
            </a:lvl2pPr>
            <a:lvl3pPr marL="0" indent="0" algn="l" defTabSz="914400" rtl="0" eaLnBrk="1" latinLnBrk="0" hangingPunct="1">
              <a:lnSpc>
                <a:spcPct val="100000"/>
              </a:lnSpc>
              <a:spcBef>
                <a:spcPts val="500"/>
              </a:spcBef>
              <a:buFont typeface="Calibri" panose="020F0502020204030204" pitchFamily="34" charset="0"/>
              <a:buNone/>
              <a:defRPr sz="1800" b="0" kern="1200">
                <a:solidFill>
                  <a:schemeClr val="accent2"/>
                </a:solidFill>
                <a:latin typeface="+mn-lt"/>
                <a:ea typeface="+mn-ea"/>
                <a:cs typeface="+mn-cs"/>
              </a:defRPr>
            </a:lvl3pPr>
            <a:lvl4pPr marL="0" indent="0" algn="l" defTabSz="914400" rtl="0" eaLnBrk="1" latinLnBrk="0" hangingPunct="1">
              <a:lnSpc>
                <a:spcPct val="100000"/>
              </a:lnSpc>
              <a:spcBef>
                <a:spcPts val="800"/>
              </a:spcBef>
              <a:buFont typeface="Arial" panose="020B0604020202020204" pitchFamily="34" charset="0"/>
              <a:buNone/>
              <a:defRPr sz="1600" b="0" kern="1200">
                <a:solidFill>
                  <a:schemeClr val="tx1"/>
                </a:solidFill>
                <a:latin typeface="+mn-lt"/>
                <a:ea typeface="+mn-ea"/>
                <a:cs typeface="+mn-cs"/>
              </a:defRPr>
            </a:lvl4pPr>
            <a:lvl5pPr marL="0" indent="0" algn="l" defTabSz="914400" rtl="0" eaLnBrk="1" latinLnBrk="0" hangingPunct="1">
              <a:lnSpc>
                <a:spcPct val="100000"/>
              </a:lnSpc>
              <a:spcBef>
                <a:spcPts val="500"/>
              </a:spcBef>
              <a:buFont typeface="Arial" panose="020B0604020202020204" pitchFamily="34" charset="0"/>
              <a:buNone/>
              <a:defRPr sz="1600" kern="1200">
                <a:solidFill>
                  <a:schemeClr val="tx2"/>
                </a:solidFill>
                <a:latin typeface="+mn-lt"/>
                <a:ea typeface="+mn-ea"/>
                <a:cs typeface="+mn-cs"/>
              </a:defRPr>
            </a:lvl5pPr>
            <a:lvl6pPr marL="0" indent="0" algn="l" defTabSz="914400" rtl="0" eaLnBrk="1" latinLnBrk="0" hangingPunct="1">
              <a:lnSpc>
                <a:spcPct val="100000"/>
              </a:lnSpc>
              <a:spcBef>
                <a:spcPts val="500"/>
              </a:spcBef>
              <a:buFont typeface="Arial" panose="020B0604020202020204" pitchFamily="34" charset="0"/>
              <a:buNone/>
              <a:defRPr sz="1600" kern="1200">
                <a:solidFill>
                  <a:schemeClr val="tx1"/>
                </a:solidFill>
                <a:latin typeface="+mn-lt"/>
                <a:ea typeface="+mn-ea"/>
                <a:cs typeface="+mn-cs"/>
              </a:defRPr>
            </a:lvl6pPr>
            <a:lvl7pPr marL="0" indent="0" algn="l" defTabSz="914400" rtl="0" eaLnBrk="1" latinLnBrk="0" hangingPunct="1">
              <a:lnSpc>
                <a:spcPct val="100000"/>
              </a:lnSpc>
              <a:spcBef>
                <a:spcPts val="500"/>
              </a:spcBef>
              <a:buFont typeface="Arial" panose="020B0604020202020204" pitchFamily="34" charset="0"/>
              <a:buNone/>
              <a:defRPr sz="1600" kern="1200">
                <a:solidFill>
                  <a:schemeClr val="tx1"/>
                </a:solidFill>
                <a:latin typeface="+mn-lt"/>
                <a:ea typeface="+mn-ea"/>
                <a:cs typeface="+mn-cs"/>
              </a:defRPr>
            </a:lvl7pPr>
            <a:lvl8pPr marL="0" indent="0" algn="l" defTabSz="914400" rtl="0" eaLnBrk="1" latinLnBrk="0" hangingPunct="1">
              <a:lnSpc>
                <a:spcPct val="100000"/>
              </a:lnSpc>
              <a:spcBef>
                <a:spcPts val="500"/>
              </a:spcBef>
              <a:buFont typeface="Arial" panose="020B0604020202020204" pitchFamily="34" charset="0"/>
              <a:buNone/>
              <a:defRPr sz="1600" kern="1200">
                <a:solidFill>
                  <a:schemeClr val="tx1"/>
                </a:solidFill>
                <a:latin typeface="+mn-lt"/>
                <a:ea typeface="+mn-ea"/>
                <a:cs typeface="+mn-cs"/>
              </a:defRPr>
            </a:lvl8pPr>
            <a:lvl9pPr marL="0" indent="0" algn="l" defTabSz="914400" rtl="0" eaLnBrk="1" latinLnBrk="0" hangingPunct="1">
              <a:lnSpc>
                <a:spcPct val="100000"/>
              </a:lnSpc>
              <a:spcBef>
                <a:spcPts val="500"/>
              </a:spcBef>
              <a:buFont typeface="Arial" panose="020B0604020202020204" pitchFamily="34" charset="0"/>
              <a:buNone/>
              <a:defRPr sz="1600" kern="1200">
                <a:solidFill>
                  <a:schemeClr val="accent2"/>
                </a:solidFill>
                <a:latin typeface="+mn-lt"/>
                <a:ea typeface="+mn-ea"/>
                <a:cs typeface="+mn-cs"/>
              </a:defRPr>
            </a:lvl9pPr>
          </a:lstStyle>
          <a:p>
            <a:endParaRPr lang="en-AU" sz="2800" dirty="0"/>
          </a:p>
          <a:p>
            <a:r>
              <a:rPr lang="en-AU" sz="2800" dirty="0"/>
              <a:t>Agenda:</a:t>
            </a:r>
          </a:p>
          <a:p>
            <a:r>
              <a:rPr lang="en-AU" sz="2800" dirty="0"/>
              <a:t>1. Introduction</a:t>
            </a:r>
          </a:p>
          <a:p>
            <a:r>
              <a:rPr lang="en-AU" sz="2800" dirty="0"/>
              <a:t>2.Disasters and Violent Conflict</a:t>
            </a:r>
          </a:p>
          <a:p>
            <a:r>
              <a:rPr lang="en-AU" sz="2800" dirty="0"/>
              <a:t>3. The Case of Syria</a:t>
            </a:r>
          </a:p>
          <a:p>
            <a:r>
              <a:rPr lang="en-AU" sz="2800" dirty="0"/>
              <a:t>4. Cross-case Evidence</a:t>
            </a:r>
          </a:p>
          <a:p>
            <a:r>
              <a:rPr lang="en-AU" sz="2800" dirty="0"/>
              <a:t>5. Conclusion</a:t>
            </a:r>
          </a:p>
          <a:p>
            <a:endParaRPr lang="en-AU" sz="2800" dirty="0"/>
          </a:p>
        </p:txBody>
      </p:sp>
    </p:spTree>
    <p:extLst>
      <p:ext uri="{BB962C8B-B14F-4D97-AF65-F5344CB8AC3E}">
        <p14:creationId xmlns:p14="http://schemas.microsoft.com/office/powerpoint/2010/main" val="1564837218"/>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Content Placeholder 6">
            <a:extLst>
              <a:ext uri="{FF2B5EF4-FFF2-40B4-BE49-F238E27FC236}">
                <a16:creationId xmlns:a16="http://schemas.microsoft.com/office/drawing/2014/main" xmlns="" id="{D07DE60C-F385-414C-8B4B-3519993CEDFB}"/>
              </a:ext>
            </a:extLst>
          </p:cNvPr>
          <p:cNvSpPr>
            <a:spLocks noGrp="1"/>
          </p:cNvSpPr>
          <p:nvPr>
            <p:ph idx="1"/>
          </p:nvPr>
        </p:nvSpPr>
        <p:spPr>
          <a:xfrm>
            <a:off x="316356" y="1532414"/>
            <a:ext cx="9105939" cy="5005211"/>
          </a:xfrm>
        </p:spPr>
        <p:txBody>
          <a:bodyPr/>
          <a:lstStyle/>
          <a:p>
            <a:r>
              <a:rPr lang="en-AU" sz="2800" dirty="0"/>
              <a:t>Causal links (n = 22):</a:t>
            </a:r>
          </a:p>
          <a:p>
            <a:pPr marL="342900" indent="-342900">
              <a:buFont typeface="Arial" panose="020B0604020202020204" pitchFamily="34" charset="0"/>
              <a:buChar char="•"/>
            </a:pPr>
            <a:r>
              <a:rPr lang="en-AU" sz="2800" dirty="0"/>
              <a:t>8 implausible links (false positives)</a:t>
            </a:r>
          </a:p>
          <a:p>
            <a:pPr marL="342900" indent="-342900">
              <a:buFont typeface="Arial" panose="020B0604020202020204" pitchFamily="34" charset="0"/>
              <a:buChar char="•"/>
            </a:pPr>
            <a:r>
              <a:rPr lang="en-AU" sz="2800" dirty="0"/>
              <a:t>6 unclear cases</a:t>
            </a:r>
          </a:p>
          <a:p>
            <a:pPr marL="342900" indent="-342900">
              <a:buFont typeface="Arial" panose="020B0604020202020204" pitchFamily="34" charset="0"/>
              <a:buChar char="•"/>
            </a:pPr>
            <a:r>
              <a:rPr lang="en-AU" sz="2800" dirty="0"/>
              <a:t>8 opportunity pathways</a:t>
            </a:r>
          </a:p>
          <a:p>
            <a:pPr marL="342900" indent="-342900">
              <a:buFont typeface="Arial" panose="020B0604020202020204" pitchFamily="34" charset="0"/>
              <a:buChar char="•"/>
            </a:pPr>
            <a:r>
              <a:rPr lang="en-AU" sz="2800" dirty="0"/>
              <a:t>0 grievance pathways</a:t>
            </a:r>
          </a:p>
        </p:txBody>
      </p:sp>
      <p:sp>
        <p:nvSpPr>
          <p:cNvPr id="5" name="Right Triangle 4">
            <a:extLst>
              <a:ext uri="{FF2B5EF4-FFF2-40B4-BE49-F238E27FC236}">
                <a16:creationId xmlns:a16="http://schemas.microsoft.com/office/drawing/2014/main" xmlns="" id="{8A1B576D-6032-4B7C-A11C-3F8612BDD4A5}"/>
              </a:ext>
            </a:extLst>
          </p:cNvPr>
          <p:cNvSpPr/>
          <p:nvPr/>
        </p:nvSpPr>
        <p:spPr>
          <a:xfrm rot="16200000">
            <a:off x="8093363" y="2759363"/>
            <a:ext cx="6858000" cy="1339274"/>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Slide Number Placeholder 3">
            <a:extLst>
              <a:ext uri="{FF2B5EF4-FFF2-40B4-BE49-F238E27FC236}">
                <a16:creationId xmlns:a16="http://schemas.microsoft.com/office/drawing/2014/main" xmlns="" id="{6EBBFA93-01F9-46CF-86E0-1030634D6522}"/>
              </a:ext>
            </a:extLst>
          </p:cNvPr>
          <p:cNvSpPr>
            <a:spLocks noGrp="1"/>
          </p:cNvSpPr>
          <p:nvPr>
            <p:ph type="sldNum" sz="quarter" idx="12"/>
          </p:nvPr>
        </p:nvSpPr>
        <p:spPr/>
        <p:txBody>
          <a:bodyPr/>
          <a:lstStyle/>
          <a:p>
            <a:fld id="{DC22DD25-61AE-413C-B4D2-EF2365C9B2E1}" type="slidenum">
              <a:rPr lang="en-AU" sz="1400" noProof="0" smtClean="0">
                <a:solidFill>
                  <a:schemeClr val="bg1"/>
                </a:solidFill>
              </a:rPr>
              <a:pPr/>
              <a:t>20</a:t>
            </a:fld>
            <a:endParaRPr lang="en-AU" sz="1400" noProof="0" dirty="0">
              <a:solidFill>
                <a:schemeClr val="bg1"/>
              </a:solidFill>
            </a:endParaRPr>
          </a:p>
        </p:txBody>
      </p:sp>
    </p:spTree>
    <p:extLst>
      <p:ext uri="{BB962C8B-B14F-4D97-AF65-F5344CB8AC3E}">
        <p14:creationId xmlns:p14="http://schemas.microsoft.com/office/powerpoint/2010/main" val="1051686642"/>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7">
                                            <p:txEl>
                                              <p:pRg st="1" end="1"/>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7">
                                            <p:txEl>
                                              <p:pRg st="2" end="2"/>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7">
                                            <p:txEl>
                                              <p:pRg st="3" end="3"/>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7">
                                            <p:txEl>
                                              <p:pRg st="4" end="4"/>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a:extLst>
              <a:ext uri="{FF2B5EF4-FFF2-40B4-BE49-F238E27FC236}">
                <a16:creationId xmlns:a16="http://schemas.microsoft.com/office/drawing/2014/main" xmlns="" id="{6361E6A6-BA53-48F9-8469-A76DD1981406}"/>
              </a:ext>
            </a:extLst>
          </p:cNvPr>
          <p:cNvSpPr>
            <a:spLocks noGrp="1"/>
          </p:cNvSpPr>
          <p:nvPr>
            <p:ph type="sldNum" sz="quarter" idx="4294967295"/>
          </p:nvPr>
        </p:nvSpPr>
        <p:spPr>
          <a:xfrm>
            <a:off x="11437938" y="6172200"/>
            <a:ext cx="754062" cy="365125"/>
          </a:xfrm>
        </p:spPr>
        <p:txBody>
          <a:bodyPr/>
          <a:lstStyle/>
          <a:p>
            <a:fld id="{DC22DD25-61AE-413C-B4D2-EF2365C9B2E1}" type="slidenum">
              <a:rPr lang="en-AU" noProof="0" smtClean="0"/>
              <a:pPr/>
              <a:t>21</a:t>
            </a:fld>
            <a:endParaRPr lang="en-AU" noProof="0"/>
          </a:p>
        </p:txBody>
      </p:sp>
      <p:pic>
        <p:nvPicPr>
          <p:cNvPr id="5" name="Picture Placeholder 8">
            <a:extLst>
              <a:ext uri="{FF2B5EF4-FFF2-40B4-BE49-F238E27FC236}">
                <a16:creationId xmlns:a16="http://schemas.microsoft.com/office/drawing/2014/main" xmlns="" id="{19F65C91-4C42-44FC-B221-F350C1624129}"/>
              </a:ext>
            </a:extLst>
          </p:cNvPr>
          <p:cNvPicPr>
            <a:picLocks noChangeAspect="1"/>
          </p:cNvPicPr>
          <p:nvPr/>
        </p:nvPicPr>
        <p:blipFill>
          <a:blip r:embed="rId2" cstate="screen">
            <a:extLst>
              <a:ext uri="{28A0092B-C50C-407E-A947-70E740481C1C}">
                <a14:useLocalDpi xmlns:a14="http://schemas.microsoft.com/office/drawing/2010/main"/>
              </a:ext>
            </a:extLst>
          </a:blip>
          <a:srcRect/>
          <a:stretch>
            <a:fillRect/>
          </a:stretch>
        </p:blipFill>
        <p:spPr>
          <a:xfrm>
            <a:off x="9197009" y="0"/>
            <a:ext cx="2994991" cy="3611889"/>
          </a:xfrm>
          <a:custGeom>
            <a:avLst/>
            <a:gdLst>
              <a:gd name="connsiteX0" fmla="*/ 1684339 w 5704638"/>
              <a:gd name="connsiteY0" fmla="*/ 0 h 6879660"/>
              <a:gd name="connsiteX1" fmla="*/ 5704638 w 5704638"/>
              <a:gd name="connsiteY1" fmla="*/ 0 h 6879660"/>
              <a:gd name="connsiteX2" fmla="*/ 5704638 w 5704638"/>
              <a:gd name="connsiteY2" fmla="*/ 6879660 h 6879660"/>
              <a:gd name="connsiteX3" fmla="*/ 1684339 w 5704638"/>
              <a:gd name="connsiteY3" fmla="*/ 6879660 h 6879660"/>
              <a:gd name="connsiteX4" fmla="*/ 0 w 5704638"/>
              <a:gd name="connsiteY4" fmla="*/ 6437231 h 68796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04638" h="6879660">
                <a:moveTo>
                  <a:pt x="1684339" y="0"/>
                </a:moveTo>
                <a:lnTo>
                  <a:pt x="5704638" y="0"/>
                </a:lnTo>
                <a:lnTo>
                  <a:pt x="5704638" y="6879660"/>
                </a:lnTo>
                <a:lnTo>
                  <a:pt x="1684339" y="6879660"/>
                </a:lnTo>
                <a:lnTo>
                  <a:pt x="0" y="6437231"/>
                </a:lnTo>
                <a:close/>
              </a:path>
            </a:pathLst>
          </a:custGeom>
          <a:solidFill>
            <a:schemeClr val="bg1">
              <a:lumMod val="85000"/>
            </a:schemeClr>
          </a:solidFill>
        </p:spPr>
      </p:pic>
      <p:sp>
        <p:nvSpPr>
          <p:cNvPr id="3" name="Content Placeholder 6">
            <a:extLst>
              <a:ext uri="{FF2B5EF4-FFF2-40B4-BE49-F238E27FC236}">
                <a16:creationId xmlns:a16="http://schemas.microsoft.com/office/drawing/2014/main" xmlns="" id="{38BEC438-0C7D-4BAD-8646-5E1721D61825}"/>
              </a:ext>
            </a:extLst>
          </p:cNvPr>
          <p:cNvSpPr txBox="1">
            <a:spLocks/>
          </p:cNvSpPr>
          <p:nvPr/>
        </p:nvSpPr>
        <p:spPr>
          <a:xfrm>
            <a:off x="377505" y="419450"/>
            <a:ext cx="8554460" cy="6246392"/>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solidFill>
            <a:schemeClr val="tx2"/>
          </a:solidFill>
        </p:spPr>
        <p:txBody>
          <a:bodyPr vert="horz" wrap="square" lIns="90000" tIns="90000" rIns="90000" bIns="90000" rtlCol="0" anchor="t" anchorCtr="0">
            <a:noAutofit/>
          </a:bodyPr>
          <a:lstStyle>
            <a:lvl1pPr marL="0" indent="0" algn="l" defTabSz="914400" rtl="0" eaLnBrk="1" latinLnBrk="0" hangingPunct="1">
              <a:lnSpc>
                <a:spcPct val="100000"/>
              </a:lnSpc>
              <a:spcBef>
                <a:spcPts val="500"/>
              </a:spcBef>
              <a:spcAft>
                <a:spcPts val="1200"/>
              </a:spcAft>
              <a:buFont typeface="Arial" panose="020B0604020202020204" pitchFamily="34" charset="0"/>
              <a:buNone/>
              <a:defRPr sz="3800" b="1" kern="1200">
                <a:solidFill>
                  <a:schemeClr val="bg1"/>
                </a:solidFill>
                <a:latin typeface="+mj-lt"/>
                <a:ea typeface="+mn-ea"/>
                <a:cs typeface="+mn-cs"/>
              </a:defRPr>
            </a:lvl1pPr>
            <a:lvl2pPr marL="0" indent="0" algn="l" defTabSz="914400" rtl="0" eaLnBrk="1" latinLnBrk="0" hangingPunct="1">
              <a:lnSpc>
                <a:spcPct val="100000"/>
              </a:lnSpc>
              <a:spcBef>
                <a:spcPts val="2400"/>
              </a:spcBef>
              <a:buFont typeface="Arial" panose="020B0604020202020204" pitchFamily="34" charset="0"/>
              <a:buNone/>
              <a:defRPr sz="2000" b="1" kern="1200">
                <a:solidFill>
                  <a:schemeClr val="accent2"/>
                </a:solidFill>
                <a:latin typeface="+mn-lt"/>
                <a:ea typeface="+mn-ea"/>
                <a:cs typeface="+mn-cs"/>
              </a:defRPr>
            </a:lvl2pPr>
            <a:lvl3pPr marL="0" indent="0" algn="l" defTabSz="914400" rtl="0" eaLnBrk="1" latinLnBrk="0" hangingPunct="1">
              <a:lnSpc>
                <a:spcPct val="100000"/>
              </a:lnSpc>
              <a:spcBef>
                <a:spcPts val="500"/>
              </a:spcBef>
              <a:buFont typeface="Calibri" panose="020F0502020204030204" pitchFamily="34" charset="0"/>
              <a:buNone/>
              <a:defRPr sz="1800" b="0" kern="1200">
                <a:solidFill>
                  <a:schemeClr val="accent2"/>
                </a:solidFill>
                <a:latin typeface="+mn-lt"/>
                <a:ea typeface="+mn-ea"/>
                <a:cs typeface="+mn-cs"/>
              </a:defRPr>
            </a:lvl3pPr>
            <a:lvl4pPr marL="0" indent="0" algn="l" defTabSz="914400" rtl="0" eaLnBrk="1" latinLnBrk="0" hangingPunct="1">
              <a:lnSpc>
                <a:spcPct val="100000"/>
              </a:lnSpc>
              <a:spcBef>
                <a:spcPts val="800"/>
              </a:spcBef>
              <a:buFont typeface="Arial" panose="020B0604020202020204" pitchFamily="34" charset="0"/>
              <a:buNone/>
              <a:defRPr sz="1600" b="0" kern="1200">
                <a:solidFill>
                  <a:schemeClr val="tx1"/>
                </a:solidFill>
                <a:latin typeface="+mn-lt"/>
                <a:ea typeface="+mn-ea"/>
                <a:cs typeface="+mn-cs"/>
              </a:defRPr>
            </a:lvl4pPr>
            <a:lvl5pPr marL="0" indent="0" algn="l" defTabSz="914400" rtl="0" eaLnBrk="1" latinLnBrk="0" hangingPunct="1">
              <a:lnSpc>
                <a:spcPct val="100000"/>
              </a:lnSpc>
              <a:spcBef>
                <a:spcPts val="500"/>
              </a:spcBef>
              <a:buFont typeface="Arial" panose="020B0604020202020204" pitchFamily="34" charset="0"/>
              <a:buNone/>
              <a:defRPr sz="1600" kern="1200">
                <a:solidFill>
                  <a:schemeClr val="tx2"/>
                </a:solidFill>
                <a:latin typeface="+mn-lt"/>
                <a:ea typeface="+mn-ea"/>
                <a:cs typeface="+mn-cs"/>
              </a:defRPr>
            </a:lvl5pPr>
            <a:lvl6pPr marL="0" indent="0" algn="l" defTabSz="914400" rtl="0" eaLnBrk="1" latinLnBrk="0" hangingPunct="1">
              <a:lnSpc>
                <a:spcPct val="100000"/>
              </a:lnSpc>
              <a:spcBef>
                <a:spcPts val="500"/>
              </a:spcBef>
              <a:buFont typeface="Arial" panose="020B0604020202020204" pitchFamily="34" charset="0"/>
              <a:buNone/>
              <a:defRPr sz="1600" kern="1200">
                <a:solidFill>
                  <a:schemeClr val="tx1"/>
                </a:solidFill>
                <a:latin typeface="+mn-lt"/>
                <a:ea typeface="+mn-ea"/>
                <a:cs typeface="+mn-cs"/>
              </a:defRPr>
            </a:lvl6pPr>
            <a:lvl7pPr marL="0" indent="0" algn="l" defTabSz="914400" rtl="0" eaLnBrk="1" latinLnBrk="0" hangingPunct="1">
              <a:lnSpc>
                <a:spcPct val="100000"/>
              </a:lnSpc>
              <a:spcBef>
                <a:spcPts val="500"/>
              </a:spcBef>
              <a:buFont typeface="Arial" panose="020B0604020202020204" pitchFamily="34" charset="0"/>
              <a:buNone/>
              <a:defRPr sz="1600" kern="1200">
                <a:solidFill>
                  <a:schemeClr val="tx1"/>
                </a:solidFill>
                <a:latin typeface="+mn-lt"/>
                <a:ea typeface="+mn-ea"/>
                <a:cs typeface="+mn-cs"/>
              </a:defRPr>
            </a:lvl7pPr>
            <a:lvl8pPr marL="0" indent="0" algn="l" defTabSz="914400" rtl="0" eaLnBrk="1" latinLnBrk="0" hangingPunct="1">
              <a:lnSpc>
                <a:spcPct val="100000"/>
              </a:lnSpc>
              <a:spcBef>
                <a:spcPts val="500"/>
              </a:spcBef>
              <a:buFont typeface="Arial" panose="020B0604020202020204" pitchFamily="34" charset="0"/>
              <a:buNone/>
              <a:defRPr sz="1600" kern="1200">
                <a:solidFill>
                  <a:schemeClr val="tx1"/>
                </a:solidFill>
                <a:latin typeface="+mn-lt"/>
                <a:ea typeface="+mn-ea"/>
                <a:cs typeface="+mn-cs"/>
              </a:defRPr>
            </a:lvl8pPr>
            <a:lvl9pPr marL="0" indent="0" algn="l" defTabSz="914400" rtl="0" eaLnBrk="1" latinLnBrk="0" hangingPunct="1">
              <a:lnSpc>
                <a:spcPct val="100000"/>
              </a:lnSpc>
              <a:spcBef>
                <a:spcPts val="500"/>
              </a:spcBef>
              <a:buFont typeface="Arial" panose="020B0604020202020204" pitchFamily="34" charset="0"/>
              <a:buNone/>
              <a:defRPr sz="1600" kern="1200">
                <a:solidFill>
                  <a:schemeClr val="accent2"/>
                </a:solidFill>
                <a:latin typeface="+mn-lt"/>
                <a:ea typeface="+mn-ea"/>
                <a:cs typeface="+mn-cs"/>
              </a:defRPr>
            </a:lvl9pPr>
          </a:lstStyle>
          <a:p>
            <a:endParaRPr lang="en-AU" sz="2800" dirty="0"/>
          </a:p>
          <a:p>
            <a:r>
              <a:rPr lang="en-AU" sz="2800" dirty="0"/>
              <a:t>Agenda:</a:t>
            </a:r>
          </a:p>
          <a:p>
            <a:r>
              <a:rPr lang="en-AU" sz="2800" dirty="0"/>
              <a:t>1. Introduction</a:t>
            </a:r>
          </a:p>
          <a:p>
            <a:r>
              <a:rPr lang="en-AU" sz="2800" dirty="0"/>
              <a:t>2.Disasters and Violent Conflict</a:t>
            </a:r>
          </a:p>
          <a:p>
            <a:r>
              <a:rPr lang="en-AU" sz="2800" dirty="0"/>
              <a:t>3. The Case of Syria</a:t>
            </a:r>
          </a:p>
          <a:p>
            <a:r>
              <a:rPr lang="en-AU" sz="2800" dirty="0"/>
              <a:t>4. Cross-case Evidence</a:t>
            </a:r>
          </a:p>
          <a:p>
            <a:r>
              <a:rPr lang="en-AU" sz="2800" dirty="0">
                <a:solidFill>
                  <a:schemeClr val="bg1">
                    <a:lumMod val="50000"/>
                  </a:schemeClr>
                </a:solidFill>
              </a:rPr>
              <a:t>5. Conclusion</a:t>
            </a:r>
          </a:p>
          <a:p>
            <a:endParaRPr lang="en-AU" sz="2800" dirty="0"/>
          </a:p>
        </p:txBody>
      </p:sp>
    </p:spTree>
    <p:extLst>
      <p:ext uri="{BB962C8B-B14F-4D97-AF65-F5344CB8AC3E}">
        <p14:creationId xmlns:p14="http://schemas.microsoft.com/office/powerpoint/2010/main" val="3502408905"/>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Content Placeholder 6">
            <a:extLst>
              <a:ext uri="{FF2B5EF4-FFF2-40B4-BE49-F238E27FC236}">
                <a16:creationId xmlns:a16="http://schemas.microsoft.com/office/drawing/2014/main" xmlns="" id="{D07DE60C-F385-414C-8B4B-3519993CEDFB}"/>
              </a:ext>
            </a:extLst>
          </p:cNvPr>
          <p:cNvSpPr>
            <a:spLocks noGrp="1"/>
          </p:cNvSpPr>
          <p:nvPr>
            <p:ph idx="1"/>
          </p:nvPr>
        </p:nvSpPr>
        <p:spPr>
          <a:xfrm>
            <a:off x="316356" y="1532414"/>
            <a:ext cx="9105939" cy="5005211"/>
          </a:xfrm>
        </p:spPr>
        <p:txBody>
          <a:bodyPr/>
          <a:lstStyle/>
          <a:p>
            <a:r>
              <a:rPr lang="en-AU" sz="2800" dirty="0"/>
              <a:t>Main take-away points:</a:t>
            </a:r>
          </a:p>
          <a:p>
            <a:pPr marL="342900" indent="-342900">
              <a:buFont typeface="Arial" panose="020B0604020202020204" pitchFamily="34" charset="0"/>
              <a:buChar char="•"/>
            </a:pPr>
            <a:r>
              <a:rPr lang="en-AU" sz="2800" dirty="0"/>
              <a:t>Climate-related disasters are not the main driver of violent conflict</a:t>
            </a:r>
          </a:p>
          <a:p>
            <a:pPr marL="342900" indent="-342900">
              <a:buFont typeface="Arial" panose="020B0604020202020204" pitchFamily="34" charset="0"/>
              <a:buChar char="•"/>
            </a:pPr>
            <a:r>
              <a:rPr lang="en-AU" sz="2800" dirty="0"/>
              <a:t>But: They make conflict onset more likely in certain contexts</a:t>
            </a:r>
          </a:p>
          <a:p>
            <a:pPr marL="342900" indent="-342900">
              <a:buFont typeface="Arial" panose="020B0604020202020204" pitchFamily="34" charset="0"/>
              <a:buChar char="•"/>
            </a:pPr>
            <a:r>
              <a:rPr lang="en-AU" sz="2800" dirty="0"/>
              <a:t>Opportunity structures as the relevant pathway</a:t>
            </a:r>
          </a:p>
          <a:p>
            <a:pPr marL="342900" indent="-342900">
              <a:buFont typeface="Arial" panose="020B0604020202020204" pitchFamily="34" charset="0"/>
              <a:buChar char="•"/>
            </a:pPr>
            <a:r>
              <a:rPr lang="en-AU" sz="2800" dirty="0"/>
              <a:t>Policy implications</a:t>
            </a:r>
          </a:p>
        </p:txBody>
      </p:sp>
      <p:sp>
        <p:nvSpPr>
          <p:cNvPr id="5" name="Right Triangle 4">
            <a:extLst>
              <a:ext uri="{FF2B5EF4-FFF2-40B4-BE49-F238E27FC236}">
                <a16:creationId xmlns:a16="http://schemas.microsoft.com/office/drawing/2014/main" xmlns="" id="{8A1B576D-6032-4B7C-A11C-3F8612BDD4A5}"/>
              </a:ext>
            </a:extLst>
          </p:cNvPr>
          <p:cNvSpPr/>
          <p:nvPr/>
        </p:nvSpPr>
        <p:spPr>
          <a:xfrm rot="16200000">
            <a:off x="8093363" y="2759363"/>
            <a:ext cx="6858000" cy="1339274"/>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Slide Number Placeholder 3">
            <a:extLst>
              <a:ext uri="{FF2B5EF4-FFF2-40B4-BE49-F238E27FC236}">
                <a16:creationId xmlns:a16="http://schemas.microsoft.com/office/drawing/2014/main" xmlns="" id="{6EBBFA93-01F9-46CF-86E0-1030634D6522}"/>
              </a:ext>
            </a:extLst>
          </p:cNvPr>
          <p:cNvSpPr>
            <a:spLocks noGrp="1"/>
          </p:cNvSpPr>
          <p:nvPr>
            <p:ph type="sldNum" sz="quarter" idx="12"/>
          </p:nvPr>
        </p:nvSpPr>
        <p:spPr/>
        <p:txBody>
          <a:bodyPr/>
          <a:lstStyle/>
          <a:p>
            <a:fld id="{DC22DD25-61AE-413C-B4D2-EF2365C9B2E1}" type="slidenum">
              <a:rPr lang="en-AU" sz="1400" noProof="0" smtClean="0">
                <a:solidFill>
                  <a:schemeClr val="bg1"/>
                </a:solidFill>
              </a:rPr>
              <a:pPr/>
              <a:t>22</a:t>
            </a:fld>
            <a:endParaRPr lang="en-AU" sz="1400" noProof="0" dirty="0">
              <a:solidFill>
                <a:schemeClr val="bg1"/>
              </a:solidFill>
            </a:endParaRPr>
          </a:p>
        </p:txBody>
      </p:sp>
    </p:spTree>
    <p:extLst>
      <p:ext uri="{BB962C8B-B14F-4D97-AF65-F5344CB8AC3E}">
        <p14:creationId xmlns:p14="http://schemas.microsoft.com/office/powerpoint/2010/main" val="1274252577"/>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7">
                                            <p:txEl>
                                              <p:pRg st="1" end="1"/>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7">
                                            <p:txEl>
                                              <p:pRg st="2" end="2"/>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7">
                                            <p:txEl>
                                              <p:pRg st="3" end="3"/>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7">
                                            <p:txEl>
                                              <p:pRg st="4" end="4"/>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Placeholder 7">
            <a:extLst>
              <a:ext uri="{FF2B5EF4-FFF2-40B4-BE49-F238E27FC236}">
                <a16:creationId xmlns:a16="http://schemas.microsoft.com/office/drawing/2014/main" xmlns="" id="{34D8B9C1-3B2A-4A85-9A09-6AB8ED1A7A8A}"/>
              </a:ext>
            </a:extLst>
          </p:cNvPr>
          <p:cNvPicPr>
            <a:picLocks noGrp="1" noChangeAspect="1"/>
          </p:cNvPicPr>
          <p:nvPr>
            <p:ph type="pic" sz="quarter" idx="13"/>
          </p:nvPr>
        </p:nvPicPr>
        <p:blipFill rotWithShape="1">
          <a:blip r:embed="rId2" cstate="screen">
            <a:extLst>
              <a:ext uri="{28A0092B-C50C-407E-A947-70E740481C1C}">
                <a14:useLocalDpi xmlns:a14="http://schemas.microsoft.com/office/drawing/2010/main"/>
              </a:ext>
            </a:extLst>
          </a:blip>
          <a:srcRect/>
          <a:stretch/>
        </p:blipFill>
        <p:spPr>
          <a:xfrm>
            <a:off x="1" y="1"/>
            <a:ext cx="6538648" cy="6857998"/>
          </a:xfrm>
        </p:spPr>
      </p:pic>
      <p:sp>
        <p:nvSpPr>
          <p:cNvPr id="2" name="Slide Number Placeholder 1">
            <a:extLst>
              <a:ext uri="{FF2B5EF4-FFF2-40B4-BE49-F238E27FC236}">
                <a16:creationId xmlns:a16="http://schemas.microsoft.com/office/drawing/2014/main" xmlns="" id="{A672E1A9-8EF1-479C-921A-CDFDEDA1E79E}"/>
              </a:ext>
            </a:extLst>
          </p:cNvPr>
          <p:cNvSpPr>
            <a:spLocks noGrp="1"/>
          </p:cNvSpPr>
          <p:nvPr>
            <p:ph type="sldNum" sz="quarter" idx="12"/>
          </p:nvPr>
        </p:nvSpPr>
        <p:spPr/>
        <p:txBody>
          <a:bodyPr/>
          <a:lstStyle/>
          <a:p>
            <a:fld id="{DC22DD25-61AE-413C-B4D2-EF2365C9B2E1}" type="slidenum">
              <a:rPr lang="en-AU" noProof="0" smtClean="0"/>
              <a:pPr/>
              <a:t>23</a:t>
            </a:fld>
            <a:endParaRPr lang="en-AU" noProof="0"/>
          </a:p>
        </p:txBody>
      </p:sp>
      <p:sp>
        <p:nvSpPr>
          <p:cNvPr id="4" name="Subtitle 3">
            <a:extLst>
              <a:ext uri="{FF2B5EF4-FFF2-40B4-BE49-F238E27FC236}">
                <a16:creationId xmlns:a16="http://schemas.microsoft.com/office/drawing/2014/main" xmlns="" id="{69C51D9E-F792-4069-A1B7-56FDA6317FEE}"/>
              </a:ext>
            </a:extLst>
          </p:cNvPr>
          <p:cNvSpPr>
            <a:spLocks noGrp="1"/>
          </p:cNvSpPr>
          <p:nvPr>
            <p:ph type="subTitle" idx="1"/>
          </p:nvPr>
        </p:nvSpPr>
        <p:spPr/>
        <p:txBody>
          <a:bodyPr/>
          <a:lstStyle/>
          <a:p>
            <a:r>
              <a:rPr lang="en-AU" dirty="0"/>
              <a:t>Thank you for your attention</a:t>
            </a:r>
          </a:p>
          <a:p>
            <a:pPr lvl="1"/>
            <a:r>
              <a:rPr lang="en-AU" dirty="0"/>
              <a:t>Contact:</a:t>
            </a:r>
          </a:p>
          <a:p>
            <a:pPr lvl="1">
              <a:spcBef>
                <a:spcPts val="1200"/>
              </a:spcBef>
            </a:pPr>
            <a:r>
              <a:rPr lang="en-AU" dirty="0"/>
              <a:t>Tobias Ide</a:t>
            </a:r>
          </a:p>
          <a:p>
            <a:pPr lvl="1">
              <a:spcBef>
                <a:spcPts val="1200"/>
              </a:spcBef>
            </a:pPr>
            <a:r>
              <a:rPr lang="en-AU" dirty="0"/>
              <a:t>tobias.ide@unimelb.edu.au</a:t>
            </a:r>
          </a:p>
        </p:txBody>
      </p:sp>
      <p:sp>
        <p:nvSpPr>
          <p:cNvPr id="16" name="Text Placeholder 15">
            <a:extLst>
              <a:ext uri="{FF2B5EF4-FFF2-40B4-BE49-F238E27FC236}">
                <a16:creationId xmlns:a16="http://schemas.microsoft.com/office/drawing/2014/main" xmlns="" id="{99DCCF0F-ED0C-4327-A22D-88B86F487A58}"/>
              </a:ext>
            </a:extLst>
          </p:cNvPr>
          <p:cNvSpPr>
            <a:spLocks noGrp="1"/>
          </p:cNvSpPr>
          <p:nvPr>
            <p:ph type="body" sz="quarter" idx="14"/>
          </p:nvPr>
        </p:nvSpPr>
        <p:spPr>
          <a:xfrm>
            <a:off x="10931999" y="0"/>
            <a:ext cx="1260000" cy="1260000"/>
          </a:xfrm>
        </p:spPr>
        <p:txBody>
          <a:bodyPr/>
          <a:lstStyle/>
          <a:p>
            <a:endParaRPr lang="en-AU" dirty="0"/>
          </a:p>
        </p:txBody>
      </p:sp>
    </p:spTree>
    <p:extLst>
      <p:ext uri="{BB962C8B-B14F-4D97-AF65-F5344CB8AC3E}">
        <p14:creationId xmlns:p14="http://schemas.microsoft.com/office/powerpoint/2010/main" val="3142967190"/>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ight Triangle 4">
            <a:extLst>
              <a:ext uri="{FF2B5EF4-FFF2-40B4-BE49-F238E27FC236}">
                <a16:creationId xmlns:a16="http://schemas.microsoft.com/office/drawing/2014/main" xmlns="" id="{8A1B576D-6032-4B7C-A11C-3F8612BDD4A5}"/>
              </a:ext>
            </a:extLst>
          </p:cNvPr>
          <p:cNvSpPr/>
          <p:nvPr/>
        </p:nvSpPr>
        <p:spPr>
          <a:xfrm rot="16200000">
            <a:off x="8093363" y="2759363"/>
            <a:ext cx="6858000" cy="1339274"/>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Slide Number Placeholder 3">
            <a:extLst>
              <a:ext uri="{FF2B5EF4-FFF2-40B4-BE49-F238E27FC236}">
                <a16:creationId xmlns:a16="http://schemas.microsoft.com/office/drawing/2014/main" xmlns="" id="{6EBBFA93-01F9-46CF-86E0-1030634D6522}"/>
              </a:ext>
            </a:extLst>
          </p:cNvPr>
          <p:cNvSpPr>
            <a:spLocks noGrp="1"/>
          </p:cNvSpPr>
          <p:nvPr>
            <p:ph type="sldNum" sz="quarter" idx="12"/>
          </p:nvPr>
        </p:nvSpPr>
        <p:spPr/>
        <p:txBody>
          <a:bodyPr/>
          <a:lstStyle/>
          <a:p>
            <a:fld id="{DC22DD25-61AE-413C-B4D2-EF2365C9B2E1}" type="slidenum">
              <a:rPr lang="en-AU" sz="1400" noProof="0" smtClean="0">
                <a:solidFill>
                  <a:schemeClr val="bg1"/>
                </a:solidFill>
              </a:rPr>
              <a:pPr/>
              <a:t>24</a:t>
            </a:fld>
            <a:endParaRPr lang="en-AU" sz="1400" noProof="0" dirty="0">
              <a:solidFill>
                <a:schemeClr val="bg1"/>
              </a:solidFill>
            </a:endParaRPr>
          </a:p>
        </p:txBody>
      </p:sp>
      <p:sp>
        <p:nvSpPr>
          <p:cNvPr id="2" name="TextBox 1">
            <a:extLst>
              <a:ext uri="{FF2B5EF4-FFF2-40B4-BE49-F238E27FC236}">
                <a16:creationId xmlns:a16="http://schemas.microsoft.com/office/drawing/2014/main" xmlns="" id="{0A4F845B-90DC-46DB-A954-1EFA6100514A}"/>
              </a:ext>
            </a:extLst>
          </p:cNvPr>
          <p:cNvSpPr txBox="1"/>
          <p:nvPr/>
        </p:nvSpPr>
        <p:spPr>
          <a:xfrm>
            <a:off x="427839" y="1417739"/>
            <a:ext cx="9957732" cy="3416320"/>
          </a:xfrm>
          <a:prstGeom prst="rect">
            <a:avLst/>
          </a:prstGeom>
          <a:noFill/>
        </p:spPr>
        <p:txBody>
          <a:bodyPr wrap="square" rtlCol="0">
            <a:spAutoFit/>
          </a:bodyPr>
          <a:lstStyle/>
          <a:p>
            <a:r>
              <a:rPr lang="en-US" b="1" dirty="0"/>
              <a:t>Further reading:</a:t>
            </a:r>
          </a:p>
          <a:p>
            <a:endParaRPr lang="en-US" dirty="0"/>
          </a:p>
          <a:p>
            <a:r>
              <a:rPr lang="en-US" dirty="0" err="1"/>
              <a:t>Brzoska</a:t>
            </a:r>
            <a:r>
              <a:rPr lang="en-US" dirty="0"/>
              <a:t>, Michael (2018): Weather extremes, disasters and collective violence: conditions, mechanisms and disaster-related policies in recent research. Current Climate Change Reports 4(4), p. 320-329.</a:t>
            </a:r>
          </a:p>
          <a:p>
            <a:endParaRPr lang="en-US" dirty="0"/>
          </a:p>
          <a:p>
            <a:r>
              <a:rPr lang="en-US" dirty="0"/>
              <a:t>Ide, Tobias (2018): Climate war in the Middle East? Drought, the Syrian civil war and the state of climate-conflict research. Current Climate Change Reports 4(4), p. 347-354.</a:t>
            </a:r>
          </a:p>
          <a:p>
            <a:endParaRPr lang="en-US" dirty="0"/>
          </a:p>
          <a:p>
            <a:r>
              <a:rPr lang="en-US" dirty="0"/>
              <a:t>Ide, Tobias, Michael </a:t>
            </a:r>
            <a:r>
              <a:rPr lang="en-US" dirty="0" err="1"/>
              <a:t>Brzoska</a:t>
            </a:r>
            <a:r>
              <a:rPr lang="en-US" dirty="0"/>
              <a:t>, Jonathan F. Donges and Carl-Friedrich </a:t>
            </a:r>
            <a:r>
              <a:rPr lang="en-US" dirty="0" err="1"/>
              <a:t>Schleussner</a:t>
            </a:r>
            <a:r>
              <a:rPr lang="en-US" dirty="0"/>
              <a:t> (2020): Multi-method evidence for when and how climate-related disasters contribute to armed conflict risk. </a:t>
            </a:r>
            <a:r>
              <a:rPr lang="en-US" i="1" dirty="0"/>
              <a:t>Under review</a:t>
            </a:r>
            <a:r>
              <a:rPr lang="en-US" dirty="0"/>
              <a:t>.</a:t>
            </a:r>
          </a:p>
          <a:p>
            <a:endParaRPr lang="en-US" dirty="0"/>
          </a:p>
          <a:p>
            <a:r>
              <a:rPr lang="en-US" dirty="0" err="1"/>
              <a:t>Koubi</a:t>
            </a:r>
            <a:r>
              <a:rPr lang="en-US" dirty="0"/>
              <a:t>, </a:t>
            </a:r>
            <a:r>
              <a:rPr lang="en-US" dirty="0" err="1"/>
              <a:t>Vally</a:t>
            </a:r>
            <a:r>
              <a:rPr lang="en-US" dirty="0"/>
              <a:t> (2019): Climate change and conflict. Annual Review of Political Science 22(1), p. 18.11-18.18.</a:t>
            </a:r>
          </a:p>
        </p:txBody>
      </p:sp>
    </p:spTree>
    <p:extLst>
      <p:ext uri="{BB962C8B-B14F-4D97-AF65-F5344CB8AC3E}">
        <p14:creationId xmlns:p14="http://schemas.microsoft.com/office/powerpoint/2010/main" val="4183881812"/>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a:extLst>
              <a:ext uri="{FF2B5EF4-FFF2-40B4-BE49-F238E27FC236}">
                <a16:creationId xmlns:a16="http://schemas.microsoft.com/office/drawing/2014/main" xmlns="" id="{6361E6A6-BA53-48F9-8469-A76DD1981406}"/>
              </a:ext>
            </a:extLst>
          </p:cNvPr>
          <p:cNvSpPr>
            <a:spLocks noGrp="1"/>
          </p:cNvSpPr>
          <p:nvPr>
            <p:ph type="sldNum" sz="quarter" idx="4294967295"/>
          </p:nvPr>
        </p:nvSpPr>
        <p:spPr>
          <a:xfrm>
            <a:off x="11437938" y="6172200"/>
            <a:ext cx="754062" cy="365125"/>
          </a:xfrm>
        </p:spPr>
        <p:txBody>
          <a:bodyPr/>
          <a:lstStyle/>
          <a:p>
            <a:fld id="{DC22DD25-61AE-413C-B4D2-EF2365C9B2E1}" type="slidenum">
              <a:rPr lang="en-AU" noProof="0" smtClean="0"/>
              <a:pPr/>
              <a:t>3</a:t>
            </a:fld>
            <a:endParaRPr lang="en-AU" noProof="0"/>
          </a:p>
        </p:txBody>
      </p:sp>
      <p:pic>
        <p:nvPicPr>
          <p:cNvPr id="5" name="Picture Placeholder 8">
            <a:extLst>
              <a:ext uri="{FF2B5EF4-FFF2-40B4-BE49-F238E27FC236}">
                <a16:creationId xmlns:a16="http://schemas.microsoft.com/office/drawing/2014/main" xmlns="" id="{19F65C91-4C42-44FC-B221-F350C1624129}"/>
              </a:ext>
            </a:extLst>
          </p:cNvPr>
          <p:cNvPicPr>
            <a:picLocks noChangeAspect="1"/>
          </p:cNvPicPr>
          <p:nvPr/>
        </p:nvPicPr>
        <p:blipFill>
          <a:blip r:embed="rId2" cstate="screen">
            <a:extLst>
              <a:ext uri="{28A0092B-C50C-407E-A947-70E740481C1C}">
                <a14:useLocalDpi xmlns:a14="http://schemas.microsoft.com/office/drawing/2010/main"/>
              </a:ext>
            </a:extLst>
          </a:blip>
          <a:srcRect/>
          <a:stretch>
            <a:fillRect/>
          </a:stretch>
        </p:blipFill>
        <p:spPr>
          <a:xfrm>
            <a:off x="9197009" y="0"/>
            <a:ext cx="2994991" cy="3611889"/>
          </a:xfrm>
          <a:custGeom>
            <a:avLst/>
            <a:gdLst>
              <a:gd name="connsiteX0" fmla="*/ 1684339 w 5704638"/>
              <a:gd name="connsiteY0" fmla="*/ 0 h 6879660"/>
              <a:gd name="connsiteX1" fmla="*/ 5704638 w 5704638"/>
              <a:gd name="connsiteY1" fmla="*/ 0 h 6879660"/>
              <a:gd name="connsiteX2" fmla="*/ 5704638 w 5704638"/>
              <a:gd name="connsiteY2" fmla="*/ 6879660 h 6879660"/>
              <a:gd name="connsiteX3" fmla="*/ 1684339 w 5704638"/>
              <a:gd name="connsiteY3" fmla="*/ 6879660 h 6879660"/>
              <a:gd name="connsiteX4" fmla="*/ 0 w 5704638"/>
              <a:gd name="connsiteY4" fmla="*/ 6437231 h 68796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04638" h="6879660">
                <a:moveTo>
                  <a:pt x="1684339" y="0"/>
                </a:moveTo>
                <a:lnTo>
                  <a:pt x="5704638" y="0"/>
                </a:lnTo>
                <a:lnTo>
                  <a:pt x="5704638" y="6879660"/>
                </a:lnTo>
                <a:lnTo>
                  <a:pt x="1684339" y="6879660"/>
                </a:lnTo>
                <a:lnTo>
                  <a:pt x="0" y="6437231"/>
                </a:lnTo>
                <a:close/>
              </a:path>
            </a:pathLst>
          </a:custGeom>
          <a:solidFill>
            <a:schemeClr val="bg1">
              <a:lumMod val="85000"/>
            </a:schemeClr>
          </a:solidFill>
        </p:spPr>
      </p:pic>
      <p:sp>
        <p:nvSpPr>
          <p:cNvPr id="3" name="Content Placeholder 6">
            <a:extLst>
              <a:ext uri="{FF2B5EF4-FFF2-40B4-BE49-F238E27FC236}">
                <a16:creationId xmlns:a16="http://schemas.microsoft.com/office/drawing/2014/main" xmlns="" id="{38BEC438-0C7D-4BAD-8646-5E1721D61825}"/>
              </a:ext>
            </a:extLst>
          </p:cNvPr>
          <p:cNvSpPr txBox="1">
            <a:spLocks/>
          </p:cNvSpPr>
          <p:nvPr/>
        </p:nvSpPr>
        <p:spPr>
          <a:xfrm>
            <a:off x="377505" y="419450"/>
            <a:ext cx="8554460" cy="6246392"/>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solidFill>
            <a:schemeClr val="tx2"/>
          </a:solidFill>
        </p:spPr>
        <p:txBody>
          <a:bodyPr vert="horz" wrap="square" lIns="90000" tIns="90000" rIns="90000" bIns="90000" rtlCol="0" anchor="t" anchorCtr="0">
            <a:noAutofit/>
          </a:bodyPr>
          <a:lstStyle>
            <a:lvl1pPr marL="0" indent="0" algn="l" defTabSz="914400" rtl="0" eaLnBrk="1" latinLnBrk="0" hangingPunct="1">
              <a:lnSpc>
                <a:spcPct val="100000"/>
              </a:lnSpc>
              <a:spcBef>
                <a:spcPts val="500"/>
              </a:spcBef>
              <a:spcAft>
                <a:spcPts val="1200"/>
              </a:spcAft>
              <a:buFont typeface="Arial" panose="020B0604020202020204" pitchFamily="34" charset="0"/>
              <a:buNone/>
              <a:defRPr sz="3800" b="1" kern="1200">
                <a:solidFill>
                  <a:schemeClr val="bg1"/>
                </a:solidFill>
                <a:latin typeface="+mj-lt"/>
                <a:ea typeface="+mn-ea"/>
                <a:cs typeface="+mn-cs"/>
              </a:defRPr>
            </a:lvl1pPr>
            <a:lvl2pPr marL="0" indent="0" algn="l" defTabSz="914400" rtl="0" eaLnBrk="1" latinLnBrk="0" hangingPunct="1">
              <a:lnSpc>
                <a:spcPct val="100000"/>
              </a:lnSpc>
              <a:spcBef>
                <a:spcPts val="2400"/>
              </a:spcBef>
              <a:buFont typeface="Arial" panose="020B0604020202020204" pitchFamily="34" charset="0"/>
              <a:buNone/>
              <a:defRPr sz="2000" b="1" kern="1200">
                <a:solidFill>
                  <a:schemeClr val="accent2"/>
                </a:solidFill>
                <a:latin typeface="+mn-lt"/>
                <a:ea typeface="+mn-ea"/>
                <a:cs typeface="+mn-cs"/>
              </a:defRPr>
            </a:lvl2pPr>
            <a:lvl3pPr marL="0" indent="0" algn="l" defTabSz="914400" rtl="0" eaLnBrk="1" latinLnBrk="0" hangingPunct="1">
              <a:lnSpc>
                <a:spcPct val="100000"/>
              </a:lnSpc>
              <a:spcBef>
                <a:spcPts val="500"/>
              </a:spcBef>
              <a:buFont typeface="Calibri" panose="020F0502020204030204" pitchFamily="34" charset="0"/>
              <a:buNone/>
              <a:defRPr sz="1800" b="0" kern="1200">
                <a:solidFill>
                  <a:schemeClr val="accent2"/>
                </a:solidFill>
                <a:latin typeface="+mn-lt"/>
                <a:ea typeface="+mn-ea"/>
                <a:cs typeface="+mn-cs"/>
              </a:defRPr>
            </a:lvl3pPr>
            <a:lvl4pPr marL="0" indent="0" algn="l" defTabSz="914400" rtl="0" eaLnBrk="1" latinLnBrk="0" hangingPunct="1">
              <a:lnSpc>
                <a:spcPct val="100000"/>
              </a:lnSpc>
              <a:spcBef>
                <a:spcPts val="800"/>
              </a:spcBef>
              <a:buFont typeface="Arial" panose="020B0604020202020204" pitchFamily="34" charset="0"/>
              <a:buNone/>
              <a:defRPr sz="1600" b="0" kern="1200">
                <a:solidFill>
                  <a:schemeClr val="tx1"/>
                </a:solidFill>
                <a:latin typeface="+mn-lt"/>
                <a:ea typeface="+mn-ea"/>
                <a:cs typeface="+mn-cs"/>
              </a:defRPr>
            </a:lvl4pPr>
            <a:lvl5pPr marL="0" indent="0" algn="l" defTabSz="914400" rtl="0" eaLnBrk="1" latinLnBrk="0" hangingPunct="1">
              <a:lnSpc>
                <a:spcPct val="100000"/>
              </a:lnSpc>
              <a:spcBef>
                <a:spcPts val="500"/>
              </a:spcBef>
              <a:buFont typeface="Arial" panose="020B0604020202020204" pitchFamily="34" charset="0"/>
              <a:buNone/>
              <a:defRPr sz="1600" kern="1200">
                <a:solidFill>
                  <a:schemeClr val="tx2"/>
                </a:solidFill>
                <a:latin typeface="+mn-lt"/>
                <a:ea typeface="+mn-ea"/>
                <a:cs typeface="+mn-cs"/>
              </a:defRPr>
            </a:lvl5pPr>
            <a:lvl6pPr marL="0" indent="0" algn="l" defTabSz="914400" rtl="0" eaLnBrk="1" latinLnBrk="0" hangingPunct="1">
              <a:lnSpc>
                <a:spcPct val="100000"/>
              </a:lnSpc>
              <a:spcBef>
                <a:spcPts val="500"/>
              </a:spcBef>
              <a:buFont typeface="Arial" panose="020B0604020202020204" pitchFamily="34" charset="0"/>
              <a:buNone/>
              <a:defRPr sz="1600" kern="1200">
                <a:solidFill>
                  <a:schemeClr val="tx1"/>
                </a:solidFill>
                <a:latin typeface="+mn-lt"/>
                <a:ea typeface="+mn-ea"/>
                <a:cs typeface="+mn-cs"/>
              </a:defRPr>
            </a:lvl6pPr>
            <a:lvl7pPr marL="0" indent="0" algn="l" defTabSz="914400" rtl="0" eaLnBrk="1" latinLnBrk="0" hangingPunct="1">
              <a:lnSpc>
                <a:spcPct val="100000"/>
              </a:lnSpc>
              <a:spcBef>
                <a:spcPts val="500"/>
              </a:spcBef>
              <a:buFont typeface="Arial" panose="020B0604020202020204" pitchFamily="34" charset="0"/>
              <a:buNone/>
              <a:defRPr sz="1600" kern="1200">
                <a:solidFill>
                  <a:schemeClr val="tx1"/>
                </a:solidFill>
                <a:latin typeface="+mn-lt"/>
                <a:ea typeface="+mn-ea"/>
                <a:cs typeface="+mn-cs"/>
              </a:defRPr>
            </a:lvl7pPr>
            <a:lvl8pPr marL="0" indent="0" algn="l" defTabSz="914400" rtl="0" eaLnBrk="1" latinLnBrk="0" hangingPunct="1">
              <a:lnSpc>
                <a:spcPct val="100000"/>
              </a:lnSpc>
              <a:spcBef>
                <a:spcPts val="500"/>
              </a:spcBef>
              <a:buFont typeface="Arial" panose="020B0604020202020204" pitchFamily="34" charset="0"/>
              <a:buNone/>
              <a:defRPr sz="1600" kern="1200">
                <a:solidFill>
                  <a:schemeClr val="tx1"/>
                </a:solidFill>
                <a:latin typeface="+mn-lt"/>
                <a:ea typeface="+mn-ea"/>
                <a:cs typeface="+mn-cs"/>
              </a:defRPr>
            </a:lvl8pPr>
            <a:lvl9pPr marL="0" indent="0" algn="l" defTabSz="914400" rtl="0" eaLnBrk="1" latinLnBrk="0" hangingPunct="1">
              <a:lnSpc>
                <a:spcPct val="100000"/>
              </a:lnSpc>
              <a:spcBef>
                <a:spcPts val="500"/>
              </a:spcBef>
              <a:buFont typeface="Arial" panose="020B0604020202020204" pitchFamily="34" charset="0"/>
              <a:buNone/>
              <a:defRPr sz="1600" kern="1200">
                <a:solidFill>
                  <a:schemeClr val="accent2"/>
                </a:solidFill>
                <a:latin typeface="+mn-lt"/>
                <a:ea typeface="+mn-ea"/>
                <a:cs typeface="+mn-cs"/>
              </a:defRPr>
            </a:lvl9pPr>
          </a:lstStyle>
          <a:p>
            <a:endParaRPr lang="en-AU" sz="2800" dirty="0"/>
          </a:p>
          <a:p>
            <a:r>
              <a:rPr lang="en-AU" sz="2800" dirty="0"/>
              <a:t>Agenda:</a:t>
            </a:r>
          </a:p>
          <a:p>
            <a:r>
              <a:rPr lang="en-AU" sz="2800" dirty="0">
                <a:solidFill>
                  <a:schemeClr val="bg1">
                    <a:lumMod val="50000"/>
                  </a:schemeClr>
                </a:solidFill>
              </a:rPr>
              <a:t>1. Introduction</a:t>
            </a:r>
          </a:p>
          <a:p>
            <a:r>
              <a:rPr lang="en-AU" sz="2800" dirty="0"/>
              <a:t>2.Disasters and Violent Conflict</a:t>
            </a:r>
          </a:p>
          <a:p>
            <a:r>
              <a:rPr lang="en-AU" sz="2800" dirty="0"/>
              <a:t>3. The Case of Syria</a:t>
            </a:r>
          </a:p>
          <a:p>
            <a:r>
              <a:rPr lang="en-AU" sz="2800" dirty="0"/>
              <a:t>4. Cross-case Evidence</a:t>
            </a:r>
          </a:p>
          <a:p>
            <a:r>
              <a:rPr lang="en-AU" sz="2800" dirty="0"/>
              <a:t>5. Conclusion</a:t>
            </a:r>
          </a:p>
          <a:p>
            <a:endParaRPr lang="en-AU" sz="2800" dirty="0"/>
          </a:p>
        </p:txBody>
      </p:sp>
    </p:spTree>
    <p:extLst>
      <p:ext uri="{BB962C8B-B14F-4D97-AF65-F5344CB8AC3E}">
        <p14:creationId xmlns:p14="http://schemas.microsoft.com/office/powerpoint/2010/main" val="4281667148"/>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ight Triangle 4">
            <a:extLst>
              <a:ext uri="{FF2B5EF4-FFF2-40B4-BE49-F238E27FC236}">
                <a16:creationId xmlns:a16="http://schemas.microsoft.com/office/drawing/2014/main" xmlns="" id="{8A1B576D-6032-4B7C-A11C-3F8612BDD4A5}"/>
              </a:ext>
            </a:extLst>
          </p:cNvPr>
          <p:cNvSpPr/>
          <p:nvPr/>
        </p:nvSpPr>
        <p:spPr>
          <a:xfrm rot="16200000">
            <a:off x="8093363" y="2759363"/>
            <a:ext cx="6858000" cy="1339274"/>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Slide Number Placeholder 3">
            <a:extLst>
              <a:ext uri="{FF2B5EF4-FFF2-40B4-BE49-F238E27FC236}">
                <a16:creationId xmlns:a16="http://schemas.microsoft.com/office/drawing/2014/main" xmlns="" id="{6EBBFA93-01F9-46CF-86E0-1030634D6522}"/>
              </a:ext>
            </a:extLst>
          </p:cNvPr>
          <p:cNvSpPr>
            <a:spLocks noGrp="1"/>
          </p:cNvSpPr>
          <p:nvPr>
            <p:ph type="sldNum" sz="quarter" idx="12"/>
          </p:nvPr>
        </p:nvSpPr>
        <p:spPr/>
        <p:txBody>
          <a:bodyPr/>
          <a:lstStyle/>
          <a:p>
            <a:fld id="{DC22DD25-61AE-413C-B4D2-EF2365C9B2E1}" type="slidenum">
              <a:rPr lang="en-AU" sz="1400" noProof="0" smtClean="0">
                <a:solidFill>
                  <a:schemeClr val="bg1"/>
                </a:solidFill>
              </a:rPr>
              <a:pPr/>
              <a:t>4</a:t>
            </a:fld>
            <a:endParaRPr lang="en-AU" sz="1400" noProof="0" dirty="0">
              <a:solidFill>
                <a:schemeClr val="bg1"/>
              </a:solidFill>
            </a:endParaRPr>
          </a:p>
        </p:txBody>
      </p:sp>
      <p:pic>
        <p:nvPicPr>
          <p:cNvPr id="8" name="Picture 7">
            <a:extLst>
              <a:ext uri="{FF2B5EF4-FFF2-40B4-BE49-F238E27FC236}">
                <a16:creationId xmlns:a16="http://schemas.microsoft.com/office/drawing/2014/main" xmlns="" id="{050D3484-F339-460F-9D2D-04D15714114E}"/>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6443590" y="2508308"/>
            <a:ext cx="3927584" cy="2618389"/>
          </a:xfrm>
          <a:prstGeom prst="rect">
            <a:avLst/>
          </a:prstGeom>
        </p:spPr>
      </p:pic>
      <p:pic>
        <p:nvPicPr>
          <p:cNvPr id="9" name="Picture 8">
            <a:extLst>
              <a:ext uri="{FF2B5EF4-FFF2-40B4-BE49-F238E27FC236}">
                <a16:creationId xmlns:a16="http://schemas.microsoft.com/office/drawing/2014/main" xmlns="" id="{96DD9AB9-0BB1-423C-ABC9-656F629D84AE}"/>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580223" y="2741698"/>
            <a:ext cx="5168189" cy="2217320"/>
          </a:xfrm>
          <a:prstGeom prst="rect">
            <a:avLst/>
          </a:prstGeom>
        </p:spPr>
      </p:pic>
      <p:sp>
        <p:nvSpPr>
          <p:cNvPr id="2" name="TextBox 1">
            <a:extLst>
              <a:ext uri="{FF2B5EF4-FFF2-40B4-BE49-F238E27FC236}">
                <a16:creationId xmlns:a16="http://schemas.microsoft.com/office/drawing/2014/main" xmlns="" id="{B6117566-4031-450B-A272-3548466A66E1}"/>
              </a:ext>
            </a:extLst>
          </p:cNvPr>
          <p:cNvSpPr txBox="1"/>
          <p:nvPr/>
        </p:nvSpPr>
        <p:spPr>
          <a:xfrm>
            <a:off x="8970797" y="5126697"/>
            <a:ext cx="1339274" cy="276999"/>
          </a:xfrm>
          <a:prstGeom prst="rect">
            <a:avLst/>
          </a:prstGeom>
          <a:noFill/>
        </p:spPr>
        <p:txBody>
          <a:bodyPr wrap="square" rtlCol="0">
            <a:spAutoFit/>
          </a:bodyPr>
          <a:lstStyle/>
          <a:p>
            <a:r>
              <a:rPr lang="en-US" sz="1200" dirty="0"/>
              <a:t>Data: </a:t>
            </a:r>
            <a:r>
              <a:rPr lang="en-US" sz="1200" dirty="0" err="1"/>
              <a:t>MunichRe</a:t>
            </a:r>
            <a:endParaRPr lang="en-US" sz="1200" dirty="0"/>
          </a:p>
        </p:txBody>
      </p:sp>
    </p:spTree>
    <p:extLst>
      <p:ext uri="{BB962C8B-B14F-4D97-AF65-F5344CB8AC3E}">
        <p14:creationId xmlns:p14="http://schemas.microsoft.com/office/powerpoint/2010/main" val="3209194089"/>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ight Triangle 4">
            <a:extLst>
              <a:ext uri="{FF2B5EF4-FFF2-40B4-BE49-F238E27FC236}">
                <a16:creationId xmlns:a16="http://schemas.microsoft.com/office/drawing/2014/main" xmlns="" id="{8A1B576D-6032-4B7C-A11C-3F8612BDD4A5}"/>
              </a:ext>
            </a:extLst>
          </p:cNvPr>
          <p:cNvSpPr/>
          <p:nvPr/>
        </p:nvSpPr>
        <p:spPr>
          <a:xfrm rot="16200000">
            <a:off x="8093363" y="2759363"/>
            <a:ext cx="6858000" cy="1339274"/>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Slide Number Placeholder 3">
            <a:extLst>
              <a:ext uri="{FF2B5EF4-FFF2-40B4-BE49-F238E27FC236}">
                <a16:creationId xmlns:a16="http://schemas.microsoft.com/office/drawing/2014/main" xmlns="" id="{6EBBFA93-01F9-46CF-86E0-1030634D6522}"/>
              </a:ext>
            </a:extLst>
          </p:cNvPr>
          <p:cNvSpPr>
            <a:spLocks noGrp="1"/>
          </p:cNvSpPr>
          <p:nvPr>
            <p:ph type="sldNum" sz="quarter" idx="12"/>
          </p:nvPr>
        </p:nvSpPr>
        <p:spPr/>
        <p:txBody>
          <a:bodyPr/>
          <a:lstStyle/>
          <a:p>
            <a:fld id="{DC22DD25-61AE-413C-B4D2-EF2365C9B2E1}" type="slidenum">
              <a:rPr lang="en-AU" sz="1400" noProof="0" smtClean="0">
                <a:solidFill>
                  <a:schemeClr val="bg1"/>
                </a:solidFill>
              </a:rPr>
              <a:pPr/>
              <a:t>5</a:t>
            </a:fld>
            <a:endParaRPr lang="en-AU" sz="1400" noProof="0" dirty="0">
              <a:solidFill>
                <a:schemeClr val="bg1"/>
              </a:solidFill>
            </a:endParaRPr>
          </a:p>
        </p:txBody>
      </p:sp>
      <p:pic>
        <p:nvPicPr>
          <p:cNvPr id="6" name="Picture 3">
            <a:extLst>
              <a:ext uri="{FF2B5EF4-FFF2-40B4-BE49-F238E27FC236}">
                <a16:creationId xmlns:a16="http://schemas.microsoft.com/office/drawing/2014/main" xmlns="" id="{556DE275-7660-4493-903E-B6F659C51E0D}"/>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771429" y="2257561"/>
            <a:ext cx="3696733" cy="29741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2" name="Picture 1">
            <a:extLst>
              <a:ext uri="{FF2B5EF4-FFF2-40B4-BE49-F238E27FC236}">
                <a16:creationId xmlns:a16="http://schemas.microsoft.com/office/drawing/2014/main" xmlns="" id="{FCF0E23A-F5F8-4A05-A1BB-1C47F6681AF1}"/>
              </a:ext>
            </a:extLst>
          </p:cNvPr>
          <p:cNvPicPr>
            <a:picLocks noChangeAspect="1"/>
          </p:cNvPicPr>
          <p:nvPr/>
        </p:nvPicPr>
        <p:blipFill>
          <a:blip r:embed="rId3"/>
          <a:stretch>
            <a:fillRect/>
          </a:stretch>
        </p:blipFill>
        <p:spPr>
          <a:xfrm>
            <a:off x="5586616" y="2257561"/>
            <a:ext cx="3952770" cy="2974100"/>
          </a:xfrm>
          <a:prstGeom prst="rect">
            <a:avLst/>
          </a:prstGeom>
        </p:spPr>
      </p:pic>
      <p:sp>
        <p:nvSpPr>
          <p:cNvPr id="3" name="TextBox 2">
            <a:extLst>
              <a:ext uri="{FF2B5EF4-FFF2-40B4-BE49-F238E27FC236}">
                <a16:creationId xmlns:a16="http://schemas.microsoft.com/office/drawing/2014/main" xmlns="" id="{D315F7DB-2468-4CD6-B453-6D3579C578FC}"/>
              </a:ext>
            </a:extLst>
          </p:cNvPr>
          <p:cNvSpPr txBox="1"/>
          <p:nvPr/>
        </p:nvSpPr>
        <p:spPr>
          <a:xfrm>
            <a:off x="5058561" y="6350466"/>
            <a:ext cx="5515557" cy="276999"/>
          </a:xfrm>
          <a:prstGeom prst="rect">
            <a:avLst/>
          </a:prstGeom>
          <a:noFill/>
        </p:spPr>
        <p:txBody>
          <a:bodyPr wrap="square" rtlCol="0">
            <a:spAutoFit/>
          </a:bodyPr>
          <a:lstStyle/>
          <a:p>
            <a:pPr algn="r"/>
            <a:r>
              <a:rPr lang="en-US" sz="1200" dirty="0"/>
              <a:t>Source: </a:t>
            </a:r>
            <a:r>
              <a:rPr lang="en-US" sz="1200" dirty="0" err="1"/>
              <a:t>Pettersson</a:t>
            </a:r>
            <a:r>
              <a:rPr lang="en-US" sz="1200" dirty="0"/>
              <a:t> et al. (2019), Journal of Peace Research 56 (4).</a:t>
            </a:r>
          </a:p>
        </p:txBody>
      </p:sp>
    </p:spTree>
    <p:extLst>
      <p:ext uri="{BB962C8B-B14F-4D97-AF65-F5344CB8AC3E}">
        <p14:creationId xmlns:p14="http://schemas.microsoft.com/office/powerpoint/2010/main" val="3976464671"/>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Content Placeholder 6">
            <a:extLst>
              <a:ext uri="{FF2B5EF4-FFF2-40B4-BE49-F238E27FC236}">
                <a16:creationId xmlns:a16="http://schemas.microsoft.com/office/drawing/2014/main" xmlns="" id="{D07DE60C-F385-414C-8B4B-3519993CEDFB}"/>
              </a:ext>
            </a:extLst>
          </p:cNvPr>
          <p:cNvSpPr>
            <a:spLocks noGrp="1"/>
          </p:cNvSpPr>
          <p:nvPr>
            <p:ph idx="1"/>
          </p:nvPr>
        </p:nvSpPr>
        <p:spPr>
          <a:xfrm>
            <a:off x="400247" y="2237091"/>
            <a:ext cx="6386448" cy="3190588"/>
          </a:xfrm>
        </p:spPr>
        <p:txBody>
          <a:bodyPr/>
          <a:lstStyle/>
          <a:p>
            <a:r>
              <a:rPr lang="en-US" sz="2800" dirty="0"/>
              <a:t>“If people no longer have access to clean drinking water, entire harvests are ruined by persistent drought, and conflicts erupt over the few remaining resources, the wars of the future will be climate wars.”</a:t>
            </a:r>
          </a:p>
          <a:p>
            <a:pPr algn="r"/>
            <a:r>
              <a:rPr lang="en-US" dirty="0"/>
              <a:t>(Heiko Maas, 25/09/2019)</a:t>
            </a:r>
            <a:endParaRPr lang="en-AU" dirty="0"/>
          </a:p>
        </p:txBody>
      </p:sp>
      <p:sp>
        <p:nvSpPr>
          <p:cNvPr id="5" name="Right Triangle 4">
            <a:extLst>
              <a:ext uri="{FF2B5EF4-FFF2-40B4-BE49-F238E27FC236}">
                <a16:creationId xmlns:a16="http://schemas.microsoft.com/office/drawing/2014/main" xmlns="" id="{8A1B576D-6032-4B7C-A11C-3F8612BDD4A5}"/>
              </a:ext>
            </a:extLst>
          </p:cNvPr>
          <p:cNvSpPr/>
          <p:nvPr/>
        </p:nvSpPr>
        <p:spPr>
          <a:xfrm rot="16200000">
            <a:off x="8093363" y="2759363"/>
            <a:ext cx="6858000" cy="1339274"/>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Slide Number Placeholder 3">
            <a:extLst>
              <a:ext uri="{FF2B5EF4-FFF2-40B4-BE49-F238E27FC236}">
                <a16:creationId xmlns:a16="http://schemas.microsoft.com/office/drawing/2014/main" xmlns="" id="{6EBBFA93-01F9-46CF-86E0-1030634D6522}"/>
              </a:ext>
            </a:extLst>
          </p:cNvPr>
          <p:cNvSpPr>
            <a:spLocks noGrp="1"/>
          </p:cNvSpPr>
          <p:nvPr>
            <p:ph type="sldNum" sz="quarter" idx="12"/>
          </p:nvPr>
        </p:nvSpPr>
        <p:spPr/>
        <p:txBody>
          <a:bodyPr/>
          <a:lstStyle/>
          <a:p>
            <a:fld id="{DC22DD25-61AE-413C-B4D2-EF2365C9B2E1}" type="slidenum">
              <a:rPr lang="en-AU" sz="1400" noProof="0" smtClean="0">
                <a:solidFill>
                  <a:schemeClr val="bg1"/>
                </a:solidFill>
              </a:rPr>
              <a:pPr/>
              <a:t>6</a:t>
            </a:fld>
            <a:endParaRPr lang="en-AU" sz="1400" noProof="0" dirty="0">
              <a:solidFill>
                <a:schemeClr val="bg1"/>
              </a:solidFill>
            </a:endParaRPr>
          </a:p>
        </p:txBody>
      </p:sp>
      <p:pic>
        <p:nvPicPr>
          <p:cNvPr id="3" name="Picture 2">
            <a:extLst>
              <a:ext uri="{FF2B5EF4-FFF2-40B4-BE49-F238E27FC236}">
                <a16:creationId xmlns:a16="http://schemas.microsoft.com/office/drawing/2014/main" xmlns="" id="{7D6F4505-303D-425E-8540-9495FB767CB0}"/>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7013197" y="1674959"/>
            <a:ext cx="3376000" cy="3508081"/>
          </a:xfrm>
          <a:prstGeom prst="rect">
            <a:avLst/>
          </a:prstGeom>
        </p:spPr>
      </p:pic>
      <p:sp>
        <p:nvSpPr>
          <p:cNvPr id="6" name="TextBox 5">
            <a:extLst>
              <a:ext uri="{FF2B5EF4-FFF2-40B4-BE49-F238E27FC236}">
                <a16:creationId xmlns:a16="http://schemas.microsoft.com/office/drawing/2014/main" xmlns="" id="{C1B3D80B-765F-4856-A361-C2490B7E9099}"/>
              </a:ext>
            </a:extLst>
          </p:cNvPr>
          <p:cNvSpPr txBox="1"/>
          <p:nvPr/>
        </p:nvSpPr>
        <p:spPr>
          <a:xfrm>
            <a:off x="7013197" y="5183040"/>
            <a:ext cx="3376000" cy="307777"/>
          </a:xfrm>
          <a:prstGeom prst="rect">
            <a:avLst/>
          </a:prstGeom>
          <a:noFill/>
        </p:spPr>
        <p:txBody>
          <a:bodyPr wrap="square" rtlCol="0">
            <a:spAutoFit/>
          </a:bodyPr>
          <a:lstStyle/>
          <a:p>
            <a:r>
              <a:rPr lang="en-US" sz="1400" dirty="0"/>
              <a:t>© Thomas Koehler/</a:t>
            </a:r>
            <a:r>
              <a:rPr lang="en-US" sz="1400" dirty="0" err="1"/>
              <a:t>phototek.ent</a:t>
            </a:r>
            <a:endParaRPr lang="en-US" sz="1400" dirty="0"/>
          </a:p>
        </p:txBody>
      </p:sp>
    </p:spTree>
    <p:extLst>
      <p:ext uri="{BB962C8B-B14F-4D97-AF65-F5344CB8AC3E}">
        <p14:creationId xmlns:p14="http://schemas.microsoft.com/office/powerpoint/2010/main" val="1408634843"/>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Content Placeholder 6">
            <a:extLst>
              <a:ext uri="{FF2B5EF4-FFF2-40B4-BE49-F238E27FC236}">
                <a16:creationId xmlns:a16="http://schemas.microsoft.com/office/drawing/2014/main" xmlns="" id="{D07DE60C-F385-414C-8B4B-3519993CEDFB}"/>
              </a:ext>
            </a:extLst>
          </p:cNvPr>
          <p:cNvSpPr>
            <a:spLocks noGrp="1"/>
          </p:cNvSpPr>
          <p:nvPr>
            <p:ph idx="1"/>
          </p:nvPr>
        </p:nvSpPr>
        <p:spPr>
          <a:xfrm>
            <a:off x="400247" y="2237091"/>
            <a:ext cx="6386448" cy="3190588"/>
          </a:xfrm>
        </p:spPr>
        <p:txBody>
          <a:bodyPr/>
          <a:lstStyle/>
          <a:p>
            <a:r>
              <a:rPr lang="en-US" sz="2800" dirty="0"/>
              <a:t>“Our strategic weight, proximity and resources place high expectations on us to respond to instability or natural disasters, and climate change means we will be called on to do so more often […] Climate change […] may lead to instability in some countries.”</a:t>
            </a:r>
          </a:p>
        </p:txBody>
      </p:sp>
      <p:sp>
        <p:nvSpPr>
          <p:cNvPr id="5" name="Right Triangle 4">
            <a:extLst>
              <a:ext uri="{FF2B5EF4-FFF2-40B4-BE49-F238E27FC236}">
                <a16:creationId xmlns:a16="http://schemas.microsoft.com/office/drawing/2014/main" xmlns="" id="{8A1B576D-6032-4B7C-A11C-3F8612BDD4A5}"/>
              </a:ext>
            </a:extLst>
          </p:cNvPr>
          <p:cNvSpPr/>
          <p:nvPr/>
        </p:nvSpPr>
        <p:spPr>
          <a:xfrm rot="16200000">
            <a:off x="8093363" y="2759363"/>
            <a:ext cx="6858000" cy="1339274"/>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Slide Number Placeholder 3">
            <a:extLst>
              <a:ext uri="{FF2B5EF4-FFF2-40B4-BE49-F238E27FC236}">
                <a16:creationId xmlns:a16="http://schemas.microsoft.com/office/drawing/2014/main" xmlns="" id="{6EBBFA93-01F9-46CF-86E0-1030634D6522}"/>
              </a:ext>
            </a:extLst>
          </p:cNvPr>
          <p:cNvSpPr>
            <a:spLocks noGrp="1"/>
          </p:cNvSpPr>
          <p:nvPr>
            <p:ph type="sldNum" sz="quarter" idx="12"/>
          </p:nvPr>
        </p:nvSpPr>
        <p:spPr/>
        <p:txBody>
          <a:bodyPr/>
          <a:lstStyle/>
          <a:p>
            <a:fld id="{DC22DD25-61AE-413C-B4D2-EF2365C9B2E1}" type="slidenum">
              <a:rPr lang="en-AU" sz="1400" noProof="0" smtClean="0">
                <a:solidFill>
                  <a:schemeClr val="bg1"/>
                </a:solidFill>
              </a:rPr>
              <a:pPr/>
              <a:t>7</a:t>
            </a:fld>
            <a:endParaRPr lang="en-AU" sz="1400" noProof="0" dirty="0">
              <a:solidFill>
                <a:schemeClr val="bg1"/>
              </a:solidFill>
            </a:endParaRPr>
          </a:p>
        </p:txBody>
      </p:sp>
      <p:pic>
        <p:nvPicPr>
          <p:cNvPr id="2" name="Picture 1">
            <a:extLst>
              <a:ext uri="{FF2B5EF4-FFF2-40B4-BE49-F238E27FC236}">
                <a16:creationId xmlns:a16="http://schemas.microsoft.com/office/drawing/2014/main" xmlns="" id="{4838A261-208B-4729-8322-866A850794B8}"/>
              </a:ext>
            </a:extLst>
          </p:cNvPr>
          <p:cNvPicPr>
            <a:picLocks noChangeAspect="1"/>
          </p:cNvPicPr>
          <p:nvPr/>
        </p:nvPicPr>
        <p:blipFill>
          <a:blip r:embed="rId2"/>
          <a:stretch>
            <a:fillRect/>
          </a:stretch>
        </p:blipFill>
        <p:spPr>
          <a:xfrm>
            <a:off x="6970147" y="834554"/>
            <a:ext cx="3699127" cy="5188892"/>
          </a:xfrm>
          <a:prstGeom prst="rect">
            <a:avLst/>
          </a:prstGeom>
        </p:spPr>
      </p:pic>
    </p:spTree>
    <p:extLst>
      <p:ext uri="{BB962C8B-B14F-4D97-AF65-F5344CB8AC3E}">
        <p14:creationId xmlns:p14="http://schemas.microsoft.com/office/powerpoint/2010/main" val="466127856"/>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a:extLst>
              <a:ext uri="{FF2B5EF4-FFF2-40B4-BE49-F238E27FC236}">
                <a16:creationId xmlns:a16="http://schemas.microsoft.com/office/drawing/2014/main" xmlns="" id="{6361E6A6-BA53-48F9-8469-A76DD1981406}"/>
              </a:ext>
            </a:extLst>
          </p:cNvPr>
          <p:cNvSpPr>
            <a:spLocks noGrp="1"/>
          </p:cNvSpPr>
          <p:nvPr>
            <p:ph type="sldNum" sz="quarter" idx="4294967295"/>
          </p:nvPr>
        </p:nvSpPr>
        <p:spPr>
          <a:xfrm>
            <a:off x="11437938" y="6172200"/>
            <a:ext cx="754062" cy="365125"/>
          </a:xfrm>
        </p:spPr>
        <p:txBody>
          <a:bodyPr/>
          <a:lstStyle/>
          <a:p>
            <a:fld id="{DC22DD25-61AE-413C-B4D2-EF2365C9B2E1}" type="slidenum">
              <a:rPr lang="en-AU" noProof="0" smtClean="0"/>
              <a:pPr/>
              <a:t>8</a:t>
            </a:fld>
            <a:endParaRPr lang="en-AU" noProof="0"/>
          </a:p>
        </p:txBody>
      </p:sp>
      <p:pic>
        <p:nvPicPr>
          <p:cNvPr id="5" name="Picture Placeholder 8">
            <a:extLst>
              <a:ext uri="{FF2B5EF4-FFF2-40B4-BE49-F238E27FC236}">
                <a16:creationId xmlns:a16="http://schemas.microsoft.com/office/drawing/2014/main" xmlns="" id="{19F65C91-4C42-44FC-B221-F350C1624129}"/>
              </a:ext>
            </a:extLst>
          </p:cNvPr>
          <p:cNvPicPr>
            <a:picLocks noChangeAspect="1"/>
          </p:cNvPicPr>
          <p:nvPr/>
        </p:nvPicPr>
        <p:blipFill>
          <a:blip r:embed="rId2" cstate="screen">
            <a:extLst>
              <a:ext uri="{28A0092B-C50C-407E-A947-70E740481C1C}">
                <a14:useLocalDpi xmlns:a14="http://schemas.microsoft.com/office/drawing/2010/main"/>
              </a:ext>
            </a:extLst>
          </a:blip>
          <a:srcRect/>
          <a:stretch>
            <a:fillRect/>
          </a:stretch>
        </p:blipFill>
        <p:spPr>
          <a:xfrm>
            <a:off x="9197009" y="0"/>
            <a:ext cx="2994991" cy="3611889"/>
          </a:xfrm>
          <a:custGeom>
            <a:avLst/>
            <a:gdLst>
              <a:gd name="connsiteX0" fmla="*/ 1684339 w 5704638"/>
              <a:gd name="connsiteY0" fmla="*/ 0 h 6879660"/>
              <a:gd name="connsiteX1" fmla="*/ 5704638 w 5704638"/>
              <a:gd name="connsiteY1" fmla="*/ 0 h 6879660"/>
              <a:gd name="connsiteX2" fmla="*/ 5704638 w 5704638"/>
              <a:gd name="connsiteY2" fmla="*/ 6879660 h 6879660"/>
              <a:gd name="connsiteX3" fmla="*/ 1684339 w 5704638"/>
              <a:gd name="connsiteY3" fmla="*/ 6879660 h 6879660"/>
              <a:gd name="connsiteX4" fmla="*/ 0 w 5704638"/>
              <a:gd name="connsiteY4" fmla="*/ 6437231 h 68796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04638" h="6879660">
                <a:moveTo>
                  <a:pt x="1684339" y="0"/>
                </a:moveTo>
                <a:lnTo>
                  <a:pt x="5704638" y="0"/>
                </a:lnTo>
                <a:lnTo>
                  <a:pt x="5704638" y="6879660"/>
                </a:lnTo>
                <a:lnTo>
                  <a:pt x="1684339" y="6879660"/>
                </a:lnTo>
                <a:lnTo>
                  <a:pt x="0" y="6437231"/>
                </a:lnTo>
                <a:close/>
              </a:path>
            </a:pathLst>
          </a:custGeom>
          <a:solidFill>
            <a:schemeClr val="bg1">
              <a:lumMod val="85000"/>
            </a:schemeClr>
          </a:solidFill>
        </p:spPr>
      </p:pic>
      <p:sp>
        <p:nvSpPr>
          <p:cNvPr id="3" name="Content Placeholder 6">
            <a:extLst>
              <a:ext uri="{FF2B5EF4-FFF2-40B4-BE49-F238E27FC236}">
                <a16:creationId xmlns:a16="http://schemas.microsoft.com/office/drawing/2014/main" xmlns="" id="{38BEC438-0C7D-4BAD-8646-5E1721D61825}"/>
              </a:ext>
            </a:extLst>
          </p:cNvPr>
          <p:cNvSpPr txBox="1">
            <a:spLocks/>
          </p:cNvSpPr>
          <p:nvPr/>
        </p:nvSpPr>
        <p:spPr>
          <a:xfrm>
            <a:off x="377505" y="419450"/>
            <a:ext cx="8554460" cy="6246392"/>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solidFill>
            <a:schemeClr val="tx2"/>
          </a:solidFill>
        </p:spPr>
        <p:txBody>
          <a:bodyPr vert="horz" wrap="square" lIns="90000" tIns="90000" rIns="90000" bIns="90000" rtlCol="0" anchor="t" anchorCtr="0">
            <a:noAutofit/>
          </a:bodyPr>
          <a:lstStyle>
            <a:lvl1pPr marL="0" indent="0" algn="l" defTabSz="914400" rtl="0" eaLnBrk="1" latinLnBrk="0" hangingPunct="1">
              <a:lnSpc>
                <a:spcPct val="100000"/>
              </a:lnSpc>
              <a:spcBef>
                <a:spcPts val="500"/>
              </a:spcBef>
              <a:spcAft>
                <a:spcPts val="1200"/>
              </a:spcAft>
              <a:buFont typeface="Arial" panose="020B0604020202020204" pitchFamily="34" charset="0"/>
              <a:buNone/>
              <a:defRPr sz="3800" b="1" kern="1200">
                <a:solidFill>
                  <a:schemeClr val="bg1"/>
                </a:solidFill>
                <a:latin typeface="+mj-lt"/>
                <a:ea typeface="+mn-ea"/>
                <a:cs typeface="+mn-cs"/>
              </a:defRPr>
            </a:lvl1pPr>
            <a:lvl2pPr marL="0" indent="0" algn="l" defTabSz="914400" rtl="0" eaLnBrk="1" latinLnBrk="0" hangingPunct="1">
              <a:lnSpc>
                <a:spcPct val="100000"/>
              </a:lnSpc>
              <a:spcBef>
                <a:spcPts val="2400"/>
              </a:spcBef>
              <a:buFont typeface="Arial" panose="020B0604020202020204" pitchFamily="34" charset="0"/>
              <a:buNone/>
              <a:defRPr sz="2000" b="1" kern="1200">
                <a:solidFill>
                  <a:schemeClr val="accent2"/>
                </a:solidFill>
                <a:latin typeface="+mn-lt"/>
                <a:ea typeface="+mn-ea"/>
                <a:cs typeface="+mn-cs"/>
              </a:defRPr>
            </a:lvl2pPr>
            <a:lvl3pPr marL="0" indent="0" algn="l" defTabSz="914400" rtl="0" eaLnBrk="1" latinLnBrk="0" hangingPunct="1">
              <a:lnSpc>
                <a:spcPct val="100000"/>
              </a:lnSpc>
              <a:spcBef>
                <a:spcPts val="500"/>
              </a:spcBef>
              <a:buFont typeface="Calibri" panose="020F0502020204030204" pitchFamily="34" charset="0"/>
              <a:buNone/>
              <a:defRPr sz="1800" b="0" kern="1200">
                <a:solidFill>
                  <a:schemeClr val="accent2"/>
                </a:solidFill>
                <a:latin typeface="+mn-lt"/>
                <a:ea typeface="+mn-ea"/>
                <a:cs typeface="+mn-cs"/>
              </a:defRPr>
            </a:lvl3pPr>
            <a:lvl4pPr marL="0" indent="0" algn="l" defTabSz="914400" rtl="0" eaLnBrk="1" latinLnBrk="0" hangingPunct="1">
              <a:lnSpc>
                <a:spcPct val="100000"/>
              </a:lnSpc>
              <a:spcBef>
                <a:spcPts val="800"/>
              </a:spcBef>
              <a:buFont typeface="Arial" panose="020B0604020202020204" pitchFamily="34" charset="0"/>
              <a:buNone/>
              <a:defRPr sz="1600" b="0" kern="1200">
                <a:solidFill>
                  <a:schemeClr val="tx1"/>
                </a:solidFill>
                <a:latin typeface="+mn-lt"/>
                <a:ea typeface="+mn-ea"/>
                <a:cs typeface="+mn-cs"/>
              </a:defRPr>
            </a:lvl4pPr>
            <a:lvl5pPr marL="0" indent="0" algn="l" defTabSz="914400" rtl="0" eaLnBrk="1" latinLnBrk="0" hangingPunct="1">
              <a:lnSpc>
                <a:spcPct val="100000"/>
              </a:lnSpc>
              <a:spcBef>
                <a:spcPts val="500"/>
              </a:spcBef>
              <a:buFont typeface="Arial" panose="020B0604020202020204" pitchFamily="34" charset="0"/>
              <a:buNone/>
              <a:defRPr sz="1600" kern="1200">
                <a:solidFill>
                  <a:schemeClr val="tx2"/>
                </a:solidFill>
                <a:latin typeface="+mn-lt"/>
                <a:ea typeface="+mn-ea"/>
                <a:cs typeface="+mn-cs"/>
              </a:defRPr>
            </a:lvl5pPr>
            <a:lvl6pPr marL="0" indent="0" algn="l" defTabSz="914400" rtl="0" eaLnBrk="1" latinLnBrk="0" hangingPunct="1">
              <a:lnSpc>
                <a:spcPct val="100000"/>
              </a:lnSpc>
              <a:spcBef>
                <a:spcPts val="500"/>
              </a:spcBef>
              <a:buFont typeface="Arial" panose="020B0604020202020204" pitchFamily="34" charset="0"/>
              <a:buNone/>
              <a:defRPr sz="1600" kern="1200">
                <a:solidFill>
                  <a:schemeClr val="tx1"/>
                </a:solidFill>
                <a:latin typeface="+mn-lt"/>
                <a:ea typeface="+mn-ea"/>
                <a:cs typeface="+mn-cs"/>
              </a:defRPr>
            </a:lvl6pPr>
            <a:lvl7pPr marL="0" indent="0" algn="l" defTabSz="914400" rtl="0" eaLnBrk="1" latinLnBrk="0" hangingPunct="1">
              <a:lnSpc>
                <a:spcPct val="100000"/>
              </a:lnSpc>
              <a:spcBef>
                <a:spcPts val="500"/>
              </a:spcBef>
              <a:buFont typeface="Arial" panose="020B0604020202020204" pitchFamily="34" charset="0"/>
              <a:buNone/>
              <a:defRPr sz="1600" kern="1200">
                <a:solidFill>
                  <a:schemeClr val="tx1"/>
                </a:solidFill>
                <a:latin typeface="+mn-lt"/>
                <a:ea typeface="+mn-ea"/>
                <a:cs typeface="+mn-cs"/>
              </a:defRPr>
            </a:lvl7pPr>
            <a:lvl8pPr marL="0" indent="0" algn="l" defTabSz="914400" rtl="0" eaLnBrk="1" latinLnBrk="0" hangingPunct="1">
              <a:lnSpc>
                <a:spcPct val="100000"/>
              </a:lnSpc>
              <a:spcBef>
                <a:spcPts val="500"/>
              </a:spcBef>
              <a:buFont typeface="Arial" panose="020B0604020202020204" pitchFamily="34" charset="0"/>
              <a:buNone/>
              <a:defRPr sz="1600" kern="1200">
                <a:solidFill>
                  <a:schemeClr val="tx1"/>
                </a:solidFill>
                <a:latin typeface="+mn-lt"/>
                <a:ea typeface="+mn-ea"/>
                <a:cs typeface="+mn-cs"/>
              </a:defRPr>
            </a:lvl8pPr>
            <a:lvl9pPr marL="0" indent="0" algn="l" defTabSz="914400" rtl="0" eaLnBrk="1" latinLnBrk="0" hangingPunct="1">
              <a:lnSpc>
                <a:spcPct val="100000"/>
              </a:lnSpc>
              <a:spcBef>
                <a:spcPts val="500"/>
              </a:spcBef>
              <a:buFont typeface="Arial" panose="020B0604020202020204" pitchFamily="34" charset="0"/>
              <a:buNone/>
              <a:defRPr sz="1600" kern="1200">
                <a:solidFill>
                  <a:schemeClr val="accent2"/>
                </a:solidFill>
                <a:latin typeface="+mn-lt"/>
                <a:ea typeface="+mn-ea"/>
                <a:cs typeface="+mn-cs"/>
              </a:defRPr>
            </a:lvl9pPr>
          </a:lstStyle>
          <a:p>
            <a:endParaRPr lang="en-AU" sz="2800" dirty="0"/>
          </a:p>
          <a:p>
            <a:r>
              <a:rPr lang="en-AU" sz="2800" dirty="0"/>
              <a:t>Agenda:</a:t>
            </a:r>
          </a:p>
          <a:p>
            <a:r>
              <a:rPr lang="en-AU" sz="2800" dirty="0"/>
              <a:t>1. Introduction</a:t>
            </a:r>
          </a:p>
          <a:p>
            <a:r>
              <a:rPr lang="en-AU" sz="2800" dirty="0">
                <a:solidFill>
                  <a:schemeClr val="bg1">
                    <a:lumMod val="50000"/>
                  </a:schemeClr>
                </a:solidFill>
              </a:rPr>
              <a:t>2.Disasters and Violent Conflict</a:t>
            </a:r>
          </a:p>
          <a:p>
            <a:r>
              <a:rPr lang="en-AU" sz="2800" dirty="0"/>
              <a:t>3. The Case of Syria</a:t>
            </a:r>
          </a:p>
          <a:p>
            <a:r>
              <a:rPr lang="en-AU" sz="2800" dirty="0"/>
              <a:t>4. Cross-case Evidence</a:t>
            </a:r>
          </a:p>
          <a:p>
            <a:r>
              <a:rPr lang="en-AU" sz="2800" dirty="0"/>
              <a:t>5. Conclusion</a:t>
            </a:r>
          </a:p>
          <a:p>
            <a:endParaRPr lang="en-AU" sz="2800" dirty="0"/>
          </a:p>
        </p:txBody>
      </p:sp>
    </p:spTree>
    <p:extLst>
      <p:ext uri="{BB962C8B-B14F-4D97-AF65-F5344CB8AC3E}">
        <p14:creationId xmlns:p14="http://schemas.microsoft.com/office/powerpoint/2010/main" val="1058923850"/>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ight Triangle 4">
            <a:extLst>
              <a:ext uri="{FF2B5EF4-FFF2-40B4-BE49-F238E27FC236}">
                <a16:creationId xmlns:a16="http://schemas.microsoft.com/office/drawing/2014/main" xmlns="" id="{8A1B576D-6032-4B7C-A11C-3F8612BDD4A5}"/>
              </a:ext>
            </a:extLst>
          </p:cNvPr>
          <p:cNvSpPr/>
          <p:nvPr/>
        </p:nvSpPr>
        <p:spPr>
          <a:xfrm rot="16200000">
            <a:off x="8093363" y="2759363"/>
            <a:ext cx="6858000" cy="1339274"/>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Slide Number Placeholder 3">
            <a:extLst>
              <a:ext uri="{FF2B5EF4-FFF2-40B4-BE49-F238E27FC236}">
                <a16:creationId xmlns:a16="http://schemas.microsoft.com/office/drawing/2014/main" xmlns="" id="{6EBBFA93-01F9-46CF-86E0-1030634D6522}"/>
              </a:ext>
            </a:extLst>
          </p:cNvPr>
          <p:cNvSpPr>
            <a:spLocks noGrp="1"/>
          </p:cNvSpPr>
          <p:nvPr>
            <p:ph type="sldNum" sz="quarter" idx="12"/>
          </p:nvPr>
        </p:nvSpPr>
        <p:spPr/>
        <p:txBody>
          <a:bodyPr/>
          <a:lstStyle/>
          <a:p>
            <a:fld id="{DC22DD25-61AE-413C-B4D2-EF2365C9B2E1}" type="slidenum">
              <a:rPr lang="en-AU" sz="1400" noProof="0" smtClean="0">
                <a:solidFill>
                  <a:schemeClr val="bg1"/>
                </a:solidFill>
              </a:rPr>
              <a:pPr/>
              <a:t>9</a:t>
            </a:fld>
            <a:endParaRPr lang="en-AU" sz="1400" noProof="0" dirty="0">
              <a:solidFill>
                <a:schemeClr val="bg1"/>
              </a:solidFill>
            </a:endParaRPr>
          </a:p>
        </p:txBody>
      </p:sp>
      <p:pic>
        <p:nvPicPr>
          <p:cNvPr id="8" name="Picture 3">
            <a:extLst>
              <a:ext uri="{FF2B5EF4-FFF2-40B4-BE49-F238E27FC236}">
                <a16:creationId xmlns:a16="http://schemas.microsoft.com/office/drawing/2014/main" xmlns="" id="{3DDBCCAE-BA83-4B45-9496-AAF688693707}"/>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252121" y="1324586"/>
            <a:ext cx="6913328" cy="763216"/>
          </a:xfrm>
          <a:prstGeom prst="rect">
            <a:avLst/>
          </a:prstGeom>
        </p:spPr>
      </p:pic>
      <p:pic>
        <p:nvPicPr>
          <p:cNvPr id="9" name="Picture 4">
            <a:extLst>
              <a:ext uri="{FF2B5EF4-FFF2-40B4-BE49-F238E27FC236}">
                <a16:creationId xmlns:a16="http://schemas.microsoft.com/office/drawing/2014/main" xmlns="" id="{EF35B808-416A-4988-B87B-2B49AB4A7429}"/>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4488024" y="2479759"/>
            <a:ext cx="5533714" cy="806031"/>
          </a:xfrm>
          <a:prstGeom prst="rect">
            <a:avLst/>
          </a:prstGeom>
        </p:spPr>
      </p:pic>
      <p:pic>
        <p:nvPicPr>
          <p:cNvPr id="10" name="Picture 5">
            <a:extLst>
              <a:ext uri="{FF2B5EF4-FFF2-40B4-BE49-F238E27FC236}">
                <a16:creationId xmlns:a16="http://schemas.microsoft.com/office/drawing/2014/main" xmlns="" id="{084A9AE9-197B-4F6F-9E22-7D582251D7B6}"/>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1252121" y="3670535"/>
            <a:ext cx="6972834" cy="842443"/>
          </a:xfrm>
          <a:prstGeom prst="rect">
            <a:avLst/>
          </a:prstGeom>
        </p:spPr>
      </p:pic>
      <p:pic>
        <p:nvPicPr>
          <p:cNvPr id="11" name="Picture 6">
            <a:extLst>
              <a:ext uri="{FF2B5EF4-FFF2-40B4-BE49-F238E27FC236}">
                <a16:creationId xmlns:a16="http://schemas.microsoft.com/office/drawing/2014/main" xmlns="" id="{FF84118F-E956-4632-B41C-E3B9ABC7E719}"/>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2807142" y="4959062"/>
            <a:ext cx="7214596" cy="1213439"/>
          </a:xfrm>
          <a:prstGeom prst="rect">
            <a:avLst/>
          </a:prstGeom>
        </p:spPr>
      </p:pic>
    </p:spTree>
    <p:extLst>
      <p:ext uri="{BB962C8B-B14F-4D97-AF65-F5344CB8AC3E}">
        <p14:creationId xmlns:p14="http://schemas.microsoft.com/office/powerpoint/2010/main" val="1706491756"/>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9"/>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10"/>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1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theme/theme1.xml><?xml version="1.0" encoding="utf-8"?>
<a:theme xmlns:a="http://schemas.openxmlformats.org/drawingml/2006/main" name="University of Melbourne">
  <a:themeElements>
    <a:clrScheme name="University of Melbourne">
      <a:dk1>
        <a:sysClr val="windowText" lastClr="000000"/>
      </a:dk1>
      <a:lt1>
        <a:sysClr val="window" lastClr="FFFFFF"/>
      </a:lt1>
      <a:dk2>
        <a:srgbClr val="094183"/>
      </a:dk2>
      <a:lt2>
        <a:srgbClr val="FFFFFF"/>
      </a:lt2>
      <a:accent1>
        <a:srgbClr val="094183"/>
      </a:accent1>
      <a:accent2>
        <a:srgbClr val="4597AD"/>
      </a:accent2>
      <a:accent3>
        <a:srgbClr val="6DAF7F"/>
      </a:accent3>
      <a:accent4>
        <a:srgbClr val="5D7FBE"/>
      </a:accent4>
      <a:accent5>
        <a:srgbClr val="DDAD6A"/>
      </a:accent5>
      <a:accent6>
        <a:srgbClr val="D1694C"/>
      </a:accent6>
      <a:hlink>
        <a:srgbClr val="000000"/>
      </a:hlink>
      <a:folHlink>
        <a:srgbClr val="000000"/>
      </a:folHlink>
    </a:clrScheme>
    <a:fontScheme name="University of Melbourne">
      <a:majorFont>
        <a:latin typeface="Georgia"/>
        <a:ea typeface=""/>
        <a:cs typeface=""/>
      </a:majorFont>
      <a:minorFont>
        <a:latin typeface="Calibri"/>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xmlns="" name="PowerPoint presentation 16x9 template copyright.potx" id="{536B4FA4-5FAA-443C-9C78-6C52DBA34E61}" vid="{14C51791-37E8-4657-9CE5-D4E99BD32A32}"/>
    </a:ext>
  </a:extLst>
</a:theme>
</file>

<file path=ppt/theme/theme2.xml><?xml version="1.0" encoding="utf-8"?>
<a:theme xmlns:a="http://schemas.openxmlformats.org/drawingml/2006/main" name="University of Melbourne Patterns">
  <a:themeElements>
    <a:clrScheme name="University of Melbourne">
      <a:dk1>
        <a:sysClr val="windowText" lastClr="000000"/>
      </a:dk1>
      <a:lt1>
        <a:sysClr val="window" lastClr="FFFFFF"/>
      </a:lt1>
      <a:dk2>
        <a:srgbClr val="094183"/>
      </a:dk2>
      <a:lt2>
        <a:srgbClr val="FFFFFF"/>
      </a:lt2>
      <a:accent1>
        <a:srgbClr val="094183"/>
      </a:accent1>
      <a:accent2>
        <a:srgbClr val="4597AD"/>
      </a:accent2>
      <a:accent3>
        <a:srgbClr val="6DAF7F"/>
      </a:accent3>
      <a:accent4>
        <a:srgbClr val="5D7FBE"/>
      </a:accent4>
      <a:accent5>
        <a:srgbClr val="DDAD6A"/>
      </a:accent5>
      <a:accent6>
        <a:srgbClr val="D1694C"/>
      </a:accent6>
      <a:hlink>
        <a:srgbClr val="000000"/>
      </a:hlink>
      <a:folHlink>
        <a:srgbClr val="000000"/>
      </a:folHlink>
    </a:clrScheme>
    <a:fontScheme name="University of Melbourne">
      <a:majorFont>
        <a:latin typeface="Georgia"/>
        <a:ea typeface=""/>
        <a:cs typeface=""/>
      </a:majorFont>
      <a:minorFont>
        <a:latin typeface="Calibri"/>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xmlns="" name="PowerPoint presentation 16x9 template copyright.potx" id="{536B4FA4-5FAA-443C-9C78-6C52DBA34E61}" vid="{AB136F3B-80A3-4FB0-BF85-2FB1B6DB43A3}"/>
    </a:ext>
  </a:extLst>
</a:theme>
</file>

<file path=ppt/theme/theme3.xml><?xml version="1.0" encoding="utf-8"?>
<a:theme xmlns:a="http://schemas.openxmlformats.org/drawingml/2006/main" name="University of Melbourne-Layout B">
  <a:themeElements>
    <a:clrScheme name="University of Melbourne">
      <a:dk1>
        <a:sysClr val="windowText" lastClr="000000"/>
      </a:dk1>
      <a:lt1>
        <a:sysClr val="window" lastClr="FFFFFF"/>
      </a:lt1>
      <a:dk2>
        <a:srgbClr val="094183"/>
      </a:dk2>
      <a:lt2>
        <a:srgbClr val="FFFFFF"/>
      </a:lt2>
      <a:accent1>
        <a:srgbClr val="094183"/>
      </a:accent1>
      <a:accent2>
        <a:srgbClr val="4597AD"/>
      </a:accent2>
      <a:accent3>
        <a:srgbClr val="6DAF7F"/>
      </a:accent3>
      <a:accent4>
        <a:srgbClr val="5D7FBE"/>
      </a:accent4>
      <a:accent5>
        <a:srgbClr val="DDAD6A"/>
      </a:accent5>
      <a:accent6>
        <a:srgbClr val="D1694C"/>
      </a:accent6>
      <a:hlink>
        <a:srgbClr val="000000"/>
      </a:hlink>
      <a:folHlink>
        <a:srgbClr val="000000"/>
      </a:folHlink>
    </a:clrScheme>
    <a:fontScheme name="University of Melbourne">
      <a:majorFont>
        <a:latin typeface="Georgia"/>
        <a:ea typeface=""/>
        <a:cs typeface=""/>
      </a:majorFont>
      <a:minorFont>
        <a:latin typeface="Calibri"/>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xmlns="" name="PowerPoint presentation 16x9 template copyright.potx" id="{536B4FA4-5FAA-443C-9C78-6C52DBA34E61}" vid="{826CCCAB-60C9-4959-938C-0BD365A015DC}"/>
    </a:ext>
  </a:extLst>
</a:theme>
</file>

<file path=ppt/theme/theme4.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xmlns="" name="Office Theme" id="{62F939B6-93AF-4DB8-9C6B-D6C7DFDC589F}" vid="{4A3C46E8-61CC-4603-A589-7422A47A8E4A}"/>
    </a:ext>
  </a:ext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ct:contentTypeSchema xmlns:ct="http://schemas.microsoft.com/office/2006/metadata/contentType" xmlns:ma="http://schemas.microsoft.com/office/2006/metadata/properties/metaAttributes" ct:_="" ma:_="" ma:contentTypeName="Document" ma:contentTypeID="0x010100A4C2B9DACBB0E141A4AECB6D66D0C649" ma:contentTypeVersion="11" ma:contentTypeDescription="Create a new document." ma:contentTypeScope="" ma:versionID="98749315bc7fa2d0426d1e735e5dec22">
  <xsd:schema xmlns:xsd="http://www.w3.org/2001/XMLSchema" xmlns:xs="http://www.w3.org/2001/XMLSchema" xmlns:p="http://schemas.microsoft.com/office/2006/metadata/properties" xmlns:ns3="df564423-076b-4552-9baf-ab72abe18c1c" xmlns:ns4="9a511bc8-3515-4e99-aadd-4a0c4ea6a4dd" targetNamespace="http://schemas.microsoft.com/office/2006/metadata/properties" ma:root="true" ma:fieldsID="108aa22ff866ab3bb1d03ac12a44bbac" ns3:_="" ns4:_="">
    <xsd:import namespace="df564423-076b-4552-9baf-ab72abe18c1c"/>
    <xsd:import namespace="9a511bc8-3515-4e99-aadd-4a0c4ea6a4dd"/>
    <xsd:element name="properties">
      <xsd:complexType>
        <xsd:sequence>
          <xsd:element name="documentManagement">
            <xsd:complexType>
              <xsd:all>
                <xsd:element ref="ns3:MediaServiceMetadata" minOccurs="0"/>
                <xsd:element ref="ns3:MediaServiceFastMetadata" minOccurs="0"/>
                <xsd:element ref="ns3:MediaServiceDateTaken" minOccurs="0"/>
                <xsd:element ref="ns3:MediaServiceAutoTags" minOccurs="0"/>
                <xsd:element ref="ns3:MediaServiceGenerationTime" minOccurs="0"/>
                <xsd:element ref="ns3:MediaServiceEventHashCode" minOccurs="0"/>
                <xsd:element ref="ns3:MediaServiceOCR" minOccurs="0"/>
                <xsd:element ref="ns3:MediaServiceLocation" minOccurs="0"/>
                <xsd:element ref="ns4:SharedWithUsers" minOccurs="0"/>
                <xsd:element ref="ns4:SharedWithDetails" minOccurs="0"/>
                <xsd:element ref="ns4:SharingHintHash"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df564423-076b-4552-9baf-ab72abe18c1c" elementFormDefault="qualified">
    <xsd:import namespace="http://schemas.microsoft.com/office/2006/documentManagement/types"/>
    <xsd:import namespace="http://schemas.microsoft.com/office/infopath/2007/PartnerControls"/>
    <xsd:element name="MediaServiceMetadata" ma:index="8" nillable="true" ma:displayName="MediaServiceMetadata" ma:hidden="true" ma:internalName="MediaServiceMetadata" ma:readOnly="true">
      <xsd:simpleType>
        <xsd:restriction base="dms:Note"/>
      </xsd:simpleType>
    </xsd:element>
    <xsd:element name="MediaServiceFastMetadata" ma:index="9" nillable="true" ma:displayName="MediaServiceFastMetadata" ma:hidden="true" ma:internalName="MediaServiceFastMetadata" ma:readOnly="true">
      <xsd:simpleType>
        <xsd:restriction base="dms:Note"/>
      </xsd:simpleType>
    </xsd:element>
    <xsd:element name="MediaServiceDateTaken" ma:index="10" nillable="true" ma:displayName="MediaServiceDateTaken" ma:hidden="true" ma:internalName="MediaServiceDateTaken" ma:readOnly="true">
      <xsd:simpleType>
        <xsd:restriction base="dms:Text"/>
      </xsd:simpleType>
    </xsd:element>
    <xsd:element name="MediaServiceAutoTags" ma:index="11" nillable="true" ma:displayName="Tags" ma:internalName="MediaServiceAutoTags" ma:readOnly="true">
      <xsd:simpleType>
        <xsd:restriction base="dms:Text"/>
      </xsd:simpleType>
    </xsd:element>
    <xsd:element name="MediaServiceGenerationTime" ma:index="12" nillable="true" ma:displayName="MediaServiceGenerationTime" ma:hidden="true" ma:internalName="MediaServiceGenerationTime" ma:readOnly="true">
      <xsd:simpleType>
        <xsd:restriction base="dms:Text"/>
      </xsd:simpleType>
    </xsd:element>
    <xsd:element name="MediaServiceEventHashCode" ma:index="13" nillable="true" ma:displayName="MediaServiceEventHashCode" ma:hidden="true" ma:internalName="MediaServiceEventHashCode" ma:readOnly="true">
      <xsd:simpleType>
        <xsd:restriction base="dms:Text"/>
      </xsd:simpleType>
    </xsd:element>
    <xsd:element name="MediaServiceOCR" ma:index="14" nillable="true" ma:displayName="Extracted Text" ma:internalName="MediaServiceOCR" ma:readOnly="true">
      <xsd:simpleType>
        <xsd:restriction base="dms:Note">
          <xsd:maxLength value="255"/>
        </xsd:restriction>
      </xsd:simpleType>
    </xsd:element>
    <xsd:element name="MediaServiceLocation" ma:index="15" nillable="true" ma:displayName="Location" ma:internalName="MediaServiceLocation" ma:readOnly="true">
      <xsd:simpleType>
        <xsd:restriction base="dms:Text"/>
      </xsd:simpleType>
    </xsd:element>
  </xsd:schema>
  <xsd:schema xmlns:xsd="http://www.w3.org/2001/XMLSchema" xmlns:xs="http://www.w3.org/2001/XMLSchema" xmlns:dms="http://schemas.microsoft.com/office/2006/documentManagement/types" xmlns:pc="http://schemas.microsoft.com/office/infopath/2007/PartnerControls" targetNamespace="9a511bc8-3515-4e99-aadd-4a0c4ea6a4dd" elementFormDefault="qualified">
    <xsd:import namespace="http://schemas.microsoft.com/office/2006/documentManagement/types"/>
    <xsd:import namespace="http://schemas.microsoft.com/office/infopath/2007/PartnerControls"/>
    <xsd:element name="SharedWithUsers" ma:index="16" nillable="true" ma:displayName="Shared With" ma:internalName="SharedWithUsers" ma:readOnly="tru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SharedWithDetails" ma:index="17" nillable="true" ma:displayName="Shared With Details" ma:internalName="SharedWithDetails" ma:readOnly="true">
      <xsd:simpleType>
        <xsd:restriction base="dms:Note">
          <xsd:maxLength value="255"/>
        </xsd:restriction>
      </xsd:simpleType>
    </xsd:element>
    <xsd:element name="SharingHintHash" ma:index="18" nillable="true" ma:displayName="Sharing Hint Hash" ma:hidden="true" ma:internalName="SharingHintHash" ma:readOnly="true">
      <xsd:simpleType>
        <xsd:restriction base="dms:Text"/>
      </xsd:simple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Content Type"/>
        <xsd:element ref="dc:title" minOccurs="0" maxOccurs="1" ma:index="4"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2.xml><?xml version="1.0" encoding="utf-8"?>
<?mso-contentType ?>
<FormTemplates xmlns="http://schemas.microsoft.com/sharepoint/v3/contenttype/forms">
  <Display>DocumentLibraryForm</Display>
  <Edit>DocumentLibraryForm</Edit>
  <New>DocumentLibraryForm</New>
</FormTemplates>
</file>

<file path=customXml/item3.xml><?xml version="1.0" encoding="utf-8"?>
<p:properties xmlns:p="http://schemas.microsoft.com/office/2006/metadata/properties" xmlns:xsi="http://www.w3.org/2001/XMLSchema-instance" xmlns:pc="http://schemas.microsoft.com/office/infopath/2007/PartnerControls">
  <documentManagement/>
</p:properties>
</file>

<file path=customXml/itemProps1.xml><?xml version="1.0" encoding="utf-8"?>
<ds:datastoreItem xmlns:ds="http://schemas.openxmlformats.org/officeDocument/2006/customXml" ds:itemID="{314D72CF-5D6F-49A5-B2F4-63D190EBF76B}">
  <ds:schemaRefs>
    <ds:schemaRef ds:uri="http://schemas.microsoft.com/office/2006/metadata/contentType"/>
    <ds:schemaRef ds:uri="http://schemas.microsoft.com/office/2006/metadata/properties/metaAttributes"/>
    <ds:schemaRef ds:uri="http://www.w3.org/2001/XMLSchema"/>
    <ds:schemaRef ds:uri="http://schemas.microsoft.com/office/2006/metadata/properties"/>
    <ds:schemaRef ds:uri="df564423-076b-4552-9baf-ab72abe18c1c"/>
    <ds:schemaRef ds:uri="9a511bc8-3515-4e99-aadd-4a0c4ea6a4dd"/>
    <ds:schemaRef ds:uri="http://schemas.microsoft.com/office/2006/documentManagement/types"/>
    <ds:schemaRef ds:uri="http://schemas.microsoft.com/office/infopath/2007/PartnerControls"/>
    <ds:schemaRef ds:uri="http://schemas.openxmlformats.org/package/2006/metadata/core-properties"/>
    <ds:schemaRef ds:uri="http://purl.org/dc/elements/1.1/"/>
    <ds:schemaRef ds:uri="http://purl.org/dc/terms/"/>
    <ds:schemaRef ds:uri="http://schemas.microsoft.com/internal/obd"/>
  </ds:schemaRefs>
</ds:datastoreItem>
</file>

<file path=customXml/itemProps2.xml><?xml version="1.0" encoding="utf-8"?>
<ds:datastoreItem xmlns:ds="http://schemas.openxmlformats.org/officeDocument/2006/customXml" ds:itemID="{7CAE6CCD-ED94-4FF9-8DA1-6801F821A46E}">
  <ds:schemaRefs>
    <ds:schemaRef ds:uri="http://schemas.microsoft.com/sharepoint/v3/contenttype/forms"/>
  </ds:schemaRefs>
</ds:datastoreItem>
</file>

<file path=customXml/itemProps3.xml><?xml version="1.0" encoding="utf-8"?>
<ds:datastoreItem xmlns:ds="http://schemas.openxmlformats.org/officeDocument/2006/customXml" ds:itemID="{CC1767D6-E847-4260-9F0D-E4F0AE310241}">
  <ds:schemaRefs>
    <ds:schemaRef ds:uri="http://purl.org/dc/terms/"/>
    <ds:schemaRef ds:uri="http://schemas.microsoft.com/office/2006/documentManagement/types"/>
    <ds:schemaRef ds:uri="http://purl.org/dc/dcmitype/"/>
    <ds:schemaRef ds:uri="http://schemas.microsoft.com/office/infopath/2007/PartnerControls"/>
    <ds:schemaRef ds:uri="http://purl.org/dc/elements/1.1/"/>
    <ds:schemaRef ds:uri="http://schemas.microsoft.com/office/2006/metadata/properties"/>
    <ds:schemaRef ds:uri="9a511bc8-3515-4e99-aadd-4a0c4ea6a4dd"/>
    <ds:schemaRef ds:uri="df564423-076b-4552-9baf-ab72abe18c1c"/>
    <ds:schemaRef ds:uri="http://schemas.openxmlformats.org/package/2006/metadata/core-properties"/>
    <ds:schemaRef ds:uri="http://www.w3.org/XML/1998/namespace"/>
  </ds:schemaRefs>
</ds:datastoreItem>
</file>

<file path=docProps/app.xml><?xml version="1.0" encoding="utf-8"?>
<Properties xmlns="http://schemas.openxmlformats.org/officeDocument/2006/extended-properties" xmlns:vt="http://schemas.openxmlformats.org/officeDocument/2006/docPropsVTypes">
  <Template>UoM-PowerPoint-template-16x9</Template>
  <TotalTime>167</TotalTime>
  <Words>778</Words>
  <Application>Microsoft Macintosh PowerPoint</Application>
  <PresentationFormat>Custom</PresentationFormat>
  <Paragraphs>154</Paragraphs>
  <Slides>24</Slides>
  <Notes>0</Notes>
  <HiddenSlides>0</HiddenSlides>
  <MMClips>0</MMClips>
  <ScaleCrop>false</ScaleCrop>
  <HeadingPairs>
    <vt:vector size="4" baseType="variant">
      <vt:variant>
        <vt:lpstr>Theme</vt:lpstr>
      </vt:variant>
      <vt:variant>
        <vt:i4>3</vt:i4>
      </vt:variant>
      <vt:variant>
        <vt:lpstr>Slide Titles</vt:lpstr>
      </vt:variant>
      <vt:variant>
        <vt:i4>24</vt:i4>
      </vt:variant>
    </vt:vector>
  </HeadingPairs>
  <TitlesOfParts>
    <vt:vector size="27" baseType="lpstr">
      <vt:lpstr>University of Melbourne</vt:lpstr>
      <vt:lpstr>University of Melbourne Patterns</vt:lpstr>
      <vt:lpstr>University of Melbourne-Layout B</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LinksUpToDate>false</LinksUpToDate>
  <SharedDoc>false</SharedDoc>
  <HyperlinksChanged>false</HyperlinksChanged>
  <AppVersion>14.0000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Tobias Ide</dc:creator>
  <cp:lastModifiedBy>Nick Parry</cp:lastModifiedBy>
  <cp:revision>8</cp:revision>
  <dcterms:created xsi:type="dcterms:W3CDTF">2019-09-04T05:14:04Z</dcterms:created>
  <dcterms:modified xsi:type="dcterms:W3CDTF">2019-11-28T03:08:18Z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0x010100A4C2B9DACBB0E141A4AECB6D66D0C649</vt:lpwstr>
  </property>
</Properties>
</file>