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4"/>
  </p:sldMasterIdLst>
  <p:notesMasterIdLst>
    <p:notesMasterId r:id="rId20"/>
  </p:notesMasterIdLst>
  <p:handoutMasterIdLst>
    <p:handoutMasterId r:id="rId21"/>
  </p:handoutMasterIdLst>
  <p:sldIdLst>
    <p:sldId id="257" r:id="rId5"/>
    <p:sldId id="269" r:id="rId6"/>
    <p:sldId id="288" r:id="rId7"/>
    <p:sldId id="297" r:id="rId8"/>
    <p:sldId id="300" r:id="rId9"/>
    <p:sldId id="382" r:id="rId10"/>
    <p:sldId id="386" r:id="rId11"/>
    <p:sldId id="331" r:id="rId12"/>
    <p:sldId id="285" r:id="rId13"/>
    <p:sldId id="385" r:id="rId14"/>
    <p:sldId id="282" r:id="rId15"/>
    <p:sldId id="267" r:id="rId16"/>
    <p:sldId id="389" r:id="rId17"/>
    <p:sldId id="390" r:id="rId18"/>
    <p:sldId id="268" r:id="rId19"/>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8595B"/>
    <a:srgbClr val="FF6633"/>
    <a:srgbClr val="EDEFF1"/>
    <a:srgbClr val="FF855C"/>
    <a:srgbClr val="33A7D3"/>
    <a:srgbClr val="5CB050"/>
    <a:srgbClr val="4F4C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E5E8AB-D513-45D4-9700-C1F72773A07E}" v="174" dt="2020-03-10T09:51:35.2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61" autoAdjust="0"/>
    <p:restoredTop sz="93844" autoAdjust="0"/>
  </p:normalViewPr>
  <p:slideViewPr>
    <p:cSldViewPr snapToGrid="0" snapToObjects="1" showGuides="1">
      <p:cViewPr varScale="1">
        <p:scale>
          <a:sx n="89" d="100"/>
          <a:sy n="89" d="100"/>
        </p:scale>
        <p:origin x="840" y="84"/>
      </p:cViewPr>
      <p:guideLst>
        <p:guide orient="horz" pos="1620"/>
        <p:guide pos="2880"/>
      </p:guideLst>
    </p:cSldViewPr>
  </p:slideViewPr>
  <p:notesTextViewPr>
    <p:cViewPr>
      <p:scale>
        <a:sx n="1" d="1"/>
        <a:sy n="1" d="1"/>
      </p:scale>
      <p:origin x="0" y="0"/>
    </p:cViewPr>
  </p:notesTextViewPr>
  <p:sorterViewPr>
    <p:cViewPr>
      <p:scale>
        <a:sx n="150" d="100"/>
        <a:sy n="150" d="100"/>
      </p:scale>
      <p:origin x="0" y="0"/>
    </p:cViewPr>
  </p:sorterViewPr>
  <p:notesViewPr>
    <p:cSldViewPr snapToGrid="0" snapToObjects="1" showGuides="1">
      <p:cViewPr varScale="1">
        <p:scale>
          <a:sx n="118" d="100"/>
          <a:sy n="118" d="100"/>
        </p:scale>
        <p:origin x="5160" y="2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an Rai" userId="bc9faad8-9ab0-48c2-b235-edf061d1d844" providerId="ADAL" clId="{9FE5E8AB-D513-45D4-9700-C1F72773A07E}"/>
    <pc:docChg chg="undo redo custSel addSld delSld modSld sldOrd">
      <pc:chgData name="Alan Rai" userId="bc9faad8-9ab0-48c2-b235-edf061d1d844" providerId="ADAL" clId="{9FE5E8AB-D513-45D4-9700-C1F72773A07E}" dt="2020-03-10T09:51:49.032" v="7338" actId="14100"/>
      <pc:docMkLst>
        <pc:docMk/>
      </pc:docMkLst>
      <pc:sldChg chg="modSp">
        <pc:chgData name="Alan Rai" userId="bc9faad8-9ab0-48c2-b235-edf061d1d844" providerId="ADAL" clId="{9FE5E8AB-D513-45D4-9700-C1F72773A07E}" dt="2020-03-09T06:36:15.852" v="4493" actId="20577"/>
        <pc:sldMkLst>
          <pc:docMk/>
          <pc:sldMk cId="400683824" sldId="257"/>
        </pc:sldMkLst>
        <pc:spChg chg="mod">
          <ac:chgData name="Alan Rai" userId="bc9faad8-9ab0-48c2-b235-edf061d1d844" providerId="ADAL" clId="{9FE5E8AB-D513-45D4-9700-C1F72773A07E}" dt="2020-03-09T06:36:15.852" v="4493" actId="20577"/>
          <ac:spMkLst>
            <pc:docMk/>
            <pc:sldMk cId="400683824" sldId="257"/>
            <ac:spMk id="2" creationId="{0B9DECB8-514C-1A4C-8041-FBC26365953A}"/>
          </ac:spMkLst>
        </pc:spChg>
      </pc:sldChg>
      <pc:sldChg chg="del">
        <pc:chgData name="Alan Rai" userId="bc9faad8-9ab0-48c2-b235-edf061d1d844" providerId="ADAL" clId="{9FE5E8AB-D513-45D4-9700-C1F72773A07E}" dt="2020-03-08T08:32:12.075" v="408" actId="2696"/>
        <pc:sldMkLst>
          <pc:docMk/>
          <pc:sldMk cId="409990058" sldId="258"/>
        </pc:sldMkLst>
      </pc:sldChg>
      <pc:sldChg chg="del">
        <pc:chgData name="Alan Rai" userId="bc9faad8-9ab0-48c2-b235-edf061d1d844" providerId="ADAL" clId="{9FE5E8AB-D513-45D4-9700-C1F72773A07E}" dt="2020-03-08T08:32:12.078" v="409" actId="2696"/>
        <pc:sldMkLst>
          <pc:docMk/>
          <pc:sldMk cId="458015823" sldId="259"/>
        </pc:sldMkLst>
      </pc:sldChg>
      <pc:sldChg chg="modSp del">
        <pc:chgData name="Alan Rai" userId="bc9faad8-9ab0-48c2-b235-edf061d1d844" providerId="ADAL" clId="{9FE5E8AB-D513-45D4-9700-C1F72773A07E}" dt="2020-03-08T08:29:20.807" v="248" actId="2696"/>
        <pc:sldMkLst>
          <pc:docMk/>
          <pc:sldMk cId="3524913351" sldId="260"/>
        </pc:sldMkLst>
        <pc:spChg chg="mod">
          <ac:chgData name="Alan Rai" userId="bc9faad8-9ab0-48c2-b235-edf061d1d844" providerId="ADAL" clId="{9FE5E8AB-D513-45D4-9700-C1F72773A07E}" dt="2020-03-08T08:27:32.587" v="97" actId="20577"/>
          <ac:spMkLst>
            <pc:docMk/>
            <pc:sldMk cId="3524913351" sldId="260"/>
            <ac:spMk id="2" creationId="{13EBF2BC-5096-1945-9691-45DB5D7FB151}"/>
          </ac:spMkLst>
        </pc:spChg>
        <pc:spChg chg="mod">
          <ac:chgData name="Alan Rai" userId="bc9faad8-9ab0-48c2-b235-edf061d1d844" providerId="ADAL" clId="{9FE5E8AB-D513-45D4-9700-C1F72773A07E}" dt="2020-03-08T08:27:40.377" v="127" actId="20577"/>
          <ac:spMkLst>
            <pc:docMk/>
            <pc:sldMk cId="3524913351" sldId="260"/>
            <ac:spMk id="3" creationId="{D88D36DC-ED06-284F-860B-75F98BB019C9}"/>
          </ac:spMkLst>
        </pc:spChg>
      </pc:sldChg>
      <pc:sldChg chg="del">
        <pc:chgData name="Alan Rai" userId="bc9faad8-9ab0-48c2-b235-edf061d1d844" providerId="ADAL" clId="{9FE5E8AB-D513-45D4-9700-C1F72773A07E}" dt="2020-03-08T08:29:27.026" v="250" actId="2696"/>
        <pc:sldMkLst>
          <pc:docMk/>
          <pc:sldMk cId="837066007" sldId="261"/>
        </pc:sldMkLst>
      </pc:sldChg>
      <pc:sldChg chg="del">
        <pc:chgData name="Alan Rai" userId="bc9faad8-9ab0-48c2-b235-edf061d1d844" providerId="ADAL" clId="{9FE5E8AB-D513-45D4-9700-C1F72773A07E}" dt="2020-03-08T08:32:12.090" v="412" actId="2696"/>
        <pc:sldMkLst>
          <pc:docMk/>
          <pc:sldMk cId="579114910" sldId="262"/>
        </pc:sldMkLst>
      </pc:sldChg>
      <pc:sldChg chg="del">
        <pc:chgData name="Alan Rai" userId="bc9faad8-9ab0-48c2-b235-edf061d1d844" providerId="ADAL" clId="{9FE5E8AB-D513-45D4-9700-C1F72773A07E}" dt="2020-03-08T08:32:12.086" v="411" actId="2696"/>
        <pc:sldMkLst>
          <pc:docMk/>
          <pc:sldMk cId="754852996" sldId="263"/>
        </pc:sldMkLst>
      </pc:sldChg>
      <pc:sldChg chg="del">
        <pc:chgData name="Alan Rai" userId="bc9faad8-9ab0-48c2-b235-edf061d1d844" providerId="ADAL" clId="{9FE5E8AB-D513-45D4-9700-C1F72773A07E}" dt="2020-03-08T08:32:12.082" v="410" actId="2696"/>
        <pc:sldMkLst>
          <pc:docMk/>
          <pc:sldMk cId="1880038596" sldId="264"/>
        </pc:sldMkLst>
      </pc:sldChg>
      <pc:sldChg chg="del">
        <pc:chgData name="Alan Rai" userId="bc9faad8-9ab0-48c2-b235-edf061d1d844" providerId="ADAL" clId="{9FE5E8AB-D513-45D4-9700-C1F72773A07E}" dt="2020-03-08T08:32:12.094" v="413" actId="2696"/>
        <pc:sldMkLst>
          <pc:docMk/>
          <pc:sldMk cId="773634546" sldId="265"/>
        </pc:sldMkLst>
      </pc:sldChg>
      <pc:sldChg chg="del">
        <pc:chgData name="Alan Rai" userId="bc9faad8-9ab0-48c2-b235-edf061d1d844" providerId="ADAL" clId="{9FE5E8AB-D513-45D4-9700-C1F72773A07E}" dt="2020-03-08T08:32:12.099" v="414" actId="2696"/>
        <pc:sldMkLst>
          <pc:docMk/>
          <pc:sldMk cId="354527526" sldId="266"/>
        </pc:sldMkLst>
      </pc:sldChg>
      <pc:sldChg chg="addSp delSp modSp add">
        <pc:chgData name="Alan Rai" userId="bc9faad8-9ab0-48c2-b235-edf061d1d844" providerId="ADAL" clId="{9FE5E8AB-D513-45D4-9700-C1F72773A07E}" dt="2020-03-10T09:51:49.032" v="7338" actId="14100"/>
        <pc:sldMkLst>
          <pc:docMk/>
          <pc:sldMk cId="2177447829" sldId="267"/>
        </pc:sldMkLst>
        <pc:spChg chg="mod">
          <ac:chgData name="Alan Rai" userId="bc9faad8-9ab0-48c2-b235-edf061d1d844" providerId="ADAL" clId="{9FE5E8AB-D513-45D4-9700-C1F72773A07E}" dt="2020-03-09T06:44:52.367" v="4809" actId="20577"/>
          <ac:spMkLst>
            <pc:docMk/>
            <pc:sldMk cId="2177447829" sldId="267"/>
            <ac:spMk id="2" creationId="{412B4E56-C1D4-B547-B297-C00CAD027E09}"/>
          </ac:spMkLst>
        </pc:spChg>
        <pc:spChg chg="add mod">
          <ac:chgData name="Alan Rai" userId="bc9faad8-9ab0-48c2-b235-edf061d1d844" providerId="ADAL" clId="{9FE5E8AB-D513-45D4-9700-C1F72773A07E}" dt="2020-03-10T09:51:49.032" v="7338" actId="14100"/>
          <ac:spMkLst>
            <pc:docMk/>
            <pc:sldMk cId="2177447829" sldId="267"/>
            <ac:spMk id="6" creationId="{17610893-CD9C-41D2-A3D9-045CB1EC95C4}"/>
          </ac:spMkLst>
        </pc:spChg>
        <pc:picChg chg="mod">
          <ac:chgData name="Alan Rai" userId="bc9faad8-9ab0-48c2-b235-edf061d1d844" providerId="ADAL" clId="{9FE5E8AB-D513-45D4-9700-C1F72773A07E}" dt="2020-03-10T09:48:31.475" v="7096" actId="1038"/>
          <ac:picMkLst>
            <pc:docMk/>
            <pc:sldMk cId="2177447829" sldId="267"/>
            <ac:picMk id="7" creationId="{C739E86B-8464-4DEC-935A-68D06EE93346}"/>
          </ac:picMkLst>
        </pc:picChg>
        <pc:picChg chg="del mod">
          <ac:chgData name="Alan Rai" userId="bc9faad8-9ab0-48c2-b235-edf061d1d844" providerId="ADAL" clId="{9FE5E8AB-D513-45D4-9700-C1F72773A07E}" dt="2020-03-10T09:48:24.378" v="7029" actId="478"/>
          <ac:picMkLst>
            <pc:docMk/>
            <pc:sldMk cId="2177447829" sldId="267"/>
            <ac:picMk id="8" creationId="{B375D379-E352-4A16-96A8-2C06B2D1DC2A}"/>
          </ac:picMkLst>
        </pc:picChg>
      </pc:sldChg>
      <pc:sldChg chg="addSp delSp modSp add del">
        <pc:chgData name="Alan Rai" userId="bc9faad8-9ab0-48c2-b235-edf061d1d844" providerId="ADAL" clId="{9FE5E8AB-D513-45D4-9700-C1F72773A07E}" dt="2020-03-08T09:33:48.131" v="1434" actId="2696"/>
        <pc:sldMkLst>
          <pc:docMk/>
          <pc:sldMk cId="3934795899" sldId="267"/>
        </pc:sldMkLst>
        <pc:spChg chg="mod">
          <ac:chgData name="Alan Rai" userId="bc9faad8-9ab0-48c2-b235-edf061d1d844" providerId="ADAL" clId="{9FE5E8AB-D513-45D4-9700-C1F72773A07E}" dt="2020-03-08T09:31:44.038" v="1413" actId="20577"/>
          <ac:spMkLst>
            <pc:docMk/>
            <pc:sldMk cId="3934795899" sldId="267"/>
            <ac:spMk id="2" creationId="{412B4E56-C1D4-B547-B297-C00CAD027E09}"/>
          </ac:spMkLst>
        </pc:spChg>
        <pc:spChg chg="del">
          <ac:chgData name="Alan Rai" userId="bc9faad8-9ab0-48c2-b235-edf061d1d844" providerId="ADAL" clId="{9FE5E8AB-D513-45D4-9700-C1F72773A07E}" dt="2020-03-08T09:32:07.170" v="1414" actId="478"/>
          <ac:spMkLst>
            <pc:docMk/>
            <pc:sldMk cId="3934795899" sldId="267"/>
            <ac:spMk id="3" creationId="{162F48CD-3ADF-6242-A854-129DC9A3777B}"/>
          </ac:spMkLst>
        </pc:spChg>
        <pc:spChg chg="add del mod">
          <ac:chgData name="Alan Rai" userId="bc9faad8-9ab0-48c2-b235-edf061d1d844" providerId="ADAL" clId="{9FE5E8AB-D513-45D4-9700-C1F72773A07E}" dt="2020-03-08T09:32:09.319" v="1415" actId="478"/>
          <ac:spMkLst>
            <pc:docMk/>
            <pc:sldMk cId="3934795899" sldId="267"/>
            <ac:spMk id="6" creationId="{FD986D6D-8FB4-416D-B731-CC14F729B661}"/>
          </ac:spMkLst>
        </pc:spChg>
        <pc:picChg chg="add mod">
          <ac:chgData name="Alan Rai" userId="bc9faad8-9ab0-48c2-b235-edf061d1d844" providerId="ADAL" clId="{9FE5E8AB-D513-45D4-9700-C1F72773A07E}" dt="2020-03-08T09:32:51.576" v="1426" actId="1076"/>
          <ac:picMkLst>
            <pc:docMk/>
            <pc:sldMk cId="3934795899" sldId="267"/>
            <ac:picMk id="7" creationId="{C739E86B-8464-4DEC-935A-68D06EE93346}"/>
          </ac:picMkLst>
        </pc:picChg>
        <pc:picChg chg="add mod">
          <ac:chgData name="Alan Rai" userId="bc9faad8-9ab0-48c2-b235-edf061d1d844" providerId="ADAL" clId="{9FE5E8AB-D513-45D4-9700-C1F72773A07E}" dt="2020-03-08T09:32:48.187" v="1425" actId="1076"/>
          <ac:picMkLst>
            <pc:docMk/>
            <pc:sldMk cId="3934795899" sldId="267"/>
            <ac:picMk id="8" creationId="{B375D379-E352-4A16-96A8-2C06B2D1DC2A}"/>
          </ac:picMkLst>
        </pc:picChg>
      </pc:sldChg>
      <pc:sldChg chg="addSp delSp modSp">
        <pc:chgData name="Alan Rai" userId="bc9faad8-9ab0-48c2-b235-edf061d1d844" providerId="ADAL" clId="{9FE5E8AB-D513-45D4-9700-C1F72773A07E}" dt="2020-03-09T06:45:22.775" v="4811"/>
        <pc:sldMkLst>
          <pc:docMk/>
          <pc:sldMk cId="3293743345" sldId="268"/>
        </pc:sldMkLst>
        <pc:spChg chg="add del">
          <ac:chgData name="Alan Rai" userId="bc9faad8-9ab0-48c2-b235-edf061d1d844" providerId="ADAL" clId="{9FE5E8AB-D513-45D4-9700-C1F72773A07E}" dt="2020-03-09T06:45:22.775" v="4811"/>
          <ac:spMkLst>
            <pc:docMk/>
            <pc:sldMk cId="3293743345" sldId="268"/>
            <ac:spMk id="3" creationId="{0A1B8728-AE52-4427-9EA7-0A30064B1434}"/>
          </ac:spMkLst>
        </pc:spChg>
        <pc:picChg chg="add del mod">
          <ac:chgData name="Alan Rai" userId="bc9faad8-9ab0-48c2-b235-edf061d1d844" providerId="ADAL" clId="{9FE5E8AB-D513-45D4-9700-C1F72773A07E}" dt="2020-03-08T10:13:10.513" v="3077"/>
          <ac:picMkLst>
            <pc:docMk/>
            <pc:sldMk cId="3293743345" sldId="268"/>
            <ac:picMk id="4" creationId="{4C65CD9C-4C25-45BC-A7F2-03952666A335}"/>
          </ac:picMkLst>
        </pc:picChg>
      </pc:sldChg>
      <pc:sldChg chg="modSp">
        <pc:chgData name="Alan Rai" userId="bc9faad8-9ab0-48c2-b235-edf061d1d844" providerId="ADAL" clId="{9FE5E8AB-D513-45D4-9700-C1F72773A07E}" dt="2020-03-09T07:19:50.995" v="6173" actId="6549"/>
        <pc:sldMkLst>
          <pc:docMk/>
          <pc:sldMk cId="1451084704" sldId="269"/>
        </pc:sldMkLst>
        <pc:graphicFrameChg chg="mod modGraphic">
          <ac:chgData name="Alan Rai" userId="bc9faad8-9ab0-48c2-b235-edf061d1d844" providerId="ADAL" clId="{9FE5E8AB-D513-45D4-9700-C1F72773A07E}" dt="2020-03-09T07:19:50.995" v="6173" actId="6549"/>
          <ac:graphicFrameMkLst>
            <pc:docMk/>
            <pc:sldMk cId="1451084704" sldId="269"/>
            <ac:graphicFrameMk id="4" creationId="{46D7FD21-35C7-D349-A1A0-16EBE9D1D327}"/>
          </ac:graphicFrameMkLst>
        </pc:graphicFrameChg>
      </pc:sldChg>
      <pc:sldChg chg="add del">
        <pc:chgData name="Alan Rai" userId="bc9faad8-9ab0-48c2-b235-edf061d1d844" providerId="ADAL" clId="{9FE5E8AB-D513-45D4-9700-C1F72773A07E}" dt="2020-03-08T09:48:43.081" v="2507" actId="2696"/>
        <pc:sldMkLst>
          <pc:docMk/>
          <pc:sldMk cId="844659258" sldId="271"/>
        </pc:sldMkLst>
      </pc:sldChg>
      <pc:sldChg chg="del">
        <pc:chgData name="Alan Rai" userId="bc9faad8-9ab0-48c2-b235-edf061d1d844" providerId="ADAL" clId="{9FE5E8AB-D513-45D4-9700-C1F72773A07E}" dt="2020-03-08T08:32:12.071" v="407" actId="2696"/>
        <pc:sldMkLst>
          <pc:docMk/>
          <pc:sldMk cId="1030671786" sldId="272"/>
        </pc:sldMkLst>
      </pc:sldChg>
      <pc:sldChg chg="del mod">
        <pc:chgData name="Alan Rai" userId="bc9faad8-9ab0-48c2-b235-edf061d1d844" providerId="ADAL" clId="{9FE5E8AB-D513-45D4-9700-C1F72773A07E}" dt="2020-03-08T10:09:43.245" v="3074" actId="2696"/>
        <pc:sldMkLst>
          <pc:docMk/>
          <pc:sldMk cId="3870741626" sldId="273"/>
        </pc:sldMkLst>
      </pc:sldChg>
      <pc:sldChg chg="del">
        <pc:chgData name="Alan Rai" userId="bc9faad8-9ab0-48c2-b235-edf061d1d844" providerId="ADAL" clId="{9FE5E8AB-D513-45D4-9700-C1F72773A07E}" dt="2020-03-08T10:09:43.241" v="3073" actId="2696"/>
        <pc:sldMkLst>
          <pc:docMk/>
          <pc:sldMk cId="1468608620" sldId="274"/>
        </pc:sldMkLst>
      </pc:sldChg>
      <pc:sldChg chg="del">
        <pc:chgData name="Alan Rai" userId="bc9faad8-9ab0-48c2-b235-edf061d1d844" providerId="ADAL" clId="{9FE5E8AB-D513-45D4-9700-C1F72773A07E}" dt="2020-03-08T10:09:43.238" v="3072" actId="2696"/>
        <pc:sldMkLst>
          <pc:docMk/>
          <pc:sldMk cId="395576606" sldId="276"/>
        </pc:sldMkLst>
      </pc:sldChg>
      <pc:sldChg chg="del">
        <pc:chgData name="Alan Rai" userId="bc9faad8-9ab0-48c2-b235-edf061d1d844" providerId="ADAL" clId="{9FE5E8AB-D513-45D4-9700-C1F72773A07E}" dt="2020-03-08T10:09:43.231" v="3071" actId="2696"/>
        <pc:sldMkLst>
          <pc:docMk/>
          <pc:sldMk cId="1676383118" sldId="277"/>
        </pc:sldMkLst>
      </pc:sldChg>
      <pc:sldChg chg="del">
        <pc:chgData name="Alan Rai" userId="bc9faad8-9ab0-48c2-b235-edf061d1d844" providerId="ADAL" clId="{9FE5E8AB-D513-45D4-9700-C1F72773A07E}" dt="2020-03-08T10:09:51.976" v="3075" actId="2696"/>
        <pc:sldMkLst>
          <pc:docMk/>
          <pc:sldMk cId="2049932356" sldId="278"/>
        </pc:sldMkLst>
      </pc:sldChg>
      <pc:sldChg chg="addSp delSp modSp del">
        <pc:chgData name="Alan Rai" userId="bc9faad8-9ab0-48c2-b235-edf061d1d844" providerId="ADAL" clId="{9FE5E8AB-D513-45D4-9700-C1F72773A07E}" dt="2020-03-08T10:21:43.702" v="3705" actId="2696"/>
        <pc:sldMkLst>
          <pc:docMk/>
          <pc:sldMk cId="4293847520" sldId="279"/>
        </pc:sldMkLst>
        <pc:spChg chg="del">
          <ac:chgData name="Alan Rai" userId="bc9faad8-9ab0-48c2-b235-edf061d1d844" providerId="ADAL" clId="{9FE5E8AB-D513-45D4-9700-C1F72773A07E}" dt="2020-03-08T09:55:15.999" v="2936" actId="478"/>
          <ac:spMkLst>
            <pc:docMk/>
            <pc:sldMk cId="4293847520" sldId="279"/>
            <ac:spMk id="2" creationId="{C9EF962D-CEAB-8B4A-A814-96BE1D9BD235}"/>
          </ac:spMkLst>
        </pc:spChg>
        <pc:spChg chg="del">
          <ac:chgData name="Alan Rai" userId="bc9faad8-9ab0-48c2-b235-edf061d1d844" providerId="ADAL" clId="{9FE5E8AB-D513-45D4-9700-C1F72773A07E}" dt="2020-03-08T09:55:15.999" v="2936" actId="478"/>
          <ac:spMkLst>
            <pc:docMk/>
            <pc:sldMk cId="4293847520" sldId="279"/>
            <ac:spMk id="3" creationId="{1B95A396-8168-C340-B28A-730C9A87D240}"/>
          </ac:spMkLst>
        </pc:spChg>
        <pc:spChg chg="del">
          <ac:chgData name="Alan Rai" userId="bc9faad8-9ab0-48c2-b235-edf061d1d844" providerId="ADAL" clId="{9FE5E8AB-D513-45D4-9700-C1F72773A07E}" dt="2020-03-08T09:55:15.999" v="2936" actId="478"/>
          <ac:spMkLst>
            <pc:docMk/>
            <pc:sldMk cId="4293847520" sldId="279"/>
            <ac:spMk id="4" creationId="{BD5A8548-4762-E94C-9995-45E69A571A7E}"/>
          </ac:spMkLst>
        </pc:spChg>
        <pc:spChg chg="del">
          <ac:chgData name="Alan Rai" userId="bc9faad8-9ab0-48c2-b235-edf061d1d844" providerId="ADAL" clId="{9FE5E8AB-D513-45D4-9700-C1F72773A07E}" dt="2020-03-08T09:55:15.999" v="2936" actId="478"/>
          <ac:spMkLst>
            <pc:docMk/>
            <pc:sldMk cId="4293847520" sldId="279"/>
            <ac:spMk id="5" creationId="{471BA9AC-2320-EA44-A375-9D9E2B123ACF}"/>
          </ac:spMkLst>
        </pc:spChg>
        <pc:spChg chg="del">
          <ac:chgData name="Alan Rai" userId="bc9faad8-9ab0-48c2-b235-edf061d1d844" providerId="ADAL" clId="{9FE5E8AB-D513-45D4-9700-C1F72773A07E}" dt="2020-03-08T09:55:15.999" v="2936" actId="478"/>
          <ac:spMkLst>
            <pc:docMk/>
            <pc:sldMk cId="4293847520" sldId="279"/>
            <ac:spMk id="6" creationId="{A0C07C2D-B209-DF49-A6C5-1D8FD366F866}"/>
          </ac:spMkLst>
        </pc:spChg>
        <pc:spChg chg="del">
          <ac:chgData name="Alan Rai" userId="bc9faad8-9ab0-48c2-b235-edf061d1d844" providerId="ADAL" clId="{9FE5E8AB-D513-45D4-9700-C1F72773A07E}" dt="2020-03-08T09:55:15.999" v="2936" actId="478"/>
          <ac:spMkLst>
            <pc:docMk/>
            <pc:sldMk cId="4293847520" sldId="279"/>
            <ac:spMk id="7" creationId="{452A6ECA-51E7-5E46-AF98-EE5CD15C5473}"/>
          </ac:spMkLst>
        </pc:spChg>
        <pc:spChg chg="del">
          <ac:chgData name="Alan Rai" userId="bc9faad8-9ab0-48c2-b235-edf061d1d844" providerId="ADAL" clId="{9FE5E8AB-D513-45D4-9700-C1F72773A07E}" dt="2020-03-08T09:55:15.999" v="2936" actId="478"/>
          <ac:spMkLst>
            <pc:docMk/>
            <pc:sldMk cId="4293847520" sldId="279"/>
            <ac:spMk id="8" creationId="{38DAE159-7181-394B-A050-3413EB49A605}"/>
          </ac:spMkLst>
        </pc:spChg>
        <pc:spChg chg="del">
          <ac:chgData name="Alan Rai" userId="bc9faad8-9ab0-48c2-b235-edf061d1d844" providerId="ADAL" clId="{9FE5E8AB-D513-45D4-9700-C1F72773A07E}" dt="2020-03-08T09:55:15.999" v="2936" actId="478"/>
          <ac:spMkLst>
            <pc:docMk/>
            <pc:sldMk cId="4293847520" sldId="279"/>
            <ac:spMk id="9" creationId="{6D3D17A3-64EF-CA41-A326-84A3F2FFC17D}"/>
          </ac:spMkLst>
        </pc:spChg>
        <pc:spChg chg="add del mod">
          <ac:chgData name="Alan Rai" userId="bc9faad8-9ab0-48c2-b235-edf061d1d844" providerId="ADAL" clId="{9FE5E8AB-D513-45D4-9700-C1F72773A07E}" dt="2020-03-08T09:55:20.266" v="2937" actId="478"/>
          <ac:spMkLst>
            <pc:docMk/>
            <pc:sldMk cId="4293847520" sldId="279"/>
            <ac:spMk id="12" creationId="{8074735C-DE4A-4C59-99F6-C3273D27F6EE}"/>
          </ac:spMkLst>
        </pc:spChg>
        <pc:spChg chg="add del mod">
          <ac:chgData name="Alan Rai" userId="bc9faad8-9ab0-48c2-b235-edf061d1d844" providerId="ADAL" clId="{9FE5E8AB-D513-45D4-9700-C1F72773A07E}" dt="2020-03-08T09:55:20.266" v="2937" actId="478"/>
          <ac:spMkLst>
            <pc:docMk/>
            <pc:sldMk cId="4293847520" sldId="279"/>
            <ac:spMk id="14" creationId="{896384EC-D303-4EA7-B8E4-E39379539344}"/>
          </ac:spMkLst>
        </pc:spChg>
        <pc:spChg chg="add del mod">
          <ac:chgData name="Alan Rai" userId="bc9faad8-9ab0-48c2-b235-edf061d1d844" providerId="ADAL" clId="{9FE5E8AB-D513-45D4-9700-C1F72773A07E}" dt="2020-03-08T09:55:20.266" v="2937" actId="478"/>
          <ac:spMkLst>
            <pc:docMk/>
            <pc:sldMk cId="4293847520" sldId="279"/>
            <ac:spMk id="17" creationId="{4A8CAD15-ADA1-455F-A25F-D4BB2B99EE7C}"/>
          </ac:spMkLst>
        </pc:spChg>
        <pc:spChg chg="add del mod">
          <ac:chgData name="Alan Rai" userId="bc9faad8-9ab0-48c2-b235-edf061d1d844" providerId="ADAL" clId="{9FE5E8AB-D513-45D4-9700-C1F72773A07E}" dt="2020-03-08T09:55:20.266" v="2937" actId="478"/>
          <ac:spMkLst>
            <pc:docMk/>
            <pc:sldMk cId="4293847520" sldId="279"/>
            <ac:spMk id="19" creationId="{338701CA-280F-482B-9F12-39E3AB188D12}"/>
          </ac:spMkLst>
        </pc:spChg>
        <pc:spChg chg="add del mod">
          <ac:chgData name="Alan Rai" userId="bc9faad8-9ab0-48c2-b235-edf061d1d844" providerId="ADAL" clId="{9FE5E8AB-D513-45D4-9700-C1F72773A07E}" dt="2020-03-08T09:55:20.266" v="2937" actId="478"/>
          <ac:spMkLst>
            <pc:docMk/>
            <pc:sldMk cId="4293847520" sldId="279"/>
            <ac:spMk id="21" creationId="{386CDFEF-5EE8-4126-BC33-C16ADDF1B397}"/>
          </ac:spMkLst>
        </pc:spChg>
        <pc:spChg chg="add del mod">
          <ac:chgData name="Alan Rai" userId="bc9faad8-9ab0-48c2-b235-edf061d1d844" providerId="ADAL" clId="{9FE5E8AB-D513-45D4-9700-C1F72773A07E}" dt="2020-03-08T09:55:20.266" v="2937" actId="478"/>
          <ac:spMkLst>
            <pc:docMk/>
            <pc:sldMk cId="4293847520" sldId="279"/>
            <ac:spMk id="23" creationId="{03C5AB67-9D67-4B1D-AEFF-C70478518EC2}"/>
          </ac:spMkLst>
        </pc:spChg>
        <pc:spChg chg="add mod">
          <ac:chgData name="Alan Rai" userId="bc9faad8-9ab0-48c2-b235-edf061d1d844" providerId="ADAL" clId="{9FE5E8AB-D513-45D4-9700-C1F72773A07E}" dt="2020-03-08T09:55:49.779" v="2962" actId="20577"/>
          <ac:spMkLst>
            <pc:docMk/>
            <pc:sldMk cId="4293847520" sldId="279"/>
            <ac:spMk id="25" creationId="{7E6238B2-CBAA-464D-8A1B-D78FD2E0E3D9}"/>
          </ac:spMkLst>
        </pc:spChg>
        <pc:grpChg chg="del">
          <ac:chgData name="Alan Rai" userId="bc9faad8-9ab0-48c2-b235-edf061d1d844" providerId="ADAL" clId="{9FE5E8AB-D513-45D4-9700-C1F72773A07E}" dt="2020-03-08T09:55:15.999" v="2936" actId="478"/>
          <ac:grpSpMkLst>
            <pc:docMk/>
            <pc:sldMk cId="4293847520" sldId="279"/>
            <ac:grpSpMk id="61" creationId="{E794EA2D-92E4-9343-BF54-8EECCBB85C82}"/>
          </ac:grpSpMkLst>
        </pc:grpChg>
        <pc:grpChg chg="del">
          <ac:chgData name="Alan Rai" userId="bc9faad8-9ab0-48c2-b235-edf061d1d844" providerId="ADAL" clId="{9FE5E8AB-D513-45D4-9700-C1F72773A07E}" dt="2020-03-08T09:55:15.999" v="2936" actId="478"/>
          <ac:grpSpMkLst>
            <pc:docMk/>
            <pc:sldMk cId="4293847520" sldId="279"/>
            <ac:grpSpMk id="62" creationId="{E3B74722-1C71-E247-A8C6-81F2108B99A2}"/>
          </ac:grpSpMkLst>
        </pc:grpChg>
        <pc:grpChg chg="del">
          <ac:chgData name="Alan Rai" userId="bc9faad8-9ab0-48c2-b235-edf061d1d844" providerId="ADAL" clId="{9FE5E8AB-D513-45D4-9700-C1F72773A07E}" dt="2020-03-08T09:55:15.999" v="2936" actId="478"/>
          <ac:grpSpMkLst>
            <pc:docMk/>
            <pc:sldMk cId="4293847520" sldId="279"/>
            <ac:grpSpMk id="63" creationId="{E66F6ED7-37DF-8A48-9D48-60423B12AB81}"/>
          </ac:grpSpMkLst>
        </pc:grpChg>
        <pc:grpChg chg="del">
          <ac:chgData name="Alan Rai" userId="bc9faad8-9ab0-48c2-b235-edf061d1d844" providerId="ADAL" clId="{9FE5E8AB-D513-45D4-9700-C1F72773A07E}" dt="2020-03-08T09:55:15.999" v="2936" actId="478"/>
          <ac:grpSpMkLst>
            <pc:docMk/>
            <pc:sldMk cId="4293847520" sldId="279"/>
            <ac:grpSpMk id="64" creationId="{48695766-C45B-E24B-B4DF-D5D874B295AD}"/>
          </ac:grpSpMkLst>
        </pc:grpChg>
        <pc:grpChg chg="del">
          <ac:chgData name="Alan Rai" userId="bc9faad8-9ab0-48c2-b235-edf061d1d844" providerId="ADAL" clId="{9FE5E8AB-D513-45D4-9700-C1F72773A07E}" dt="2020-03-08T09:55:15.999" v="2936" actId="478"/>
          <ac:grpSpMkLst>
            <pc:docMk/>
            <pc:sldMk cId="4293847520" sldId="279"/>
            <ac:grpSpMk id="65" creationId="{51408F7D-A3CA-4C47-8C49-C1726A929DF6}"/>
          </ac:grpSpMkLst>
        </pc:grpChg>
        <pc:grpChg chg="del">
          <ac:chgData name="Alan Rai" userId="bc9faad8-9ab0-48c2-b235-edf061d1d844" providerId="ADAL" clId="{9FE5E8AB-D513-45D4-9700-C1F72773A07E}" dt="2020-03-08T09:55:15.999" v="2936" actId="478"/>
          <ac:grpSpMkLst>
            <pc:docMk/>
            <pc:sldMk cId="4293847520" sldId="279"/>
            <ac:grpSpMk id="67" creationId="{7DF29967-6C76-C047-AF58-27939E2F3B94}"/>
          </ac:grpSpMkLst>
        </pc:grpChg>
        <pc:graphicFrameChg chg="add mod modGraphic">
          <ac:chgData name="Alan Rai" userId="bc9faad8-9ab0-48c2-b235-edf061d1d844" providerId="ADAL" clId="{9FE5E8AB-D513-45D4-9700-C1F72773A07E}" dt="2020-03-08T10:21:21.406" v="3686" actId="1037"/>
          <ac:graphicFrameMkLst>
            <pc:docMk/>
            <pc:sldMk cId="4293847520" sldId="279"/>
            <ac:graphicFrameMk id="42" creationId="{D0400D3B-CB40-411C-B16A-38D7231C2811}"/>
          </ac:graphicFrameMkLst>
        </pc:graphicFrameChg>
      </pc:sldChg>
      <pc:sldChg chg="del">
        <pc:chgData name="Alan Rai" userId="bc9faad8-9ab0-48c2-b235-edf061d1d844" providerId="ADAL" clId="{9FE5E8AB-D513-45D4-9700-C1F72773A07E}" dt="2020-03-08T10:06:46.684" v="3031" actId="2696"/>
        <pc:sldMkLst>
          <pc:docMk/>
          <pc:sldMk cId="2587018060" sldId="280"/>
        </pc:sldMkLst>
      </pc:sldChg>
      <pc:sldChg chg="del">
        <pc:chgData name="Alan Rai" userId="bc9faad8-9ab0-48c2-b235-edf061d1d844" providerId="ADAL" clId="{9FE5E8AB-D513-45D4-9700-C1F72773A07E}" dt="2020-03-08T10:06:46.682" v="3030" actId="2696"/>
        <pc:sldMkLst>
          <pc:docMk/>
          <pc:sldMk cId="2341321026" sldId="281"/>
        </pc:sldMkLst>
      </pc:sldChg>
      <pc:sldChg chg="modSp add">
        <pc:chgData name="Alan Rai" userId="bc9faad8-9ab0-48c2-b235-edf061d1d844" providerId="ADAL" clId="{9FE5E8AB-D513-45D4-9700-C1F72773A07E}" dt="2020-03-09T07:20:08.645" v="6204" actId="20577"/>
        <pc:sldMkLst>
          <pc:docMk/>
          <pc:sldMk cId="189406139" sldId="282"/>
        </pc:sldMkLst>
        <pc:spChg chg="mod">
          <ac:chgData name="Alan Rai" userId="bc9faad8-9ab0-48c2-b235-edf061d1d844" providerId="ADAL" clId="{9FE5E8AB-D513-45D4-9700-C1F72773A07E}" dt="2020-03-09T07:20:08.645" v="6204" actId="20577"/>
          <ac:spMkLst>
            <pc:docMk/>
            <pc:sldMk cId="189406139" sldId="282"/>
            <ac:spMk id="2" creationId="{EC83DDF6-4A21-DA4D-A615-0E13EEB914D3}"/>
          </ac:spMkLst>
        </pc:spChg>
        <pc:picChg chg="mod">
          <ac:chgData name="Alan Rai" userId="bc9faad8-9ab0-48c2-b235-edf061d1d844" providerId="ADAL" clId="{9FE5E8AB-D513-45D4-9700-C1F72773A07E}" dt="2020-03-08T10:22:06.900" v="3713" actId="1036"/>
          <ac:picMkLst>
            <pc:docMk/>
            <pc:sldMk cId="189406139" sldId="282"/>
            <ac:picMk id="7" creationId="{14CE270B-F85C-43A7-9D7E-FFDE79453207}"/>
          </ac:picMkLst>
        </pc:picChg>
      </pc:sldChg>
      <pc:sldChg chg="addSp delSp modSp del">
        <pc:chgData name="Alan Rai" userId="bc9faad8-9ab0-48c2-b235-edf061d1d844" providerId="ADAL" clId="{9FE5E8AB-D513-45D4-9700-C1F72773A07E}" dt="2020-03-08T09:33:48.157" v="1435" actId="2696"/>
        <pc:sldMkLst>
          <pc:docMk/>
          <pc:sldMk cId="2731171781" sldId="282"/>
        </pc:sldMkLst>
        <pc:spChg chg="mod">
          <ac:chgData name="Alan Rai" userId="bc9faad8-9ab0-48c2-b235-edf061d1d844" providerId="ADAL" clId="{9FE5E8AB-D513-45D4-9700-C1F72773A07E}" dt="2020-03-08T09:19:17.387" v="1368" actId="6549"/>
          <ac:spMkLst>
            <pc:docMk/>
            <pc:sldMk cId="2731171781" sldId="282"/>
            <ac:spMk id="2" creationId="{EC83DDF6-4A21-DA4D-A615-0E13EEB914D3}"/>
          </ac:spMkLst>
        </pc:spChg>
        <pc:spChg chg="del">
          <ac:chgData name="Alan Rai" userId="bc9faad8-9ab0-48c2-b235-edf061d1d844" providerId="ADAL" clId="{9FE5E8AB-D513-45D4-9700-C1F72773A07E}" dt="2020-03-08T09:19:44.634" v="1369" actId="478"/>
          <ac:spMkLst>
            <pc:docMk/>
            <pc:sldMk cId="2731171781" sldId="282"/>
            <ac:spMk id="3" creationId="{0D465C04-BCDD-AF4F-905A-8636E5118538}"/>
          </ac:spMkLst>
        </pc:spChg>
        <pc:spChg chg="add del mod">
          <ac:chgData name="Alan Rai" userId="bc9faad8-9ab0-48c2-b235-edf061d1d844" providerId="ADAL" clId="{9FE5E8AB-D513-45D4-9700-C1F72773A07E}" dt="2020-03-08T09:19:47.546" v="1370" actId="478"/>
          <ac:spMkLst>
            <pc:docMk/>
            <pc:sldMk cId="2731171781" sldId="282"/>
            <ac:spMk id="6" creationId="{E07145F3-BF2B-4F87-B80B-EAAA5BBD94FC}"/>
          </ac:spMkLst>
        </pc:spChg>
        <pc:picChg chg="add mod">
          <ac:chgData name="Alan Rai" userId="bc9faad8-9ab0-48c2-b235-edf061d1d844" providerId="ADAL" clId="{9FE5E8AB-D513-45D4-9700-C1F72773A07E}" dt="2020-03-08T09:20:22.662" v="1388" actId="1036"/>
          <ac:picMkLst>
            <pc:docMk/>
            <pc:sldMk cId="2731171781" sldId="282"/>
            <ac:picMk id="7" creationId="{14CE270B-F85C-43A7-9D7E-FFDE79453207}"/>
          </ac:picMkLst>
        </pc:picChg>
      </pc:sldChg>
      <pc:sldChg chg="del">
        <pc:chgData name="Alan Rai" userId="bc9faad8-9ab0-48c2-b235-edf061d1d844" providerId="ADAL" clId="{9FE5E8AB-D513-45D4-9700-C1F72773A07E}" dt="2020-03-08T09:46:59.605" v="2480" actId="2696"/>
        <pc:sldMkLst>
          <pc:docMk/>
          <pc:sldMk cId="4107923447" sldId="283"/>
        </pc:sldMkLst>
      </pc:sldChg>
      <pc:sldChg chg="del">
        <pc:chgData name="Alan Rai" userId="bc9faad8-9ab0-48c2-b235-edf061d1d844" providerId="ADAL" clId="{9FE5E8AB-D513-45D4-9700-C1F72773A07E}" dt="2020-03-08T10:09:43.229" v="3070" actId="2696"/>
        <pc:sldMkLst>
          <pc:docMk/>
          <pc:sldMk cId="2450626127" sldId="284"/>
        </pc:sldMkLst>
      </pc:sldChg>
      <pc:sldChg chg="modSp add del">
        <pc:chgData name="Alan Rai" userId="bc9faad8-9ab0-48c2-b235-edf061d1d844" providerId="ADAL" clId="{9FE5E8AB-D513-45D4-9700-C1F72773A07E}" dt="2020-03-08T10:08:56.457" v="3067" actId="20577"/>
        <pc:sldMkLst>
          <pc:docMk/>
          <pc:sldMk cId="3394833366" sldId="285"/>
        </pc:sldMkLst>
        <pc:spChg chg="mod">
          <ac:chgData name="Alan Rai" userId="bc9faad8-9ab0-48c2-b235-edf061d1d844" providerId="ADAL" clId="{9FE5E8AB-D513-45D4-9700-C1F72773A07E}" dt="2020-03-08T09:34:29.143" v="1467" actId="20577"/>
          <ac:spMkLst>
            <pc:docMk/>
            <pc:sldMk cId="3394833366" sldId="285"/>
            <ac:spMk id="2" creationId="{CE30B2BD-2900-2B4B-9947-2D11FA82FAB6}"/>
          </ac:spMkLst>
        </pc:spChg>
        <pc:spChg chg="mod">
          <ac:chgData name="Alan Rai" userId="bc9faad8-9ab0-48c2-b235-edf061d1d844" providerId="ADAL" clId="{9FE5E8AB-D513-45D4-9700-C1F72773A07E}" dt="2020-03-08T10:08:56.457" v="3067" actId="20577"/>
          <ac:spMkLst>
            <pc:docMk/>
            <pc:sldMk cId="3394833366" sldId="285"/>
            <ac:spMk id="4" creationId="{041BD0DD-CF27-B940-8FC1-D92D3F6715CC}"/>
          </ac:spMkLst>
        </pc:spChg>
      </pc:sldChg>
      <pc:sldChg chg="del">
        <pc:chgData name="Alan Rai" userId="bc9faad8-9ab0-48c2-b235-edf061d1d844" providerId="ADAL" clId="{9FE5E8AB-D513-45D4-9700-C1F72773A07E}" dt="2020-03-08T09:46:58.890" v="2479" actId="2696"/>
        <pc:sldMkLst>
          <pc:docMk/>
          <pc:sldMk cId="575176606" sldId="286"/>
        </pc:sldMkLst>
      </pc:sldChg>
      <pc:sldChg chg="addSp modSp">
        <pc:chgData name="Alan Rai" userId="bc9faad8-9ab0-48c2-b235-edf061d1d844" providerId="ADAL" clId="{9FE5E8AB-D513-45D4-9700-C1F72773A07E}" dt="2020-03-09T06:44:06.804" v="4751" actId="1076"/>
        <pc:sldMkLst>
          <pc:docMk/>
          <pc:sldMk cId="3618508177" sldId="288"/>
        </pc:sldMkLst>
        <pc:spChg chg="add mod">
          <ac:chgData name="Alan Rai" userId="bc9faad8-9ab0-48c2-b235-edf061d1d844" providerId="ADAL" clId="{9FE5E8AB-D513-45D4-9700-C1F72773A07E}" dt="2020-03-09T06:43:32.029" v="4750" actId="1035"/>
          <ac:spMkLst>
            <pc:docMk/>
            <pc:sldMk cId="3618508177" sldId="288"/>
            <ac:spMk id="2" creationId="{2538E0F3-8E7D-4F43-B5CE-CE40F34435A4}"/>
          </ac:spMkLst>
        </pc:spChg>
        <pc:spChg chg="add mod">
          <ac:chgData name="Alan Rai" userId="bc9faad8-9ab0-48c2-b235-edf061d1d844" providerId="ADAL" clId="{9FE5E8AB-D513-45D4-9700-C1F72773A07E}" dt="2020-03-09T06:42:45.346" v="4723" actId="1076"/>
          <ac:spMkLst>
            <pc:docMk/>
            <pc:sldMk cId="3618508177" sldId="288"/>
            <ac:spMk id="5" creationId="{2CB94028-CC03-4644-8175-A41A2E749AD0}"/>
          </ac:spMkLst>
        </pc:spChg>
        <pc:spChg chg="add mod">
          <ac:chgData name="Alan Rai" userId="bc9faad8-9ab0-48c2-b235-edf061d1d844" providerId="ADAL" clId="{9FE5E8AB-D513-45D4-9700-C1F72773A07E}" dt="2020-03-09T06:44:06.804" v="4751" actId="1076"/>
          <ac:spMkLst>
            <pc:docMk/>
            <pc:sldMk cId="3618508177" sldId="288"/>
            <ac:spMk id="6" creationId="{453B6AE9-6E5E-47C1-897C-054A4B6A7F2F}"/>
          </ac:spMkLst>
        </pc:spChg>
        <pc:spChg chg="mod">
          <ac:chgData name="Alan Rai" userId="bc9faad8-9ab0-48c2-b235-edf061d1d844" providerId="ADAL" clId="{9FE5E8AB-D513-45D4-9700-C1F72773A07E}" dt="2020-03-08T09:49:00.619" v="2551" actId="20577"/>
          <ac:spMkLst>
            <pc:docMk/>
            <pc:sldMk cId="3618508177" sldId="288"/>
            <ac:spMk id="9" creationId="{00000000-0000-0000-0000-000000000000}"/>
          </ac:spMkLst>
        </pc:spChg>
      </pc:sldChg>
      <pc:sldChg chg="modSp del">
        <pc:chgData name="Alan Rai" userId="bc9faad8-9ab0-48c2-b235-edf061d1d844" providerId="ADAL" clId="{9FE5E8AB-D513-45D4-9700-C1F72773A07E}" dt="2020-03-09T06:40:27.003" v="4591" actId="2696"/>
        <pc:sldMkLst>
          <pc:docMk/>
          <pc:sldMk cId="322584378" sldId="290"/>
        </pc:sldMkLst>
        <pc:spChg chg="mod">
          <ac:chgData name="Alan Rai" userId="bc9faad8-9ab0-48c2-b235-edf061d1d844" providerId="ADAL" clId="{9FE5E8AB-D513-45D4-9700-C1F72773A07E}" dt="2020-03-08T09:48:30.360" v="2506" actId="1036"/>
          <ac:spMkLst>
            <pc:docMk/>
            <pc:sldMk cId="322584378" sldId="290"/>
            <ac:spMk id="4" creationId="{5D5461FE-9BC4-B64D-9C56-900CF04D3C51}"/>
          </ac:spMkLst>
        </pc:spChg>
        <pc:spChg chg="mod">
          <ac:chgData name="Alan Rai" userId="bc9faad8-9ab0-48c2-b235-edf061d1d844" providerId="ADAL" clId="{9FE5E8AB-D513-45D4-9700-C1F72773A07E}" dt="2020-03-08T09:48:30.360" v="2506" actId="1036"/>
          <ac:spMkLst>
            <pc:docMk/>
            <pc:sldMk cId="322584378" sldId="290"/>
            <ac:spMk id="7" creationId="{5D5461FE-9BC4-B64D-9C56-900CF04D3C51}"/>
          </ac:spMkLst>
        </pc:spChg>
        <pc:spChg chg="mod">
          <ac:chgData name="Alan Rai" userId="bc9faad8-9ab0-48c2-b235-edf061d1d844" providerId="ADAL" clId="{9FE5E8AB-D513-45D4-9700-C1F72773A07E}" dt="2020-03-08T09:48:30.360" v="2506" actId="1036"/>
          <ac:spMkLst>
            <pc:docMk/>
            <pc:sldMk cId="322584378" sldId="290"/>
            <ac:spMk id="8" creationId="{5D5461FE-9BC4-B64D-9C56-900CF04D3C51}"/>
          </ac:spMkLst>
        </pc:spChg>
        <pc:spChg chg="mod">
          <ac:chgData name="Alan Rai" userId="bc9faad8-9ab0-48c2-b235-edf061d1d844" providerId="ADAL" clId="{9FE5E8AB-D513-45D4-9700-C1F72773A07E}" dt="2020-03-08T09:47:50.829" v="2499" actId="1035"/>
          <ac:spMkLst>
            <pc:docMk/>
            <pc:sldMk cId="322584378" sldId="290"/>
            <ac:spMk id="15" creationId="{5D5461FE-9BC4-B64D-9C56-900CF04D3C51}"/>
          </ac:spMkLst>
        </pc:spChg>
      </pc:sldChg>
      <pc:sldChg chg="modSp add del">
        <pc:chgData name="Alan Rai" userId="bc9faad8-9ab0-48c2-b235-edf061d1d844" providerId="ADAL" clId="{9FE5E8AB-D513-45D4-9700-C1F72773A07E}" dt="2020-03-08T08:31:29.223" v="401" actId="2696"/>
        <pc:sldMkLst>
          <pc:docMk/>
          <pc:sldMk cId="1464940357" sldId="291"/>
        </pc:sldMkLst>
        <pc:spChg chg="mod">
          <ac:chgData name="Alan Rai" userId="bc9faad8-9ab0-48c2-b235-edf061d1d844" providerId="ADAL" clId="{9FE5E8AB-D513-45D4-9700-C1F72773A07E}" dt="2020-03-08T08:29:13.446" v="246"/>
          <ac:spMkLst>
            <pc:docMk/>
            <pc:sldMk cId="1464940357" sldId="291"/>
            <ac:spMk id="2" creationId="{13EBF2BC-5096-1945-9691-45DB5D7FB151}"/>
          </ac:spMkLst>
        </pc:spChg>
        <pc:spChg chg="mod">
          <ac:chgData name="Alan Rai" userId="bc9faad8-9ab0-48c2-b235-edf061d1d844" providerId="ADAL" clId="{9FE5E8AB-D513-45D4-9700-C1F72773A07E}" dt="2020-03-08T08:29:18.414" v="247"/>
          <ac:spMkLst>
            <pc:docMk/>
            <pc:sldMk cId="1464940357" sldId="291"/>
            <ac:spMk id="3" creationId="{D88D36DC-ED06-284F-860B-75F98BB019C9}"/>
          </ac:spMkLst>
        </pc:spChg>
      </pc:sldChg>
      <pc:sldChg chg="modSp add del">
        <pc:chgData name="Alan Rai" userId="bc9faad8-9ab0-48c2-b235-edf061d1d844" providerId="ADAL" clId="{9FE5E8AB-D513-45D4-9700-C1F72773A07E}" dt="2020-03-08T08:31:13.999" v="396" actId="2696"/>
        <pc:sldMkLst>
          <pc:docMk/>
          <pc:sldMk cId="3554639709" sldId="292"/>
        </pc:sldMkLst>
        <pc:spChg chg="mod">
          <ac:chgData name="Alan Rai" userId="bc9faad8-9ab0-48c2-b235-edf061d1d844" providerId="ADAL" clId="{9FE5E8AB-D513-45D4-9700-C1F72773A07E}" dt="2020-03-08T08:29:42.565" v="285" actId="14100"/>
          <ac:spMkLst>
            <pc:docMk/>
            <pc:sldMk cId="3554639709" sldId="292"/>
            <ac:spMk id="2" creationId="{13EBF2BC-5096-1945-9691-45DB5D7FB151}"/>
          </ac:spMkLst>
        </pc:spChg>
        <pc:spChg chg="mod">
          <ac:chgData name="Alan Rai" userId="bc9faad8-9ab0-48c2-b235-edf061d1d844" providerId="ADAL" clId="{9FE5E8AB-D513-45D4-9700-C1F72773A07E}" dt="2020-03-08T08:29:55.812" v="338" actId="20577"/>
          <ac:spMkLst>
            <pc:docMk/>
            <pc:sldMk cId="3554639709" sldId="292"/>
            <ac:spMk id="3" creationId="{D88D36DC-ED06-284F-860B-75F98BB019C9}"/>
          </ac:spMkLst>
        </pc:spChg>
      </pc:sldChg>
      <pc:sldChg chg="modSp add del">
        <pc:chgData name="Alan Rai" userId="bc9faad8-9ab0-48c2-b235-edf061d1d844" providerId="ADAL" clId="{9FE5E8AB-D513-45D4-9700-C1F72773A07E}" dt="2020-03-08T08:31:56.823" v="406" actId="2696"/>
        <pc:sldMkLst>
          <pc:docMk/>
          <pc:sldMk cId="1697447020" sldId="293"/>
        </pc:sldMkLst>
        <pc:spChg chg="mod">
          <ac:chgData name="Alan Rai" userId="bc9faad8-9ab0-48c2-b235-edf061d1d844" providerId="ADAL" clId="{9FE5E8AB-D513-45D4-9700-C1F72773A07E}" dt="2020-03-08T08:30:27.795" v="358" actId="20577"/>
          <ac:spMkLst>
            <pc:docMk/>
            <pc:sldMk cId="1697447020" sldId="293"/>
            <ac:spMk id="2" creationId="{13EBF2BC-5096-1945-9691-45DB5D7FB151}"/>
          </ac:spMkLst>
        </pc:spChg>
        <pc:spChg chg="mod">
          <ac:chgData name="Alan Rai" userId="bc9faad8-9ab0-48c2-b235-edf061d1d844" providerId="ADAL" clId="{9FE5E8AB-D513-45D4-9700-C1F72773A07E}" dt="2020-03-08T08:30:36.149" v="391" actId="20577"/>
          <ac:spMkLst>
            <pc:docMk/>
            <pc:sldMk cId="1697447020" sldId="293"/>
            <ac:spMk id="3" creationId="{D88D36DC-ED06-284F-860B-75F98BB019C9}"/>
          </ac:spMkLst>
        </pc:spChg>
      </pc:sldChg>
      <pc:sldChg chg="addSp delSp modSp add del">
        <pc:chgData name="Alan Rai" userId="bc9faad8-9ab0-48c2-b235-edf061d1d844" providerId="ADAL" clId="{9FE5E8AB-D513-45D4-9700-C1F72773A07E}" dt="2020-03-09T07:20:21.129" v="6209" actId="2696"/>
        <pc:sldMkLst>
          <pc:docMk/>
          <pc:sldMk cId="365341271" sldId="294"/>
        </pc:sldMkLst>
        <pc:spChg chg="del">
          <ac:chgData name="Alan Rai" userId="bc9faad8-9ab0-48c2-b235-edf061d1d844" providerId="ADAL" clId="{9FE5E8AB-D513-45D4-9700-C1F72773A07E}" dt="2020-03-08T08:31:07.764" v="393" actId="478"/>
          <ac:spMkLst>
            <pc:docMk/>
            <pc:sldMk cId="365341271" sldId="294"/>
            <ac:spMk id="2" creationId="{13EBF2BC-5096-1945-9691-45DB5D7FB151}"/>
          </ac:spMkLst>
        </pc:spChg>
        <pc:spChg chg="del">
          <ac:chgData name="Alan Rai" userId="bc9faad8-9ab0-48c2-b235-edf061d1d844" providerId="ADAL" clId="{9FE5E8AB-D513-45D4-9700-C1F72773A07E}" dt="2020-03-08T08:31:07.764" v="393" actId="478"/>
          <ac:spMkLst>
            <pc:docMk/>
            <pc:sldMk cId="365341271" sldId="294"/>
            <ac:spMk id="3" creationId="{D88D36DC-ED06-284F-860B-75F98BB019C9}"/>
          </ac:spMkLst>
        </pc:spChg>
        <pc:spChg chg="add del mod">
          <ac:chgData name="Alan Rai" userId="bc9faad8-9ab0-48c2-b235-edf061d1d844" providerId="ADAL" clId="{9FE5E8AB-D513-45D4-9700-C1F72773A07E}" dt="2020-03-08T08:31:10.889" v="394" actId="478"/>
          <ac:spMkLst>
            <pc:docMk/>
            <pc:sldMk cId="365341271" sldId="294"/>
            <ac:spMk id="6" creationId="{6BD9B4B3-500E-4958-92FF-841A247332E9}"/>
          </ac:spMkLst>
        </pc:spChg>
        <pc:spChg chg="add del mod">
          <ac:chgData name="Alan Rai" userId="bc9faad8-9ab0-48c2-b235-edf061d1d844" providerId="ADAL" clId="{9FE5E8AB-D513-45D4-9700-C1F72773A07E}" dt="2020-03-08T08:31:10.889" v="394" actId="478"/>
          <ac:spMkLst>
            <pc:docMk/>
            <pc:sldMk cId="365341271" sldId="294"/>
            <ac:spMk id="8" creationId="{75E984DA-2F39-444C-A89F-6808FA5D7C46}"/>
          </ac:spMkLst>
        </pc:spChg>
        <pc:spChg chg="add">
          <ac:chgData name="Alan Rai" userId="bc9faad8-9ab0-48c2-b235-edf061d1d844" providerId="ADAL" clId="{9FE5E8AB-D513-45D4-9700-C1F72773A07E}" dt="2020-03-08T08:31:11.507" v="395"/>
          <ac:spMkLst>
            <pc:docMk/>
            <pc:sldMk cId="365341271" sldId="294"/>
            <ac:spMk id="9" creationId="{08B44570-DEEF-445F-A6BC-883FA92B4DAE}"/>
          </ac:spMkLst>
        </pc:spChg>
        <pc:spChg chg="add">
          <ac:chgData name="Alan Rai" userId="bc9faad8-9ab0-48c2-b235-edf061d1d844" providerId="ADAL" clId="{9FE5E8AB-D513-45D4-9700-C1F72773A07E}" dt="2020-03-08T08:31:11.507" v="395"/>
          <ac:spMkLst>
            <pc:docMk/>
            <pc:sldMk cId="365341271" sldId="294"/>
            <ac:spMk id="10" creationId="{F0107690-9E47-4648-A120-56A90DB32051}"/>
          </ac:spMkLst>
        </pc:spChg>
      </pc:sldChg>
      <pc:sldChg chg="addSp delSp modSp add del">
        <pc:chgData name="Alan Rai" userId="bc9faad8-9ab0-48c2-b235-edf061d1d844" providerId="ADAL" clId="{9FE5E8AB-D513-45D4-9700-C1F72773A07E}" dt="2020-03-09T07:19:36.073" v="6159" actId="2696"/>
        <pc:sldMkLst>
          <pc:docMk/>
          <pc:sldMk cId="3654082335" sldId="295"/>
        </pc:sldMkLst>
        <pc:spChg chg="add del mod">
          <ac:chgData name="Alan Rai" userId="bc9faad8-9ab0-48c2-b235-edf061d1d844" providerId="ADAL" clId="{9FE5E8AB-D513-45D4-9700-C1F72773A07E}" dt="2020-03-08T08:31:26.349" v="399" actId="478"/>
          <ac:spMkLst>
            <pc:docMk/>
            <pc:sldMk cId="3654082335" sldId="295"/>
            <ac:spMk id="3" creationId="{6915DDDD-BB9D-4494-8B73-360D02A62AB7}"/>
          </ac:spMkLst>
        </pc:spChg>
        <pc:spChg chg="add del mod">
          <ac:chgData name="Alan Rai" userId="bc9faad8-9ab0-48c2-b235-edf061d1d844" providerId="ADAL" clId="{9FE5E8AB-D513-45D4-9700-C1F72773A07E}" dt="2020-03-08T08:31:26.349" v="399" actId="478"/>
          <ac:spMkLst>
            <pc:docMk/>
            <pc:sldMk cId="3654082335" sldId="295"/>
            <ac:spMk id="6" creationId="{0C7B864B-6047-4EFB-8433-2262518B1E8D}"/>
          </ac:spMkLst>
        </pc:spChg>
        <pc:spChg chg="del">
          <ac:chgData name="Alan Rai" userId="bc9faad8-9ab0-48c2-b235-edf061d1d844" providerId="ADAL" clId="{9FE5E8AB-D513-45D4-9700-C1F72773A07E}" dt="2020-03-08T08:31:23.511" v="398" actId="478"/>
          <ac:spMkLst>
            <pc:docMk/>
            <pc:sldMk cId="3654082335" sldId="295"/>
            <ac:spMk id="9" creationId="{08B44570-DEEF-445F-A6BC-883FA92B4DAE}"/>
          </ac:spMkLst>
        </pc:spChg>
        <pc:spChg chg="del">
          <ac:chgData name="Alan Rai" userId="bc9faad8-9ab0-48c2-b235-edf061d1d844" providerId="ADAL" clId="{9FE5E8AB-D513-45D4-9700-C1F72773A07E}" dt="2020-03-08T08:31:23.511" v="398" actId="478"/>
          <ac:spMkLst>
            <pc:docMk/>
            <pc:sldMk cId="3654082335" sldId="295"/>
            <ac:spMk id="10" creationId="{F0107690-9E47-4648-A120-56A90DB32051}"/>
          </ac:spMkLst>
        </pc:spChg>
        <pc:spChg chg="add">
          <ac:chgData name="Alan Rai" userId="bc9faad8-9ab0-48c2-b235-edf061d1d844" providerId="ADAL" clId="{9FE5E8AB-D513-45D4-9700-C1F72773A07E}" dt="2020-03-08T08:31:26.897" v="400"/>
          <ac:spMkLst>
            <pc:docMk/>
            <pc:sldMk cId="3654082335" sldId="295"/>
            <ac:spMk id="11" creationId="{40AF1BCF-224C-481A-B02E-D435A06ABD5B}"/>
          </ac:spMkLst>
        </pc:spChg>
        <pc:spChg chg="add">
          <ac:chgData name="Alan Rai" userId="bc9faad8-9ab0-48c2-b235-edf061d1d844" providerId="ADAL" clId="{9FE5E8AB-D513-45D4-9700-C1F72773A07E}" dt="2020-03-08T08:31:26.897" v="400"/>
          <ac:spMkLst>
            <pc:docMk/>
            <pc:sldMk cId="3654082335" sldId="295"/>
            <ac:spMk id="12" creationId="{BFDDE762-F5E5-4F0A-9854-2CE4146838AA}"/>
          </ac:spMkLst>
        </pc:spChg>
      </pc:sldChg>
      <pc:sldChg chg="addSp delSp modSp add del">
        <pc:chgData name="Alan Rai" userId="bc9faad8-9ab0-48c2-b235-edf061d1d844" providerId="ADAL" clId="{9FE5E8AB-D513-45D4-9700-C1F72773A07E}" dt="2020-03-09T01:45:49.774" v="4000" actId="2696"/>
        <pc:sldMkLst>
          <pc:docMk/>
          <pc:sldMk cId="3584010909" sldId="296"/>
        </pc:sldMkLst>
        <pc:spChg chg="add del mod">
          <ac:chgData name="Alan Rai" userId="bc9faad8-9ab0-48c2-b235-edf061d1d844" providerId="ADAL" clId="{9FE5E8AB-D513-45D4-9700-C1F72773A07E}" dt="2020-03-08T08:31:53.191" v="404" actId="478"/>
          <ac:spMkLst>
            <pc:docMk/>
            <pc:sldMk cId="3584010909" sldId="296"/>
            <ac:spMk id="3" creationId="{4E79FA38-BD53-4747-ABCF-5C0765FF0C21}"/>
          </ac:spMkLst>
        </pc:spChg>
        <pc:spChg chg="add del mod">
          <ac:chgData name="Alan Rai" userId="bc9faad8-9ab0-48c2-b235-edf061d1d844" providerId="ADAL" clId="{9FE5E8AB-D513-45D4-9700-C1F72773A07E}" dt="2020-03-08T08:31:53.191" v="404" actId="478"/>
          <ac:spMkLst>
            <pc:docMk/>
            <pc:sldMk cId="3584010909" sldId="296"/>
            <ac:spMk id="6" creationId="{861A1DA1-AEC9-4A96-8387-2BB70322B567}"/>
          </ac:spMkLst>
        </pc:spChg>
        <pc:spChg chg="add">
          <ac:chgData name="Alan Rai" userId="bc9faad8-9ab0-48c2-b235-edf061d1d844" providerId="ADAL" clId="{9FE5E8AB-D513-45D4-9700-C1F72773A07E}" dt="2020-03-08T08:31:53.708" v="405"/>
          <ac:spMkLst>
            <pc:docMk/>
            <pc:sldMk cId="3584010909" sldId="296"/>
            <ac:spMk id="9" creationId="{2F2AC3DD-6806-4F13-8F6D-F2C7F0A80578}"/>
          </ac:spMkLst>
        </pc:spChg>
        <pc:spChg chg="add">
          <ac:chgData name="Alan Rai" userId="bc9faad8-9ab0-48c2-b235-edf061d1d844" providerId="ADAL" clId="{9FE5E8AB-D513-45D4-9700-C1F72773A07E}" dt="2020-03-08T08:31:53.708" v="405"/>
          <ac:spMkLst>
            <pc:docMk/>
            <pc:sldMk cId="3584010909" sldId="296"/>
            <ac:spMk id="10" creationId="{9F6FA0E1-FB0C-4448-BFF4-D21393568758}"/>
          </ac:spMkLst>
        </pc:spChg>
        <pc:spChg chg="del">
          <ac:chgData name="Alan Rai" userId="bc9faad8-9ab0-48c2-b235-edf061d1d844" providerId="ADAL" clId="{9FE5E8AB-D513-45D4-9700-C1F72773A07E}" dt="2020-03-08T08:31:49.244" v="403" actId="478"/>
          <ac:spMkLst>
            <pc:docMk/>
            <pc:sldMk cId="3584010909" sldId="296"/>
            <ac:spMk id="11" creationId="{40AF1BCF-224C-481A-B02E-D435A06ABD5B}"/>
          </ac:spMkLst>
        </pc:spChg>
        <pc:spChg chg="del">
          <ac:chgData name="Alan Rai" userId="bc9faad8-9ab0-48c2-b235-edf061d1d844" providerId="ADAL" clId="{9FE5E8AB-D513-45D4-9700-C1F72773A07E}" dt="2020-03-08T08:31:49.244" v="403" actId="478"/>
          <ac:spMkLst>
            <pc:docMk/>
            <pc:sldMk cId="3584010909" sldId="296"/>
            <ac:spMk id="12" creationId="{BFDDE762-F5E5-4F0A-9854-2CE4146838AA}"/>
          </ac:spMkLst>
        </pc:spChg>
      </pc:sldChg>
      <pc:sldChg chg="addSp delSp modSp add">
        <pc:chgData name="Alan Rai" userId="bc9faad8-9ab0-48c2-b235-edf061d1d844" providerId="ADAL" clId="{9FE5E8AB-D513-45D4-9700-C1F72773A07E}" dt="2020-03-09T01:38:18.210" v="3912" actId="14100"/>
        <pc:sldMkLst>
          <pc:docMk/>
          <pc:sldMk cId="867165605" sldId="297"/>
        </pc:sldMkLst>
        <pc:spChg chg="mod">
          <ac:chgData name="Alan Rai" userId="bc9faad8-9ab0-48c2-b235-edf061d1d844" providerId="ADAL" clId="{9FE5E8AB-D513-45D4-9700-C1F72773A07E}" dt="2020-03-08T09:34:45.085" v="1474" actId="20577"/>
          <ac:spMkLst>
            <pc:docMk/>
            <pc:sldMk cId="867165605" sldId="297"/>
            <ac:spMk id="2" creationId="{DE3566F4-734D-E946-A578-96212C2A7A7D}"/>
          </ac:spMkLst>
        </pc:spChg>
        <pc:spChg chg="add del mod">
          <ac:chgData name="Alan Rai" userId="bc9faad8-9ab0-48c2-b235-edf061d1d844" providerId="ADAL" clId="{9FE5E8AB-D513-45D4-9700-C1F72773A07E}" dt="2020-03-08T09:08:03.548" v="1090" actId="11529"/>
          <ac:spMkLst>
            <pc:docMk/>
            <pc:sldMk cId="867165605" sldId="297"/>
            <ac:spMk id="4" creationId="{EDDE2A8C-88B4-4784-9049-64BA52153100}"/>
          </ac:spMkLst>
        </pc:spChg>
        <pc:spChg chg="add mod">
          <ac:chgData name="Alan Rai" userId="bc9faad8-9ab0-48c2-b235-edf061d1d844" providerId="ADAL" clId="{9FE5E8AB-D513-45D4-9700-C1F72773A07E}" dt="2020-03-08T09:01:07.687" v="453" actId="1076"/>
          <ac:spMkLst>
            <pc:docMk/>
            <pc:sldMk cId="867165605" sldId="297"/>
            <ac:spMk id="5" creationId="{37549590-4FC8-472C-A90B-34354F77E7F1}"/>
          </ac:spMkLst>
        </pc:spChg>
        <pc:graphicFrameChg chg="mod modGraphic">
          <ac:chgData name="Alan Rai" userId="bc9faad8-9ab0-48c2-b235-edf061d1d844" providerId="ADAL" clId="{9FE5E8AB-D513-45D4-9700-C1F72773A07E}" dt="2020-03-09T01:38:18.210" v="3912" actId="14100"/>
          <ac:graphicFrameMkLst>
            <pc:docMk/>
            <pc:sldMk cId="867165605" sldId="297"/>
            <ac:graphicFrameMk id="6" creationId="{ADFE2346-6151-0B44-9733-BFD033ABC801}"/>
          </ac:graphicFrameMkLst>
        </pc:graphicFrameChg>
      </pc:sldChg>
      <pc:sldChg chg="modSp add del">
        <pc:chgData name="Alan Rai" userId="bc9faad8-9ab0-48c2-b235-edf061d1d844" providerId="ADAL" clId="{9FE5E8AB-D513-45D4-9700-C1F72773A07E}" dt="2020-03-08T09:15:49.105" v="1170" actId="2696"/>
        <pc:sldMkLst>
          <pc:docMk/>
          <pc:sldMk cId="1227404929" sldId="298"/>
        </pc:sldMkLst>
        <pc:spChg chg="mod">
          <ac:chgData name="Alan Rai" userId="bc9faad8-9ab0-48c2-b235-edf061d1d844" providerId="ADAL" clId="{9FE5E8AB-D513-45D4-9700-C1F72773A07E}" dt="2020-03-08T09:15:39.301" v="1169" actId="20577"/>
          <ac:spMkLst>
            <pc:docMk/>
            <pc:sldMk cId="1227404929" sldId="298"/>
            <ac:spMk id="2" creationId="{CE30B2BD-2900-2B4B-9947-2D11FA82FAB6}"/>
          </ac:spMkLst>
        </pc:spChg>
      </pc:sldChg>
      <pc:sldChg chg="modSp add del">
        <pc:chgData name="Alan Rai" userId="bc9faad8-9ab0-48c2-b235-edf061d1d844" providerId="ADAL" clId="{9FE5E8AB-D513-45D4-9700-C1F72773A07E}" dt="2020-03-08T09:33:42.370" v="1431" actId="2696"/>
        <pc:sldMkLst>
          <pc:docMk/>
          <pc:sldMk cId="3377781305" sldId="298"/>
        </pc:sldMkLst>
        <pc:spChg chg="mod">
          <ac:chgData name="Alan Rai" userId="bc9faad8-9ab0-48c2-b235-edf061d1d844" providerId="ADAL" clId="{9FE5E8AB-D513-45D4-9700-C1F72773A07E}" dt="2020-03-08T09:18:12.369" v="1360" actId="1036"/>
          <ac:spMkLst>
            <pc:docMk/>
            <pc:sldMk cId="3377781305" sldId="298"/>
            <ac:spMk id="4" creationId="{041BD0DD-CF27-B940-8FC1-D92D3F6715CC}"/>
          </ac:spMkLst>
        </pc:spChg>
      </pc:sldChg>
      <pc:sldChg chg="modSp add del">
        <pc:chgData name="Alan Rai" userId="bc9faad8-9ab0-48c2-b235-edf061d1d844" providerId="ADAL" clId="{9FE5E8AB-D513-45D4-9700-C1F72773A07E}" dt="2020-03-08T10:22:47.844" v="3716" actId="2696"/>
        <pc:sldMkLst>
          <pc:docMk/>
          <pc:sldMk cId="3808876905" sldId="298"/>
        </pc:sldMkLst>
        <pc:spChg chg="mod">
          <ac:chgData name="Alan Rai" userId="bc9faad8-9ab0-48c2-b235-edf061d1d844" providerId="ADAL" clId="{9FE5E8AB-D513-45D4-9700-C1F72773A07E}" dt="2020-03-08T09:34:36.734" v="1468" actId="114"/>
          <ac:spMkLst>
            <pc:docMk/>
            <pc:sldMk cId="3808876905" sldId="298"/>
            <ac:spMk id="2" creationId="{CE30B2BD-2900-2B4B-9947-2D11FA82FAB6}"/>
          </ac:spMkLst>
        </pc:spChg>
        <pc:spChg chg="mod">
          <ac:chgData name="Alan Rai" userId="bc9faad8-9ab0-48c2-b235-edf061d1d844" providerId="ADAL" clId="{9FE5E8AB-D513-45D4-9700-C1F72773A07E}" dt="2020-03-08T10:20:54.429" v="3660" actId="14100"/>
          <ac:spMkLst>
            <pc:docMk/>
            <pc:sldMk cId="3808876905" sldId="298"/>
            <ac:spMk id="4" creationId="{041BD0DD-CF27-B940-8FC1-D92D3F6715CC}"/>
          </ac:spMkLst>
        </pc:spChg>
      </pc:sldChg>
      <pc:sldChg chg="modSp add del">
        <pc:chgData name="Alan Rai" userId="bc9faad8-9ab0-48c2-b235-edf061d1d844" providerId="ADAL" clId="{9FE5E8AB-D513-45D4-9700-C1F72773A07E}" dt="2020-03-08T09:15:49.113" v="1171" actId="2696"/>
        <pc:sldMkLst>
          <pc:docMk/>
          <pc:sldMk cId="334087763" sldId="299"/>
        </pc:sldMkLst>
        <pc:spChg chg="mod">
          <ac:chgData name="Alan Rai" userId="bc9faad8-9ab0-48c2-b235-edf061d1d844" providerId="ADAL" clId="{9FE5E8AB-D513-45D4-9700-C1F72773A07E}" dt="2020-03-08T09:15:34.211" v="1167" actId="20577"/>
          <ac:spMkLst>
            <pc:docMk/>
            <pc:sldMk cId="334087763" sldId="299"/>
            <ac:spMk id="2" creationId="{CE30B2BD-2900-2B4B-9947-2D11FA82FAB6}"/>
          </ac:spMkLst>
        </pc:spChg>
      </pc:sldChg>
      <pc:sldChg chg="del">
        <pc:chgData name="Alan Rai" userId="bc9faad8-9ab0-48c2-b235-edf061d1d844" providerId="ADAL" clId="{9FE5E8AB-D513-45D4-9700-C1F72773A07E}" dt="2020-03-09T06:51:35.384" v="4895" actId="2696"/>
        <pc:sldMkLst>
          <pc:docMk/>
          <pc:sldMk cId="968939801" sldId="299"/>
        </pc:sldMkLst>
      </pc:sldChg>
      <pc:sldChg chg="modSp add del">
        <pc:chgData name="Alan Rai" userId="bc9faad8-9ab0-48c2-b235-edf061d1d844" providerId="ADAL" clId="{9FE5E8AB-D513-45D4-9700-C1F72773A07E}" dt="2020-03-08T09:33:42.376" v="1432" actId="2696"/>
        <pc:sldMkLst>
          <pc:docMk/>
          <pc:sldMk cId="2433363089" sldId="299"/>
        </pc:sldMkLst>
        <pc:spChg chg="mod">
          <ac:chgData name="Alan Rai" userId="bc9faad8-9ab0-48c2-b235-edf061d1d844" providerId="ADAL" clId="{9FE5E8AB-D513-45D4-9700-C1F72773A07E}" dt="2020-03-08T09:18:20.672" v="1366" actId="14100"/>
          <ac:spMkLst>
            <pc:docMk/>
            <pc:sldMk cId="2433363089" sldId="299"/>
            <ac:spMk id="4" creationId="{041BD0DD-CF27-B940-8FC1-D92D3F6715CC}"/>
          </ac:spMkLst>
        </pc:spChg>
      </pc:sldChg>
      <pc:sldChg chg="add del">
        <pc:chgData name="Alan Rai" userId="bc9faad8-9ab0-48c2-b235-edf061d1d844" providerId="ADAL" clId="{9FE5E8AB-D513-45D4-9700-C1F72773A07E}" dt="2020-03-10T09:40:15.789" v="7004" actId="2696"/>
        <pc:sldMkLst>
          <pc:docMk/>
          <pc:sldMk cId="3546273730" sldId="299"/>
        </pc:sldMkLst>
      </pc:sldChg>
      <pc:sldChg chg="modSp add">
        <pc:chgData name="Alan Rai" userId="bc9faad8-9ab0-48c2-b235-edf061d1d844" providerId="ADAL" clId="{9FE5E8AB-D513-45D4-9700-C1F72773A07E}" dt="2020-03-08T09:50:20.893" v="2568" actId="255"/>
        <pc:sldMkLst>
          <pc:docMk/>
          <pc:sldMk cId="3638018964" sldId="299"/>
        </pc:sldMkLst>
        <pc:spChg chg="mod">
          <ac:chgData name="Alan Rai" userId="bc9faad8-9ab0-48c2-b235-edf061d1d844" providerId="ADAL" clId="{9FE5E8AB-D513-45D4-9700-C1F72773A07E}" dt="2020-03-08T09:50:20.893" v="2568" actId="255"/>
          <ac:spMkLst>
            <pc:docMk/>
            <pc:sldMk cId="3638018964" sldId="299"/>
            <ac:spMk id="4" creationId="{041BD0DD-CF27-B940-8FC1-D92D3F6715CC}"/>
          </ac:spMkLst>
        </pc:spChg>
      </pc:sldChg>
      <pc:sldChg chg="delSp modSp add">
        <pc:chgData name="Alan Rai" userId="bc9faad8-9ab0-48c2-b235-edf061d1d844" providerId="ADAL" clId="{9FE5E8AB-D513-45D4-9700-C1F72773A07E}" dt="2020-03-09T01:37:47.370" v="3908" actId="948"/>
        <pc:sldMkLst>
          <pc:docMk/>
          <pc:sldMk cId="685666972" sldId="300"/>
        </pc:sldMkLst>
        <pc:spChg chg="mod">
          <ac:chgData name="Alan Rai" userId="bc9faad8-9ab0-48c2-b235-edf061d1d844" providerId="ADAL" clId="{9FE5E8AB-D513-45D4-9700-C1F72773A07E}" dt="2020-03-08T09:35:07.665" v="1535" actId="313"/>
          <ac:spMkLst>
            <pc:docMk/>
            <pc:sldMk cId="685666972" sldId="300"/>
            <ac:spMk id="2" creationId="{DE3566F4-734D-E946-A578-96212C2A7A7D}"/>
          </ac:spMkLst>
        </pc:spChg>
        <pc:spChg chg="mod">
          <ac:chgData name="Alan Rai" userId="bc9faad8-9ab0-48c2-b235-edf061d1d844" providerId="ADAL" clId="{9FE5E8AB-D513-45D4-9700-C1F72773A07E}" dt="2020-03-09T01:37:47.370" v="3908" actId="948"/>
          <ac:spMkLst>
            <pc:docMk/>
            <pc:sldMk cId="685666972" sldId="300"/>
            <ac:spMk id="5" creationId="{37549590-4FC8-472C-A90B-34354F77E7F1}"/>
          </ac:spMkLst>
        </pc:spChg>
        <pc:graphicFrameChg chg="del">
          <ac:chgData name="Alan Rai" userId="bc9faad8-9ab0-48c2-b235-edf061d1d844" providerId="ADAL" clId="{9FE5E8AB-D513-45D4-9700-C1F72773A07E}" dt="2020-03-08T09:36:05.933" v="1718" actId="478"/>
          <ac:graphicFrameMkLst>
            <pc:docMk/>
            <pc:sldMk cId="685666972" sldId="300"/>
            <ac:graphicFrameMk id="6" creationId="{ADFE2346-6151-0B44-9733-BFD033ABC801}"/>
          </ac:graphicFrameMkLst>
        </pc:graphicFrameChg>
      </pc:sldChg>
      <pc:sldChg chg="delSp modSp add del">
        <pc:chgData name="Alan Rai" userId="bc9faad8-9ab0-48c2-b235-edf061d1d844" providerId="ADAL" clId="{9FE5E8AB-D513-45D4-9700-C1F72773A07E}" dt="2020-03-08T09:46:50.744" v="2478" actId="2696"/>
        <pc:sldMkLst>
          <pc:docMk/>
          <pc:sldMk cId="528419724" sldId="301"/>
        </pc:sldMkLst>
        <pc:spChg chg="mod">
          <ac:chgData name="Alan Rai" userId="bc9faad8-9ab0-48c2-b235-edf061d1d844" providerId="ADAL" clId="{9FE5E8AB-D513-45D4-9700-C1F72773A07E}" dt="2020-03-08T09:45:33.685" v="2467" actId="20577"/>
          <ac:spMkLst>
            <pc:docMk/>
            <pc:sldMk cId="528419724" sldId="301"/>
            <ac:spMk id="2" creationId="{DE3566F4-734D-E946-A578-96212C2A7A7D}"/>
          </ac:spMkLst>
        </pc:spChg>
        <pc:spChg chg="del">
          <ac:chgData name="Alan Rai" userId="bc9faad8-9ab0-48c2-b235-edf061d1d844" providerId="ADAL" clId="{9FE5E8AB-D513-45D4-9700-C1F72773A07E}" dt="2020-03-08T09:45:36.469" v="2468" actId="478"/>
          <ac:spMkLst>
            <pc:docMk/>
            <pc:sldMk cId="528419724" sldId="301"/>
            <ac:spMk id="5" creationId="{37549590-4FC8-472C-A90B-34354F77E7F1}"/>
          </ac:spMkLst>
        </pc:spChg>
      </pc:sldChg>
      <pc:sldChg chg="addSp delSp modSp add">
        <pc:chgData name="Alan Rai" userId="bc9faad8-9ab0-48c2-b235-edf061d1d844" providerId="ADAL" clId="{9FE5E8AB-D513-45D4-9700-C1F72773A07E}" dt="2020-03-09T06:50:49.046" v="4894" actId="20577"/>
        <pc:sldMkLst>
          <pc:docMk/>
          <pc:sldMk cId="1272493145" sldId="331"/>
        </pc:sldMkLst>
        <pc:spChg chg="mod">
          <ac:chgData name="Alan Rai" userId="bc9faad8-9ab0-48c2-b235-edf061d1d844" providerId="ADAL" clId="{9FE5E8AB-D513-45D4-9700-C1F72773A07E}" dt="2020-03-09T06:50:49.046" v="4894" actId="20577"/>
          <ac:spMkLst>
            <pc:docMk/>
            <pc:sldMk cId="1272493145" sldId="331"/>
            <ac:spMk id="2" creationId="{2148D074-EF2F-0947-8E0C-ABC876F6E7D7}"/>
          </ac:spMkLst>
        </pc:spChg>
        <pc:graphicFrameChg chg="add del mod modGraphic">
          <ac:chgData name="Alan Rai" userId="bc9faad8-9ab0-48c2-b235-edf061d1d844" providerId="ADAL" clId="{9FE5E8AB-D513-45D4-9700-C1F72773A07E}" dt="2020-03-09T01:42:58.908" v="3961"/>
          <ac:graphicFrameMkLst>
            <pc:docMk/>
            <pc:sldMk cId="1272493145" sldId="331"/>
            <ac:graphicFrameMk id="9" creationId="{125C806F-096F-4310-9478-BB1B5631CA1F}"/>
          </ac:graphicFrameMkLst>
        </pc:graphicFrameChg>
        <pc:graphicFrameChg chg="mod modGraphic">
          <ac:chgData name="Alan Rai" userId="bc9faad8-9ab0-48c2-b235-edf061d1d844" providerId="ADAL" clId="{9FE5E8AB-D513-45D4-9700-C1F72773A07E}" dt="2020-03-09T01:41:51.754" v="3931" actId="1076"/>
          <ac:graphicFrameMkLst>
            <pc:docMk/>
            <pc:sldMk cId="1272493145" sldId="331"/>
            <ac:graphicFrameMk id="13" creationId="{C9A3D01B-1548-4480-9163-91D17C06C8B2}"/>
          </ac:graphicFrameMkLst>
        </pc:graphicFrameChg>
        <pc:picChg chg="mod">
          <ac:chgData name="Alan Rai" userId="bc9faad8-9ab0-48c2-b235-edf061d1d844" providerId="ADAL" clId="{9FE5E8AB-D513-45D4-9700-C1F72773A07E}" dt="2020-03-09T01:42:22.067" v="3945" actId="1076"/>
          <ac:picMkLst>
            <pc:docMk/>
            <pc:sldMk cId="1272493145" sldId="331"/>
            <ac:picMk id="3" creationId="{DC1374BF-6A27-4A96-8437-EA2757E06193}"/>
          </ac:picMkLst>
        </pc:picChg>
        <pc:picChg chg="mod">
          <ac:chgData name="Alan Rai" userId="bc9faad8-9ab0-48c2-b235-edf061d1d844" providerId="ADAL" clId="{9FE5E8AB-D513-45D4-9700-C1F72773A07E}" dt="2020-03-09T01:43:09.169" v="3962" actId="1076"/>
          <ac:picMkLst>
            <pc:docMk/>
            <pc:sldMk cId="1272493145" sldId="331"/>
            <ac:picMk id="5" creationId="{52EBAC55-6596-4758-9EB2-513852082F58}"/>
          </ac:picMkLst>
        </pc:picChg>
        <pc:picChg chg="add del mod">
          <ac:chgData name="Alan Rai" userId="bc9faad8-9ab0-48c2-b235-edf061d1d844" providerId="ADAL" clId="{9FE5E8AB-D513-45D4-9700-C1F72773A07E}" dt="2020-03-09T01:41:16.897" v="3921" actId="478"/>
          <ac:picMkLst>
            <pc:docMk/>
            <pc:sldMk cId="1272493145" sldId="331"/>
            <ac:picMk id="6" creationId="{0BEFD8DE-ECE1-462A-B8DD-E12545FF76F3}"/>
          </ac:picMkLst>
        </pc:picChg>
        <pc:picChg chg="add del">
          <ac:chgData name="Alan Rai" userId="bc9faad8-9ab0-48c2-b235-edf061d1d844" providerId="ADAL" clId="{9FE5E8AB-D513-45D4-9700-C1F72773A07E}" dt="2020-03-09T01:41:19.911" v="3923"/>
          <ac:picMkLst>
            <pc:docMk/>
            <pc:sldMk cId="1272493145" sldId="331"/>
            <ac:picMk id="7" creationId="{A96B7742-8AD0-41B9-8051-2AF626926E84}"/>
          </ac:picMkLst>
        </pc:picChg>
        <pc:picChg chg="mod">
          <ac:chgData name="Alan Rai" userId="bc9faad8-9ab0-48c2-b235-edf061d1d844" providerId="ADAL" clId="{9FE5E8AB-D513-45D4-9700-C1F72773A07E}" dt="2020-03-09T01:42:19.913" v="3943" actId="14100"/>
          <ac:picMkLst>
            <pc:docMk/>
            <pc:sldMk cId="1272493145" sldId="331"/>
            <ac:picMk id="2050" creationId="{250FEB39-BB3D-489E-9767-DD8B8F8DC3CF}"/>
          </ac:picMkLst>
        </pc:picChg>
      </pc:sldChg>
      <pc:sldChg chg="add del">
        <pc:chgData name="Alan Rai" userId="bc9faad8-9ab0-48c2-b235-edf061d1d844" providerId="ADAL" clId="{9FE5E8AB-D513-45D4-9700-C1F72773A07E}" dt="2020-03-09T01:45:01.938" v="3983"/>
        <pc:sldMkLst>
          <pc:docMk/>
          <pc:sldMk cId="4220757879" sldId="337"/>
        </pc:sldMkLst>
      </pc:sldChg>
      <pc:sldChg chg="modSp add del">
        <pc:chgData name="Alan Rai" userId="bc9faad8-9ab0-48c2-b235-edf061d1d844" providerId="ADAL" clId="{9FE5E8AB-D513-45D4-9700-C1F72773A07E}" dt="2020-03-09T01:34:14.122" v="3814" actId="2696"/>
        <pc:sldMkLst>
          <pc:docMk/>
          <pc:sldMk cId="1175225351" sldId="374"/>
        </pc:sldMkLst>
        <pc:spChg chg="mod">
          <ac:chgData name="Alan Rai" userId="bc9faad8-9ab0-48c2-b235-edf061d1d844" providerId="ADAL" clId="{9FE5E8AB-D513-45D4-9700-C1F72773A07E}" dt="2020-03-08T09:46:28.391" v="2474" actId="5793"/>
          <ac:spMkLst>
            <pc:docMk/>
            <pc:sldMk cId="1175225351" sldId="374"/>
            <ac:spMk id="2" creationId="{CE30B2BD-2900-2B4B-9947-2D11FA82FAB6}"/>
          </ac:spMkLst>
        </pc:spChg>
      </pc:sldChg>
      <pc:sldChg chg="modSp add">
        <pc:chgData name="Alan Rai" userId="bc9faad8-9ab0-48c2-b235-edf061d1d844" providerId="ADAL" clId="{9FE5E8AB-D513-45D4-9700-C1F72773A07E}" dt="2020-03-09T01:34:20.955" v="3816"/>
        <pc:sldMkLst>
          <pc:docMk/>
          <pc:sldMk cId="3230882104" sldId="382"/>
        </pc:sldMkLst>
        <pc:spChg chg="mod">
          <ac:chgData name="Alan Rai" userId="bc9faad8-9ab0-48c2-b235-edf061d1d844" providerId="ADAL" clId="{9FE5E8AB-D513-45D4-9700-C1F72773A07E}" dt="2020-03-09T01:34:20.955" v="3816"/>
          <ac:spMkLst>
            <pc:docMk/>
            <pc:sldMk cId="3230882104" sldId="382"/>
            <ac:spMk id="6" creationId="{CE30B2BD-2900-2B4B-9947-2D11FA82FAB6}"/>
          </ac:spMkLst>
        </pc:spChg>
      </pc:sldChg>
      <pc:sldChg chg="modSp add">
        <pc:chgData name="Alan Rai" userId="bc9faad8-9ab0-48c2-b235-edf061d1d844" providerId="ADAL" clId="{9FE5E8AB-D513-45D4-9700-C1F72773A07E}" dt="2020-03-08T10:07:58.911" v="3062" actId="14100"/>
        <pc:sldMkLst>
          <pc:docMk/>
          <pc:sldMk cId="1525309888" sldId="383"/>
        </pc:sldMkLst>
        <pc:spChg chg="mod">
          <ac:chgData name="Alan Rai" userId="bc9faad8-9ab0-48c2-b235-edf061d1d844" providerId="ADAL" clId="{9FE5E8AB-D513-45D4-9700-C1F72773A07E}" dt="2020-03-08T09:49:33.590" v="2553"/>
          <ac:spMkLst>
            <pc:docMk/>
            <pc:sldMk cId="1525309888" sldId="383"/>
            <ac:spMk id="2" creationId="{CE30B2BD-2900-2B4B-9947-2D11FA82FAB6}"/>
          </ac:spMkLst>
        </pc:spChg>
        <pc:spChg chg="mod">
          <ac:chgData name="Alan Rai" userId="bc9faad8-9ab0-48c2-b235-edf061d1d844" providerId="ADAL" clId="{9FE5E8AB-D513-45D4-9700-C1F72773A07E}" dt="2020-03-08T10:07:58.911" v="3062" actId="14100"/>
          <ac:spMkLst>
            <pc:docMk/>
            <pc:sldMk cId="1525309888" sldId="383"/>
            <ac:spMk id="4" creationId="{041BD0DD-CF27-B940-8FC1-D92D3F6715CC}"/>
          </ac:spMkLst>
        </pc:spChg>
      </pc:sldChg>
      <pc:sldChg chg="addSp modSp add del">
        <pc:chgData name="Alan Rai" userId="bc9faad8-9ab0-48c2-b235-edf061d1d844" providerId="ADAL" clId="{9FE5E8AB-D513-45D4-9700-C1F72773A07E}" dt="2020-03-09T06:45:28.004" v="4812" actId="2696"/>
        <pc:sldMkLst>
          <pc:docMk/>
          <pc:sldMk cId="2791326710" sldId="384"/>
        </pc:sldMkLst>
        <pc:spChg chg="mod">
          <ac:chgData name="Alan Rai" userId="bc9faad8-9ab0-48c2-b235-edf061d1d844" providerId="ADAL" clId="{9FE5E8AB-D513-45D4-9700-C1F72773A07E}" dt="2020-03-08T10:13:55.840" v="3142" actId="20577"/>
          <ac:spMkLst>
            <pc:docMk/>
            <pc:sldMk cId="2791326710" sldId="384"/>
            <ac:spMk id="2" creationId="{CE30B2BD-2900-2B4B-9947-2D11FA82FAB6}"/>
          </ac:spMkLst>
        </pc:spChg>
        <pc:spChg chg="mod">
          <ac:chgData name="Alan Rai" userId="bc9faad8-9ab0-48c2-b235-edf061d1d844" providerId="ADAL" clId="{9FE5E8AB-D513-45D4-9700-C1F72773A07E}" dt="2020-03-08T10:18:54.470" v="3573" actId="1038"/>
          <ac:spMkLst>
            <pc:docMk/>
            <pc:sldMk cId="2791326710" sldId="384"/>
            <ac:spMk id="4" creationId="{041BD0DD-CF27-B940-8FC1-D92D3F6715CC}"/>
          </ac:spMkLst>
        </pc:spChg>
        <pc:picChg chg="add mod">
          <ac:chgData name="Alan Rai" userId="bc9faad8-9ab0-48c2-b235-edf061d1d844" providerId="ADAL" clId="{9FE5E8AB-D513-45D4-9700-C1F72773A07E}" dt="2020-03-08T10:14:31.139" v="3156" actId="14100"/>
          <ac:picMkLst>
            <pc:docMk/>
            <pc:sldMk cId="2791326710" sldId="384"/>
            <ac:picMk id="6" creationId="{8982EDE0-1F90-46EC-A252-05F6FB40D784}"/>
          </ac:picMkLst>
        </pc:picChg>
      </pc:sldChg>
      <pc:sldChg chg="add del ord">
        <pc:chgData name="Alan Rai" userId="bc9faad8-9ab0-48c2-b235-edf061d1d844" providerId="ADAL" clId="{9FE5E8AB-D513-45D4-9700-C1F72773A07E}" dt="2020-03-10T09:40:15.793" v="7005" actId="2696"/>
        <pc:sldMkLst>
          <pc:docMk/>
          <pc:sldMk cId="4099476188" sldId="384"/>
        </pc:sldMkLst>
      </pc:sldChg>
      <pc:sldChg chg="addSp delSp modSp add">
        <pc:chgData name="Alan Rai" userId="bc9faad8-9ab0-48c2-b235-edf061d1d844" providerId="ADAL" clId="{9FE5E8AB-D513-45D4-9700-C1F72773A07E}" dt="2020-03-08T10:21:41.875" v="3704"/>
        <pc:sldMkLst>
          <pc:docMk/>
          <pc:sldMk cId="297513636" sldId="385"/>
        </pc:sldMkLst>
        <pc:spChg chg="mod">
          <ac:chgData name="Alan Rai" userId="bc9faad8-9ab0-48c2-b235-edf061d1d844" providerId="ADAL" clId="{9FE5E8AB-D513-45D4-9700-C1F72773A07E}" dt="2020-03-08T10:21:41.875" v="3704"/>
          <ac:spMkLst>
            <pc:docMk/>
            <pc:sldMk cId="297513636" sldId="385"/>
            <ac:spMk id="2" creationId="{CE30B2BD-2900-2B4B-9947-2D11FA82FAB6}"/>
          </ac:spMkLst>
        </pc:spChg>
        <pc:spChg chg="del">
          <ac:chgData name="Alan Rai" userId="bc9faad8-9ab0-48c2-b235-edf061d1d844" providerId="ADAL" clId="{9FE5E8AB-D513-45D4-9700-C1F72773A07E}" dt="2020-03-08T10:21:31.575" v="3688" actId="478"/>
          <ac:spMkLst>
            <pc:docMk/>
            <pc:sldMk cId="297513636" sldId="385"/>
            <ac:spMk id="4" creationId="{041BD0DD-CF27-B940-8FC1-D92D3F6715CC}"/>
          </ac:spMkLst>
        </pc:spChg>
        <pc:spChg chg="add del mod">
          <ac:chgData name="Alan Rai" userId="bc9faad8-9ab0-48c2-b235-edf061d1d844" providerId="ADAL" clId="{9FE5E8AB-D513-45D4-9700-C1F72773A07E}" dt="2020-03-08T10:21:33.311" v="3689" actId="478"/>
          <ac:spMkLst>
            <pc:docMk/>
            <pc:sldMk cId="297513636" sldId="385"/>
            <ac:spMk id="6" creationId="{8D6920D4-F478-46B1-A579-A5C9B7774B91}"/>
          </ac:spMkLst>
        </pc:spChg>
        <pc:graphicFrameChg chg="add mod">
          <ac:chgData name="Alan Rai" userId="bc9faad8-9ab0-48c2-b235-edf061d1d844" providerId="ADAL" clId="{9FE5E8AB-D513-45D4-9700-C1F72773A07E}" dt="2020-03-08T10:21:36.164" v="3703" actId="1038"/>
          <ac:graphicFrameMkLst>
            <pc:docMk/>
            <pc:sldMk cId="297513636" sldId="385"/>
            <ac:graphicFrameMk id="7" creationId="{7809E941-A610-471C-9DAD-D2CDDB20D56B}"/>
          </ac:graphicFrameMkLst>
        </pc:graphicFrameChg>
      </pc:sldChg>
      <pc:sldChg chg="modSp">
        <pc:chgData name="Alan Rai" userId="bc9faad8-9ab0-48c2-b235-edf061d1d844" providerId="ADAL" clId="{9FE5E8AB-D513-45D4-9700-C1F72773A07E}" dt="2020-03-09T00:38:34.929" v="3812" actId="122"/>
        <pc:sldMkLst>
          <pc:docMk/>
          <pc:sldMk cId="2131995389" sldId="385"/>
        </pc:sldMkLst>
        <pc:graphicFrameChg chg="modGraphic">
          <ac:chgData name="Alan Rai" userId="bc9faad8-9ab0-48c2-b235-edf061d1d844" providerId="ADAL" clId="{9FE5E8AB-D513-45D4-9700-C1F72773A07E}" dt="2020-03-09T00:38:34.929" v="3812" actId="122"/>
          <ac:graphicFrameMkLst>
            <pc:docMk/>
            <pc:sldMk cId="2131995389" sldId="385"/>
            <ac:graphicFrameMk id="7" creationId="{7809E941-A610-471C-9DAD-D2CDDB20D56B}"/>
          </ac:graphicFrameMkLst>
        </pc:graphicFrameChg>
      </pc:sldChg>
      <pc:sldChg chg="delSp modSp">
        <pc:chgData name="Alan Rai" userId="bc9faad8-9ab0-48c2-b235-edf061d1d844" providerId="ADAL" clId="{9FE5E8AB-D513-45D4-9700-C1F72773A07E}" dt="2020-03-10T09:40:29.601" v="7006" actId="208"/>
        <pc:sldMkLst>
          <pc:docMk/>
          <pc:sldMk cId="3865379090" sldId="386"/>
        </pc:sldMkLst>
        <pc:spChg chg="mod">
          <ac:chgData name="Alan Rai" userId="bc9faad8-9ab0-48c2-b235-edf061d1d844" providerId="ADAL" clId="{9FE5E8AB-D513-45D4-9700-C1F72773A07E}" dt="2020-03-10T09:38:49.814" v="7003" actId="20577"/>
          <ac:spMkLst>
            <pc:docMk/>
            <pc:sldMk cId="3865379090" sldId="386"/>
            <ac:spMk id="7" creationId="{F51A8BCA-6CA1-4E60-8D14-7EE392BB22CA}"/>
          </ac:spMkLst>
        </pc:spChg>
        <pc:picChg chg="mod">
          <ac:chgData name="Alan Rai" userId="bc9faad8-9ab0-48c2-b235-edf061d1d844" providerId="ADAL" clId="{9FE5E8AB-D513-45D4-9700-C1F72773A07E}" dt="2020-03-10T09:40:29.601" v="7006" actId="208"/>
          <ac:picMkLst>
            <pc:docMk/>
            <pc:sldMk cId="3865379090" sldId="386"/>
            <ac:picMk id="2" creationId="{20031EF0-326E-4438-9723-66AD3BBAE23B}"/>
          </ac:picMkLst>
        </pc:picChg>
        <pc:picChg chg="del">
          <ac:chgData name="Alan Rai" userId="bc9faad8-9ab0-48c2-b235-edf061d1d844" providerId="ADAL" clId="{9FE5E8AB-D513-45D4-9700-C1F72773A07E}" dt="2020-03-10T09:37:43.019" v="6938" actId="478"/>
          <ac:picMkLst>
            <pc:docMk/>
            <pc:sldMk cId="3865379090" sldId="386"/>
            <ac:picMk id="4" creationId="{D23FE73F-13A1-4CD0-93C0-0F7F1B97CC29}"/>
          </ac:picMkLst>
        </pc:picChg>
      </pc:sldChg>
      <pc:sldChg chg="delSp modSp add del">
        <pc:chgData name="Alan Rai" userId="bc9faad8-9ab0-48c2-b235-edf061d1d844" providerId="ADAL" clId="{9FE5E8AB-D513-45D4-9700-C1F72773A07E}" dt="2020-03-09T01:50:23.403" v="4137" actId="2696"/>
        <pc:sldMkLst>
          <pc:docMk/>
          <pc:sldMk cId="1563687788" sldId="387"/>
        </pc:sldMkLst>
        <pc:spChg chg="mod">
          <ac:chgData name="Alan Rai" userId="bc9faad8-9ab0-48c2-b235-edf061d1d844" providerId="ADAL" clId="{9FE5E8AB-D513-45D4-9700-C1F72773A07E}" dt="2020-03-09T01:46:10.036" v="4050" actId="20577"/>
          <ac:spMkLst>
            <pc:docMk/>
            <pc:sldMk cId="1563687788" sldId="387"/>
            <ac:spMk id="2" creationId="{412B4E56-C1D4-B547-B297-C00CAD027E09}"/>
          </ac:spMkLst>
        </pc:spChg>
        <pc:picChg chg="del">
          <ac:chgData name="Alan Rai" userId="bc9faad8-9ab0-48c2-b235-edf061d1d844" providerId="ADAL" clId="{9FE5E8AB-D513-45D4-9700-C1F72773A07E}" dt="2020-03-09T01:46:14.347" v="4051" actId="478"/>
          <ac:picMkLst>
            <pc:docMk/>
            <pc:sldMk cId="1563687788" sldId="387"/>
            <ac:picMk id="7" creationId="{C739E86B-8464-4DEC-935A-68D06EE93346}"/>
          </ac:picMkLst>
        </pc:picChg>
        <pc:picChg chg="del">
          <ac:chgData name="Alan Rai" userId="bc9faad8-9ab0-48c2-b235-edf061d1d844" providerId="ADAL" clId="{9FE5E8AB-D513-45D4-9700-C1F72773A07E}" dt="2020-03-09T01:46:16.798" v="4052" actId="478"/>
          <ac:picMkLst>
            <pc:docMk/>
            <pc:sldMk cId="1563687788" sldId="387"/>
            <ac:picMk id="8" creationId="{B375D379-E352-4A16-96A8-2C06B2D1DC2A}"/>
          </ac:picMkLst>
        </pc:picChg>
      </pc:sldChg>
      <pc:sldChg chg="addSp modSp add del">
        <pc:chgData name="Alan Rai" userId="bc9faad8-9ab0-48c2-b235-edf061d1d844" providerId="ADAL" clId="{9FE5E8AB-D513-45D4-9700-C1F72773A07E}" dt="2020-03-09T01:49:56.049" v="4121" actId="2696"/>
        <pc:sldMkLst>
          <pc:docMk/>
          <pc:sldMk cId="2541451111" sldId="388"/>
        </pc:sldMkLst>
        <pc:spChg chg="mod">
          <ac:chgData name="Alan Rai" userId="bc9faad8-9ab0-48c2-b235-edf061d1d844" providerId="ADAL" clId="{9FE5E8AB-D513-45D4-9700-C1F72773A07E}" dt="2020-03-09T01:49:28.920" v="4117" actId="20577"/>
          <ac:spMkLst>
            <pc:docMk/>
            <pc:sldMk cId="2541451111" sldId="388"/>
            <ac:spMk id="2" creationId="{412B4E56-C1D4-B547-B297-C00CAD027E09}"/>
          </ac:spMkLst>
        </pc:spChg>
        <pc:spChg chg="add">
          <ac:chgData name="Alan Rai" userId="bc9faad8-9ab0-48c2-b235-edf061d1d844" providerId="ADAL" clId="{9FE5E8AB-D513-45D4-9700-C1F72773A07E}" dt="2020-03-09T01:49:36.174" v="4118"/>
          <ac:spMkLst>
            <pc:docMk/>
            <pc:sldMk cId="2541451111" sldId="388"/>
            <ac:spMk id="5" creationId="{349C9B87-ADDA-4900-9A23-04F4FD576D93}"/>
          </ac:spMkLst>
        </pc:spChg>
      </pc:sldChg>
      <pc:sldChg chg="modSp add">
        <pc:chgData name="Alan Rai" userId="bc9faad8-9ab0-48c2-b235-edf061d1d844" providerId="ADAL" clId="{9FE5E8AB-D513-45D4-9700-C1F72773A07E}" dt="2020-03-09T08:33:57.282" v="6870" actId="20577"/>
        <pc:sldMkLst>
          <pc:docMk/>
          <pc:sldMk cId="1879057534" sldId="389"/>
        </pc:sldMkLst>
        <pc:spChg chg="mod">
          <ac:chgData name="Alan Rai" userId="bc9faad8-9ab0-48c2-b235-edf061d1d844" providerId="ADAL" clId="{9FE5E8AB-D513-45D4-9700-C1F72773A07E}" dt="2020-03-09T01:49:52.277" v="4120"/>
          <ac:spMkLst>
            <pc:docMk/>
            <pc:sldMk cId="1879057534" sldId="389"/>
            <ac:spMk id="2" creationId="{CE30B2BD-2900-2B4B-9947-2D11FA82FAB6}"/>
          </ac:spMkLst>
        </pc:spChg>
        <pc:spChg chg="mod">
          <ac:chgData name="Alan Rai" userId="bc9faad8-9ab0-48c2-b235-edf061d1d844" providerId="ADAL" clId="{9FE5E8AB-D513-45D4-9700-C1F72773A07E}" dt="2020-03-09T08:33:57.282" v="6870" actId="20577"/>
          <ac:spMkLst>
            <pc:docMk/>
            <pc:sldMk cId="1879057534" sldId="389"/>
            <ac:spMk id="4" creationId="{041BD0DD-CF27-B940-8FC1-D92D3F6715CC}"/>
          </ac:spMkLst>
        </pc:spChg>
      </pc:sldChg>
      <pc:sldChg chg="addSp delSp modSp add del">
        <pc:chgData name="Alan Rai" userId="bc9faad8-9ab0-48c2-b235-edf061d1d844" providerId="ADAL" clId="{9FE5E8AB-D513-45D4-9700-C1F72773A07E}" dt="2020-03-10T09:10:01.407" v="6937" actId="20577"/>
        <pc:sldMkLst>
          <pc:docMk/>
          <pc:sldMk cId="3619604398" sldId="390"/>
        </pc:sldMkLst>
        <pc:spChg chg="mod">
          <ac:chgData name="Alan Rai" userId="bc9faad8-9ab0-48c2-b235-edf061d1d844" providerId="ADAL" clId="{9FE5E8AB-D513-45D4-9700-C1F72773A07E}" dt="2020-03-09T07:20:44.167" v="6269" actId="20577"/>
          <ac:spMkLst>
            <pc:docMk/>
            <pc:sldMk cId="3619604398" sldId="390"/>
            <ac:spMk id="2" creationId="{CE30B2BD-2900-2B4B-9947-2D11FA82FAB6}"/>
          </ac:spMkLst>
        </pc:spChg>
        <pc:spChg chg="add del mod">
          <ac:chgData name="Alan Rai" userId="bc9faad8-9ab0-48c2-b235-edf061d1d844" providerId="ADAL" clId="{9FE5E8AB-D513-45D4-9700-C1F72773A07E}" dt="2020-03-10T09:10:01.407" v="6937" actId="20577"/>
          <ac:spMkLst>
            <pc:docMk/>
            <pc:sldMk cId="3619604398" sldId="390"/>
            <ac:spMk id="4" creationId="{041BD0DD-CF27-B940-8FC1-D92D3F6715CC}"/>
          </ac:spMkLst>
        </pc:spChg>
        <pc:spChg chg="add del mod">
          <ac:chgData name="Alan Rai" userId="bc9faad8-9ab0-48c2-b235-edf061d1d844" providerId="ADAL" clId="{9FE5E8AB-D513-45D4-9700-C1F72773A07E}" dt="2020-03-09T01:50:06.059" v="4125" actId="478"/>
          <ac:spMkLst>
            <pc:docMk/>
            <pc:sldMk cId="3619604398" sldId="390"/>
            <ac:spMk id="6" creationId="{FF788968-291F-4CC0-A219-A0EA25CD43EA}"/>
          </ac:spMkLst>
        </pc:spChg>
      </pc:sldChg>
      <pc:sldChg chg="modSp add del">
        <pc:chgData name="Alan Rai" userId="bc9faad8-9ab0-48c2-b235-edf061d1d844" providerId="ADAL" clId="{9FE5E8AB-D513-45D4-9700-C1F72773A07E}" dt="2020-03-09T07:20:24.618" v="6210" actId="2696"/>
        <pc:sldMkLst>
          <pc:docMk/>
          <pc:sldMk cId="970292272" sldId="391"/>
        </pc:sldMkLst>
        <pc:spChg chg="mod">
          <ac:chgData name="Alan Rai" userId="bc9faad8-9ab0-48c2-b235-edf061d1d844" providerId="ADAL" clId="{9FE5E8AB-D513-45D4-9700-C1F72773A07E}" dt="2020-03-09T06:47:45.569" v="4825" actId="20577"/>
          <ac:spMkLst>
            <pc:docMk/>
            <pc:sldMk cId="970292272" sldId="391"/>
            <ac:spMk id="9" creationId="{08B44570-DEEF-445F-A6BC-883FA92B4DAE}"/>
          </ac:spMkLst>
        </pc:spChg>
        <pc:spChg chg="mod">
          <ac:chgData name="Alan Rai" userId="bc9faad8-9ab0-48c2-b235-edf061d1d844" providerId="ADAL" clId="{9FE5E8AB-D513-45D4-9700-C1F72773A07E}" dt="2020-03-09T06:47:52.743" v="4845" actId="20577"/>
          <ac:spMkLst>
            <pc:docMk/>
            <pc:sldMk cId="970292272" sldId="391"/>
            <ac:spMk id="10" creationId="{F0107690-9E47-4648-A120-56A90DB32051}"/>
          </ac:spMkLst>
        </pc:spChg>
      </pc:sldChg>
      <pc:sldMasterChg chg="delSldLayout">
        <pc:chgData name="Alan Rai" userId="bc9faad8-9ab0-48c2-b235-edf061d1d844" providerId="ADAL" clId="{9FE5E8AB-D513-45D4-9700-C1F72773A07E}" dt="2020-03-09T06:40:27.006" v="4592" actId="2696"/>
        <pc:sldMasterMkLst>
          <pc:docMk/>
          <pc:sldMasterMk cId="3421747763" sldId="2147483678"/>
        </pc:sldMasterMkLst>
        <pc:sldLayoutChg chg="del">
          <pc:chgData name="Alan Rai" userId="bc9faad8-9ab0-48c2-b235-edf061d1d844" providerId="ADAL" clId="{9FE5E8AB-D513-45D4-9700-C1F72773A07E}" dt="2020-03-09T06:40:27.006" v="4592" actId="2696"/>
          <pc:sldLayoutMkLst>
            <pc:docMk/>
            <pc:sldMasterMk cId="3421747763" sldId="2147483678"/>
            <pc:sldLayoutMk cId="3377393538" sldId="2147483721"/>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400000" cy="270000"/>
          </a:xfrm>
          <a:prstGeom prst="rect">
            <a:avLst/>
          </a:prstGeom>
        </p:spPr>
        <p:txBody>
          <a:bodyPr vert="horz" lIns="91440" tIns="45720" rIns="91440" bIns="45720" rtlCol="0"/>
          <a:lstStyle>
            <a:lvl1pPr algn="l">
              <a:defRPr sz="1200"/>
            </a:lvl1pPr>
          </a:lstStyle>
          <a:p>
            <a:endParaRPr lang="en-US" sz="1000">
              <a:solidFill>
                <a:srgbClr val="58595B"/>
              </a:solidFill>
              <a:latin typeface="Arial" charset="0"/>
              <a:ea typeface="Arial" charset="0"/>
              <a:cs typeface="Arial" charset="0"/>
            </a:endParaRPr>
          </a:p>
        </p:txBody>
      </p:sp>
      <p:sp>
        <p:nvSpPr>
          <p:cNvPr id="3" name="Date Placeholder 2"/>
          <p:cNvSpPr>
            <a:spLocks noGrp="1"/>
          </p:cNvSpPr>
          <p:nvPr>
            <p:ph type="dt" sz="quarter" idx="1"/>
          </p:nvPr>
        </p:nvSpPr>
        <p:spPr>
          <a:xfrm>
            <a:off x="5776413" y="0"/>
            <a:ext cx="1080000" cy="270000"/>
          </a:xfrm>
          <a:prstGeom prst="rect">
            <a:avLst/>
          </a:prstGeom>
        </p:spPr>
        <p:txBody>
          <a:bodyPr vert="horz" lIns="91440" tIns="45720" rIns="91440" bIns="45720" rtlCol="0"/>
          <a:lstStyle>
            <a:lvl1pPr algn="r">
              <a:defRPr sz="1200"/>
            </a:lvl1pPr>
          </a:lstStyle>
          <a:p>
            <a:fld id="{CABB2957-A60B-7E4B-A1FF-EFE5453DF164}" type="datetime1">
              <a:rPr lang="en-AU" sz="1000" smtClean="0">
                <a:solidFill>
                  <a:srgbClr val="58595B"/>
                </a:solidFill>
                <a:latin typeface="Arial" charset="0"/>
                <a:cs typeface="Arial" charset="0"/>
              </a:rPr>
              <a:t>11/03/2020</a:t>
            </a:fld>
            <a:endParaRPr lang="en-US" sz="1000">
              <a:solidFill>
                <a:srgbClr val="58595B"/>
              </a:solidFill>
              <a:latin typeface="Arial" charset="0"/>
              <a:ea typeface="Arial" charset="0"/>
              <a:cs typeface="Arial" charset="0"/>
            </a:endParaRPr>
          </a:p>
        </p:txBody>
      </p:sp>
      <p:sp>
        <p:nvSpPr>
          <p:cNvPr id="4" name="Footer Placeholder 3"/>
          <p:cNvSpPr>
            <a:spLocks noGrp="1"/>
          </p:cNvSpPr>
          <p:nvPr>
            <p:ph type="ftr" sz="quarter" idx="2"/>
          </p:nvPr>
        </p:nvSpPr>
        <p:spPr>
          <a:xfrm>
            <a:off x="0" y="8859600"/>
            <a:ext cx="5400000" cy="270000"/>
          </a:xfrm>
          <a:prstGeom prst="rect">
            <a:avLst/>
          </a:prstGeom>
        </p:spPr>
        <p:txBody>
          <a:bodyPr vert="horz" lIns="91440" tIns="45720" rIns="91440" bIns="45720" rtlCol="0" anchor="b"/>
          <a:lstStyle>
            <a:lvl1pPr algn="l">
              <a:defRPr sz="1200"/>
            </a:lvl1pPr>
          </a:lstStyle>
          <a:p>
            <a:endParaRPr lang="en-US" sz="1000" dirty="0">
              <a:solidFill>
                <a:srgbClr val="58595B"/>
              </a:solidFill>
              <a:latin typeface="Arial" charset="0"/>
              <a:ea typeface="Arial" charset="0"/>
              <a:cs typeface="Arial" charset="0"/>
            </a:endParaRPr>
          </a:p>
        </p:txBody>
      </p:sp>
      <p:sp>
        <p:nvSpPr>
          <p:cNvPr id="5" name="Slide Number Placeholder 4"/>
          <p:cNvSpPr>
            <a:spLocks noGrp="1"/>
          </p:cNvSpPr>
          <p:nvPr>
            <p:ph type="sldNum" sz="quarter" idx="3"/>
          </p:nvPr>
        </p:nvSpPr>
        <p:spPr>
          <a:xfrm>
            <a:off x="5778000" y="8860027"/>
            <a:ext cx="1080000" cy="270001"/>
          </a:xfrm>
          <a:prstGeom prst="rect">
            <a:avLst/>
          </a:prstGeom>
        </p:spPr>
        <p:txBody>
          <a:bodyPr vert="horz" lIns="91440" tIns="45720" rIns="91440" bIns="45720" rtlCol="0" anchor="b"/>
          <a:lstStyle>
            <a:lvl1pPr algn="r">
              <a:defRPr sz="1200"/>
            </a:lvl1pPr>
          </a:lstStyle>
          <a:p>
            <a:fld id="{DB421CE9-3FC2-EC49-AF20-F0C756C4DD90}" type="slidenum">
              <a:rPr lang="en-US" sz="1000" smtClean="0">
                <a:solidFill>
                  <a:srgbClr val="58595B"/>
                </a:solidFill>
                <a:latin typeface="Arial" charset="0"/>
                <a:ea typeface="Arial" charset="0"/>
                <a:cs typeface="Arial" charset="0"/>
              </a:rPr>
              <a:t>‹#›</a:t>
            </a:fld>
            <a:endParaRPr lang="en-US" sz="1000">
              <a:solidFill>
                <a:srgbClr val="58595B"/>
              </a:solidFill>
              <a:latin typeface="Arial" charset="0"/>
              <a:ea typeface="Arial" charset="0"/>
              <a:cs typeface="Arial" charset="0"/>
            </a:endParaRPr>
          </a:p>
        </p:txBody>
      </p:sp>
    </p:spTree>
    <p:extLst>
      <p:ext uri="{BB962C8B-B14F-4D97-AF65-F5344CB8AC3E}">
        <p14:creationId xmlns:p14="http://schemas.microsoft.com/office/powerpoint/2010/main" val="1335564647"/>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0886"/>
            <a:ext cx="5400000" cy="270000"/>
          </a:xfrm>
          <a:prstGeom prst="rect">
            <a:avLst/>
          </a:prstGeom>
        </p:spPr>
        <p:txBody>
          <a:bodyPr vert="horz" lIns="91440" tIns="45720" rIns="91440" bIns="45720" rtlCol="0"/>
          <a:lstStyle>
            <a:lvl1pPr algn="l">
              <a:defRPr sz="1000">
                <a:solidFill>
                  <a:srgbClr val="58595B"/>
                </a:solidFill>
                <a:latin typeface="Arial" charset="0"/>
                <a:ea typeface="Arial" charset="0"/>
                <a:cs typeface="Arial" charset="0"/>
              </a:defRPr>
            </a:lvl1pPr>
          </a:lstStyle>
          <a:p>
            <a:endParaRPr lang="en-US" dirty="0"/>
          </a:p>
        </p:txBody>
      </p:sp>
      <p:sp>
        <p:nvSpPr>
          <p:cNvPr id="3" name="Date Placeholder 2"/>
          <p:cNvSpPr>
            <a:spLocks noGrp="1"/>
          </p:cNvSpPr>
          <p:nvPr>
            <p:ph type="dt" idx="1"/>
          </p:nvPr>
        </p:nvSpPr>
        <p:spPr>
          <a:xfrm>
            <a:off x="5778000" y="-6516"/>
            <a:ext cx="1080000" cy="270000"/>
          </a:xfrm>
          <a:prstGeom prst="rect">
            <a:avLst/>
          </a:prstGeom>
        </p:spPr>
        <p:txBody>
          <a:bodyPr vert="horz" lIns="91440" tIns="45720" rIns="91440" bIns="45720" rtlCol="0"/>
          <a:lstStyle>
            <a:lvl1pPr algn="r">
              <a:defRPr sz="1000">
                <a:solidFill>
                  <a:srgbClr val="58595B"/>
                </a:solidFill>
                <a:latin typeface="Arial" charset="0"/>
                <a:ea typeface="Arial" charset="0"/>
                <a:cs typeface="Arial" charset="0"/>
              </a:defRPr>
            </a:lvl1pPr>
          </a:lstStyle>
          <a:p>
            <a:fld id="{8288C54F-EBD2-FD43-99AA-73DAB7820D78}" type="datetime1">
              <a:rPr lang="en-AU" smtClean="0"/>
              <a:pPr/>
              <a:t>11/03/2020</a:t>
            </a:fld>
            <a:endParaRPr lang="en-US"/>
          </a:p>
        </p:txBody>
      </p:sp>
      <p:sp>
        <p:nvSpPr>
          <p:cNvPr id="4" name="Slide Image Placeholder 3"/>
          <p:cNvSpPr>
            <a:spLocks noGrp="1" noRot="1" noChangeAspect="1"/>
          </p:cNvSpPr>
          <p:nvPr>
            <p:ph type="sldImg" idx="2"/>
          </p:nvPr>
        </p:nvSpPr>
        <p:spPr>
          <a:xfrm>
            <a:off x="685800" y="697510"/>
            <a:ext cx="5486400" cy="3086100"/>
          </a:xfrm>
          <a:prstGeom prst="rect">
            <a:avLst/>
          </a:prstGeom>
          <a:noFill/>
          <a:ln w="3175">
            <a:solidFill>
              <a:srgbClr val="4F4C4D"/>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217636"/>
            <a:ext cx="5486400" cy="43200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70274"/>
            <a:ext cx="5400000" cy="270000"/>
          </a:xfrm>
          <a:prstGeom prst="rect">
            <a:avLst/>
          </a:prstGeom>
        </p:spPr>
        <p:txBody>
          <a:bodyPr vert="horz" lIns="91440" tIns="45720" rIns="91440" bIns="45720" rtlCol="0" anchor="b"/>
          <a:lstStyle>
            <a:lvl1pPr algn="l">
              <a:defRPr sz="1000">
                <a:solidFill>
                  <a:srgbClr val="58595B"/>
                </a:solidFill>
                <a:latin typeface="Arial" charset="0"/>
                <a:ea typeface="Arial" charset="0"/>
                <a:cs typeface="Arial" charset="0"/>
              </a:defRPr>
            </a:lvl1pPr>
          </a:lstStyle>
          <a:p>
            <a:endParaRPr lang="en-US" dirty="0"/>
          </a:p>
        </p:txBody>
      </p:sp>
      <p:sp>
        <p:nvSpPr>
          <p:cNvPr id="7" name="Slide Number Placeholder 6"/>
          <p:cNvSpPr>
            <a:spLocks noGrp="1"/>
          </p:cNvSpPr>
          <p:nvPr>
            <p:ph type="sldNum" sz="quarter" idx="5"/>
          </p:nvPr>
        </p:nvSpPr>
        <p:spPr>
          <a:xfrm>
            <a:off x="5778000" y="8870400"/>
            <a:ext cx="1080000" cy="270000"/>
          </a:xfrm>
          <a:prstGeom prst="rect">
            <a:avLst/>
          </a:prstGeom>
        </p:spPr>
        <p:txBody>
          <a:bodyPr vert="horz" lIns="91440" tIns="45720" rIns="91440" bIns="45720" rtlCol="0" anchor="b"/>
          <a:lstStyle>
            <a:lvl1pPr algn="r">
              <a:defRPr sz="1000">
                <a:solidFill>
                  <a:srgbClr val="58595B"/>
                </a:solidFill>
                <a:latin typeface="Arial" charset="0"/>
                <a:ea typeface="Arial" charset="0"/>
                <a:cs typeface="Arial" charset="0"/>
              </a:defRPr>
            </a:lvl1pPr>
          </a:lstStyle>
          <a:p>
            <a:fld id="{C59D1C2B-5890-EC46-8978-2723D24782E0}" type="slidenum">
              <a:rPr lang="en-US" smtClean="0"/>
              <a:pPr/>
              <a:t>‹#›</a:t>
            </a:fld>
            <a:endParaRPr lang="en-US"/>
          </a:p>
        </p:txBody>
      </p:sp>
    </p:spTree>
    <p:extLst>
      <p:ext uri="{BB962C8B-B14F-4D97-AF65-F5344CB8AC3E}">
        <p14:creationId xmlns:p14="http://schemas.microsoft.com/office/powerpoint/2010/main" val="274235289"/>
      </p:ext>
    </p:extLst>
  </p:cSld>
  <p:clrMap bg1="lt1" tx1="dk1" bg2="lt2" tx2="dk2" accent1="accent1" accent2="accent2" accent3="accent3" accent4="accent4" accent5="accent5" accent6="accent6" hlink="hlink" folHlink="folHlink"/>
  <p:hf hdr="0" ftr="0"/>
  <p:notesStyle>
    <a:lvl1pPr marL="0" algn="l" defTabSz="914400" rtl="0" eaLnBrk="1" latinLnBrk="0" hangingPunct="1">
      <a:spcAft>
        <a:spcPts val="500"/>
      </a:spcAft>
      <a:defRPr sz="1200" kern="1200">
        <a:solidFill>
          <a:srgbClr val="58595B"/>
        </a:solidFill>
        <a:latin typeface="Arial" charset="0"/>
        <a:ea typeface="Arial" charset="0"/>
        <a:cs typeface="Arial" charset="0"/>
      </a:defRPr>
    </a:lvl1pPr>
    <a:lvl2pPr marL="457200" algn="l" defTabSz="914400" rtl="0" eaLnBrk="1" latinLnBrk="0" hangingPunct="1">
      <a:spcAft>
        <a:spcPts val="500"/>
      </a:spcAft>
      <a:defRPr sz="1200" kern="1200">
        <a:solidFill>
          <a:srgbClr val="58595B"/>
        </a:solidFill>
        <a:latin typeface="Arial" charset="0"/>
        <a:ea typeface="Arial" charset="0"/>
        <a:cs typeface="Arial" charset="0"/>
      </a:defRPr>
    </a:lvl2pPr>
    <a:lvl3pPr marL="914400" algn="l" defTabSz="914400" rtl="0" eaLnBrk="1" latinLnBrk="0" hangingPunct="1">
      <a:spcAft>
        <a:spcPts val="500"/>
      </a:spcAft>
      <a:defRPr sz="1200" kern="1200">
        <a:solidFill>
          <a:srgbClr val="58595B"/>
        </a:solidFill>
        <a:latin typeface="Arial" charset="0"/>
        <a:ea typeface="Arial" charset="0"/>
        <a:cs typeface="Arial" charset="0"/>
      </a:defRPr>
    </a:lvl3pPr>
    <a:lvl4pPr marL="1371600" algn="l" defTabSz="914400" rtl="0" eaLnBrk="1" latinLnBrk="0" hangingPunct="1">
      <a:spcAft>
        <a:spcPts val="500"/>
      </a:spcAft>
      <a:defRPr sz="1200" kern="1200">
        <a:solidFill>
          <a:srgbClr val="58595B"/>
        </a:solidFill>
        <a:latin typeface="Arial" charset="0"/>
        <a:ea typeface="Arial" charset="0"/>
        <a:cs typeface="Arial" charset="0"/>
      </a:defRPr>
    </a:lvl4pPr>
    <a:lvl5pPr marL="1828800" algn="l" defTabSz="914400" rtl="0" eaLnBrk="1" latinLnBrk="0" hangingPunct="1">
      <a:spcAft>
        <a:spcPts val="500"/>
      </a:spcAft>
      <a:defRPr sz="1200" kern="1200">
        <a:solidFill>
          <a:srgbClr val="58595B"/>
        </a:solidFill>
        <a:latin typeface="Arial" charset="0"/>
        <a:ea typeface="Arial" charset="0"/>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96913"/>
            <a:ext cx="5486400" cy="3086100"/>
          </a:xfrm>
        </p:spPr>
      </p:sp>
      <p:sp>
        <p:nvSpPr>
          <p:cNvPr id="3" name="Notes Placeholder 2"/>
          <p:cNvSpPr>
            <a:spLocks noGrp="1"/>
          </p:cNvSpPr>
          <p:nvPr>
            <p:ph type="body" idx="1"/>
          </p:nvPr>
        </p:nvSpPr>
        <p:spPr/>
        <p:txBody>
          <a:bodyPr/>
          <a:lstStyle/>
          <a:p>
            <a:pPr lvl="0"/>
            <a:r>
              <a:rPr lang="en-AU" sz="1200" dirty="0"/>
              <a:t>There are also three independent market bodies with specific roles and functions that make decisions about the day to day operation, regulation and design of the market:</a:t>
            </a:r>
          </a:p>
          <a:p>
            <a:pPr lvl="0"/>
            <a:endParaRPr lang="en-AU" sz="1200" dirty="0"/>
          </a:p>
          <a:p>
            <a:pPr marL="181240" indent="-181240">
              <a:buFont typeface="Arial" panose="020B0604020202020204" pitchFamily="34" charset="0"/>
              <a:buChar char="•"/>
            </a:pPr>
            <a:r>
              <a:rPr lang="en-AU" sz="1200" b="1" dirty="0"/>
              <a:t>The Operator (AEMO)</a:t>
            </a:r>
            <a:r>
              <a:rPr lang="en-AU" sz="1200" dirty="0"/>
              <a:t> is in charge of the day to day operation of the power system and the electricity spot market  and parts of  our gas markets. </a:t>
            </a:r>
          </a:p>
          <a:p>
            <a:pPr marL="181240" indent="-181240">
              <a:buFont typeface="Arial" panose="020B0604020202020204" pitchFamily="34" charset="0"/>
              <a:buChar char="•"/>
            </a:pPr>
            <a:r>
              <a:rPr lang="en-AU" sz="1200" b="1" dirty="0"/>
              <a:t>The Regulator (AER)</a:t>
            </a:r>
            <a:r>
              <a:rPr lang="en-AU" sz="1200" dirty="0"/>
              <a:t> is in charge of setting regulated returns for monopoly network businesses and policing the industry to make sure everyone is playing nicely. </a:t>
            </a:r>
          </a:p>
          <a:p>
            <a:pPr marL="181240" indent="-181240">
              <a:buFont typeface="Arial" panose="020B0604020202020204" pitchFamily="34" charset="0"/>
              <a:buChar char="•"/>
            </a:pPr>
            <a:r>
              <a:rPr lang="en-AU" sz="1200" b="1" dirty="0"/>
              <a:t>The rule maker (AEMC)</a:t>
            </a:r>
            <a:r>
              <a:rPr lang="en-AU" sz="1200" dirty="0"/>
              <a:t> (that’s us) makes and amend rules to adapt the energy market design as the world changes. We also provide advice to governments to help inform their decisions in relation to energy policy. Our rules have the force of law - as long as we consult and show how a change will benefit customers over the long term, we are able to make changes to the rules. </a:t>
            </a:r>
          </a:p>
          <a:p>
            <a:pPr lvl="0"/>
            <a:endParaRPr lang="en-AU" sz="1200" dirty="0"/>
          </a:p>
          <a:p>
            <a:pPr lvl="0"/>
            <a:r>
              <a:rPr lang="en-AU" sz="1200" dirty="0"/>
              <a:t>These market bodies are independent of government - this is both practical and is intended to provide confidence that the market will not be subject to political interference. </a:t>
            </a:r>
          </a:p>
          <a:p>
            <a:pPr lvl="0"/>
            <a:endParaRPr lang="en-AU" sz="1200" dirty="0"/>
          </a:p>
          <a:p>
            <a:pPr lvl="0"/>
            <a:r>
              <a:rPr lang="en-AU" sz="1200" dirty="0"/>
              <a:t>The Energy Security Board (ESB) has been established to oversee and co-ordinate the implementation of the Finkel recommendations.</a:t>
            </a:r>
          </a:p>
        </p:txBody>
      </p:sp>
      <p:sp>
        <p:nvSpPr>
          <p:cNvPr id="4" name="Date Placeholder 3"/>
          <p:cNvSpPr>
            <a:spLocks noGrp="1"/>
          </p:cNvSpPr>
          <p:nvPr>
            <p:ph type="dt" idx="10"/>
          </p:nvPr>
        </p:nvSpPr>
        <p:spPr/>
        <p:txBody>
          <a:bodyPr/>
          <a:lstStyle/>
          <a:p>
            <a:fld id="{8288C54F-EBD2-FD43-99AA-73DAB7820D78}" type="datetime1">
              <a:rPr lang="en-AU" smtClean="0"/>
              <a:pPr/>
              <a:t>11/03/2020</a:t>
            </a:fld>
            <a:endParaRPr lang="en-US"/>
          </a:p>
        </p:txBody>
      </p:sp>
      <p:sp>
        <p:nvSpPr>
          <p:cNvPr id="5" name="Slide Number Placeholder 4"/>
          <p:cNvSpPr>
            <a:spLocks noGrp="1"/>
          </p:cNvSpPr>
          <p:nvPr>
            <p:ph type="sldNum" sz="quarter" idx="11"/>
          </p:nvPr>
        </p:nvSpPr>
        <p:spPr/>
        <p:txBody>
          <a:bodyPr/>
          <a:lstStyle/>
          <a:p>
            <a:fld id="{C59D1C2B-5890-EC46-8978-2723D24782E0}" type="slidenum">
              <a:rPr lang="en-US" smtClean="0"/>
              <a:pPr/>
              <a:t>3</a:t>
            </a:fld>
            <a:endParaRPr lang="en-US"/>
          </a:p>
        </p:txBody>
      </p:sp>
    </p:spTree>
    <p:extLst>
      <p:ext uri="{BB962C8B-B14F-4D97-AF65-F5344CB8AC3E}">
        <p14:creationId xmlns:p14="http://schemas.microsoft.com/office/powerpoint/2010/main" val="19788142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EMC Title Slide v01">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B6882CA-16B8-1844-AB10-4CD588723123}"/>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450000"/>
            <a:ext cx="5040000" cy="990000"/>
          </a:xfrm>
        </p:spPr>
        <p:txBody>
          <a:bodyPr anchor="t" anchorCtr="0"/>
          <a:lstStyle>
            <a:lvl1pPr algn="l">
              <a:lnSpc>
                <a:spcPts val="4000"/>
              </a:lnSpc>
              <a:defRPr sz="4000" cap="all" baseline="0">
                <a:solidFill>
                  <a:schemeClr val="tx1"/>
                </a:solidFill>
              </a:defRPr>
            </a:lvl1pPr>
          </a:lstStyle>
          <a:p>
            <a:r>
              <a:rPr lang="en-US" dirty="0"/>
              <a:t>ONE OR TWO LINE TITLE GOES HERE</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1524054"/>
            <a:ext cx="5040000" cy="27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ONE LINE SUBTITLE GOES HERE</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1964502"/>
            <a:ext cx="486000"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32D8A70E-922F-B747-81C7-BE2E6EEAD57E}"/>
              </a:ext>
            </a:extLst>
          </p:cNvPr>
          <p:cNvSpPr>
            <a:spLocks noGrp="1"/>
          </p:cNvSpPr>
          <p:nvPr>
            <p:ph type="body" sz="quarter" idx="10" hasCustomPrompt="1"/>
          </p:nvPr>
        </p:nvSpPr>
        <p:spPr>
          <a:xfrm>
            <a:off x="306000" y="2072959"/>
            <a:ext cx="3600000" cy="396000"/>
          </a:xfrm>
        </p:spPr>
        <p:txBody>
          <a:bodyPr/>
          <a:lstStyle>
            <a:lvl1pPr marL="0" indent="0">
              <a:lnSpc>
                <a:spcPts val="1500"/>
              </a:lnSpc>
              <a:spcAft>
                <a:spcPts val="0"/>
              </a:spcAft>
              <a:buNone/>
              <a:defRPr sz="1300" cap="all" baseline="0">
                <a:solidFill>
                  <a:schemeClr val="tx1"/>
                </a:solidFill>
              </a:defRPr>
            </a:lvl1pPr>
            <a:lvl2pPr marL="360000" indent="0">
              <a:buNone/>
              <a:defRPr cap="all" baseline="0">
                <a:solidFill>
                  <a:schemeClr val="tx1"/>
                </a:solidFill>
              </a:defRPr>
            </a:lvl2pPr>
            <a:lvl3pPr marL="720000" indent="0">
              <a:buNone/>
              <a:defRPr cap="all" baseline="0">
                <a:solidFill>
                  <a:schemeClr val="tx1"/>
                </a:solidFill>
              </a:defRPr>
            </a:lvl3pPr>
            <a:lvl4pPr marL="1080000" indent="0">
              <a:buNone/>
              <a:defRPr cap="all" baseline="0">
                <a:solidFill>
                  <a:schemeClr val="tx1"/>
                </a:solidFill>
              </a:defRPr>
            </a:lvl4pPr>
            <a:lvl5pPr marL="1440000" indent="0">
              <a:buNone/>
              <a:defRPr cap="all" baseline="0">
                <a:solidFill>
                  <a:schemeClr val="tx1"/>
                </a:solidFill>
              </a:defRPr>
            </a:lvl5pPr>
          </a:lstStyle>
          <a:p>
            <a:pPr lvl="0"/>
            <a:r>
              <a:rPr lang="en-US" dirty="0"/>
              <a:t>NAME</a:t>
            </a:r>
          </a:p>
          <a:p>
            <a:pPr lvl="0"/>
            <a:r>
              <a:rPr lang="en-US" dirty="0"/>
              <a:t>DATE</a:t>
            </a:r>
          </a:p>
        </p:txBody>
      </p:sp>
      <p:pic>
        <p:nvPicPr>
          <p:cNvPr id="8" name="Picture 7">
            <a:extLst>
              <a:ext uri="{FF2B5EF4-FFF2-40B4-BE49-F238E27FC236}">
                <a16:creationId xmlns:a16="http://schemas.microsoft.com/office/drawing/2014/main" id="{566833E7-48A8-FD44-9BF0-C94FBC2239EA}"/>
              </a:ext>
            </a:extLst>
          </p:cNvPr>
          <p:cNvPicPr>
            <a:picLocks noChangeAspect="1"/>
          </p:cNvPicPr>
          <p:nvPr userDrawn="1"/>
        </p:nvPicPr>
        <p:blipFill>
          <a:blip r:embed="rId3"/>
          <a:stretch>
            <a:fillRect/>
          </a:stretch>
        </p:blipFill>
        <p:spPr>
          <a:xfrm>
            <a:off x="7830000" y="4626000"/>
            <a:ext cx="1080000" cy="255690"/>
          </a:xfrm>
          <a:prstGeom prst="rect">
            <a:avLst/>
          </a:prstGeom>
        </p:spPr>
      </p:pic>
    </p:spTree>
    <p:extLst>
      <p:ext uri="{BB962C8B-B14F-4D97-AF65-F5344CB8AC3E}">
        <p14:creationId xmlns:p14="http://schemas.microsoft.com/office/powerpoint/2010/main" val="685082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EMC Divider Slide v07">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84E8C5-16B0-FD4D-8BBE-10B4D517272C}"/>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450000"/>
            <a:ext cx="5040000" cy="450000"/>
          </a:xfrm>
        </p:spPr>
        <p:txBody>
          <a:bodyPr anchor="t" anchorCtr="0"/>
          <a:lstStyle>
            <a:lvl1pPr algn="l">
              <a:lnSpc>
                <a:spcPts val="4000"/>
              </a:lnSpc>
              <a:defRPr sz="4000" cap="all" baseline="0">
                <a:solidFill>
                  <a:schemeClr val="tx1"/>
                </a:solidFill>
              </a:defRPr>
            </a:lvl1pPr>
          </a:lstStyle>
          <a:p>
            <a:r>
              <a:rPr lang="en-US" dirty="0"/>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990000"/>
            <a:ext cx="5040000" cy="27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1656000"/>
            <a:ext cx="486000"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114942AD-F020-A842-B53C-3B7F33AC310F}"/>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4" name="Straight Connector 13">
            <a:extLst>
              <a:ext uri="{FF2B5EF4-FFF2-40B4-BE49-F238E27FC236}">
                <a16:creationId xmlns:a16="http://schemas.microsoft.com/office/drawing/2014/main" id="{72E6AA40-47B5-494F-82F1-2BB402CD24C8}"/>
              </a:ext>
            </a:extLst>
          </p:cNvPr>
          <p:cNvCxnSpPr>
            <a:cxnSpLocks/>
          </p:cNvCxnSpPr>
          <p:nvPr userDrawn="1"/>
        </p:nvCxnSpPr>
        <p:spPr>
          <a:xfrm>
            <a:off x="8550000" y="4806000"/>
            <a:ext cx="0" cy="3375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3938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EMC 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648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4806000"/>
            <a:ext cx="0" cy="3375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64874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AEMC Title &amp; Content (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954BB-84B7-2B41-9CCA-39C0462F4B15}"/>
              </a:ext>
            </a:extLst>
          </p:cNvPr>
          <p:cNvSpPr>
            <a:spLocks noGrp="1"/>
          </p:cNvSpPr>
          <p:nvPr>
            <p:ph idx="1" hasCustomPrompt="1"/>
          </p:nvPr>
        </p:nvSpPr>
        <p:spPr>
          <a:xfrm>
            <a:off x="305999" y="1260000"/>
            <a:ext cx="8100000" cy="2880000"/>
          </a:xfrm>
        </p:spPr>
        <p:txBody>
          <a:bodyPr/>
          <a:lstStyle>
            <a:lvl1pPr marL="0" indent="0">
              <a:lnSpc>
                <a:spcPts val="4400"/>
              </a:lnSpc>
              <a:spcAft>
                <a:spcPts val="750"/>
              </a:spcAft>
              <a:buNone/>
              <a:defRPr sz="4200">
                <a:solidFill>
                  <a:schemeClr val="bg1"/>
                </a:solidFill>
              </a:defRPr>
            </a:lvl1pPr>
            <a:lvl2pPr marL="360000" indent="0">
              <a:buNone/>
              <a:defRPr>
                <a:solidFill>
                  <a:srgbClr val="FF0000"/>
                </a:solidFill>
              </a:defRPr>
            </a:lvl2pPr>
            <a:lvl3pPr marL="720000" indent="0">
              <a:buNone/>
              <a:defRPr>
                <a:solidFill>
                  <a:srgbClr val="FF0000"/>
                </a:solidFill>
              </a:defRPr>
            </a:lvl3pPr>
            <a:lvl4pPr marL="1080000" indent="0">
              <a:buNone/>
              <a:defRPr>
                <a:solidFill>
                  <a:srgbClr val="FF0000"/>
                </a:solidFill>
              </a:defRPr>
            </a:lvl4pPr>
            <a:lvl5pPr marL="1440000" indent="0">
              <a:buNone/>
              <a:defRPr>
                <a:solidFill>
                  <a:srgbClr val="FF0000"/>
                </a:solidFill>
              </a:defRPr>
            </a:lvl5pPr>
          </a:lstStyle>
          <a:p>
            <a:pPr lvl="0"/>
            <a:r>
              <a:rPr lang="en-US" dirty="0"/>
              <a:t>“</a:t>
            </a:r>
            <a:r>
              <a:rPr lang="en-US" dirty="0" err="1"/>
              <a:t>Uptaque</a:t>
            </a:r>
            <a:r>
              <a:rPr lang="en-US" dirty="0"/>
              <a:t> </a:t>
            </a:r>
            <a:r>
              <a:rPr lang="en-US" dirty="0" err="1"/>
              <a:t>saection</a:t>
            </a:r>
            <a:r>
              <a:rPr lang="en-US" dirty="0"/>
              <a:t> </a:t>
            </a:r>
            <a:r>
              <a:rPr lang="en-US" dirty="0" err="1"/>
              <a:t>consequiam</a:t>
            </a:r>
            <a:r>
              <a:rPr lang="en-US" dirty="0"/>
              <a:t> </a:t>
            </a:r>
            <a:r>
              <a:rPr lang="en-US" dirty="0" err="1"/>
              <a:t>quaero</a:t>
            </a:r>
            <a:r>
              <a:rPr lang="en-US" dirty="0"/>
              <a:t> in </a:t>
            </a:r>
            <a:r>
              <a:rPr lang="en-US" dirty="0" err="1"/>
              <a:t>nullia</a:t>
            </a:r>
            <a:r>
              <a:rPr lang="en-US" dirty="0"/>
              <a:t> </a:t>
            </a:r>
            <a:r>
              <a:rPr lang="en-US" dirty="0" err="1"/>
              <a:t>volorerio</a:t>
            </a:r>
            <a:r>
              <a:rPr lang="en-US" dirty="0"/>
              <a:t> </a:t>
            </a:r>
            <a:r>
              <a:rPr lang="en-US" dirty="0" err="1"/>
              <a:t>endite</a:t>
            </a:r>
            <a:r>
              <a:rPr lang="en-US" dirty="0"/>
              <a:t> </a:t>
            </a:r>
            <a:r>
              <a:rPr lang="en-US" dirty="0" err="1"/>
              <a:t>omnit</a:t>
            </a:r>
            <a:r>
              <a:rPr lang="en-US" dirty="0"/>
              <a:t> </a:t>
            </a:r>
            <a:r>
              <a:rPr lang="en-US" dirty="0" err="1"/>
              <a:t>eicaerro</a:t>
            </a:r>
            <a:r>
              <a:rPr lang="en-US" dirty="0"/>
              <a:t> </a:t>
            </a:r>
            <a:r>
              <a:rPr lang="en-US" dirty="0" err="1"/>
              <a:t>quia</a:t>
            </a:r>
            <a:r>
              <a:rPr lang="en-US" dirty="0"/>
              <a:t> </a:t>
            </a:r>
            <a:r>
              <a:rPr lang="en-US" dirty="0" err="1"/>
              <a:t>num</a:t>
            </a:r>
            <a:r>
              <a:rPr lang="en-US" dirty="0"/>
              <a:t> re </a:t>
            </a:r>
            <a:r>
              <a:rPr lang="en-US" dirty="0" err="1"/>
              <a:t>consequam</a:t>
            </a:r>
            <a:r>
              <a:rPr lang="en-US" dirty="0"/>
              <a:t> </a:t>
            </a:r>
            <a:r>
              <a:rPr lang="en-US" dirty="0" err="1"/>
              <a:t>eicaeperro</a:t>
            </a:r>
            <a:r>
              <a:rPr lang="en-US" dirty="0"/>
              <a:t> </a:t>
            </a:r>
            <a:r>
              <a:rPr lang="en-US" dirty="0" err="1"/>
              <a:t>oditinnus</a:t>
            </a:r>
            <a:r>
              <a:rPr lang="en-US" dirty="0"/>
              <a:t> sit que </a:t>
            </a:r>
            <a:r>
              <a:rPr lang="en-US" dirty="0" err="1"/>
              <a:t>dolutemolum</a:t>
            </a:r>
            <a:r>
              <a:rPr lang="en-US" dirty="0"/>
              <a:t> re”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648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4806000"/>
            <a:ext cx="0" cy="3375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C51F12A-1030-1E41-8594-B0FF3B822E72}"/>
              </a:ext>
            </a:extLst>
          </p:cNvPr>
          <p:cNvCxnSpPr/>
          <p:nvPr userDrawn="1"/>
        </p:nvCxnSpPr>
        <p:spPr>
          <a:xfrm>
            <a:off x="306000" y="4320000"/>
            <a:ext cx="486000"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18782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AEMC Title and Content (Lar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954BB-84B7-2B41-9CCA-39C0462F4B15}"/>
              </a:ext>
            </a:extLst>
          </p:cNvPr>
          <p:cNvSpPr>
            <a:spLocks noGrp="1"/>
          </p:cNvSpPr>
          <p:nvPr>
            <p:ph idx="1" hasCustomPrompt="1"/>
          </p:nvPr>
        </p:nvSpPr>
        <p:spPr>
          <a:xfrm>
            <a:off x="305999" y="1260000"/>
            <a:ext cx="8100000" cy="2520000"/>
          </a:xfrm>
        </p:spPr>
        <p:txBody>
          <a:bodyPr/>
          <a:lstStyle>
            <a:lvl1pPr marL="0" indent="0">
              <a:lnSpc>
                <a:spcPts val="3200"/>
              </a:lnSpc>
              <a:spcAft>
                <a:spcPts val="750"/>
              </a:spcAft>
              <a:buNone/>
              <a:defRPr sz="3000">
                <a:solidFill>
                  <a:schemeClr val="bg1"/>
                </a:solidFill>
              </a:defRPr>
            </a:lvl1pPr>
            <a:lvl2pPr marL="360000" indent="0">
              <a:buNone/>
              <a:defRPr>
                <a:solidFill>
                  <a:srgbClr val="FF0000"/>
                </a:solidFill>
              </a:defRPr>
            </a:lvl2pPr>
            <a:lvl3pPr marL="720000" indent="0">
              <a:buNone/>
              <a:defRPr>
                <a:solidFill>
                  <a:srgbClr val="FF0000"/>
                </a:solidFill>
              </a:defRPr>
            </a:lvl3pPr>
            <a:lvl4pPr marL="1080000" indent="0">
              <a:buNone/>
              <a:defRPr>
                <a:solidFill>
                  <a:srgbClr val="FF0000"/>
                </a:solidFill>
              </a:defRPr>
            </a:lvl4pPr>
            <a:lvl5pPr marL="1440000" indent="0">
              <a:buNone/>
              <a:defRPr>
                <a:solidFill>
                  <a:srgbClr val="FF0000"/>
                </a:solidFill>
              </a:defRPr>
            </a:lvl5pPr>
          </a:lstStyle>
          <a:p>
            <a:pPr lvl="0"/>
            <a:r>
              <a:rPr lang="en-US" dirty="0" err="1"/>
              <a:t>Uptaque</a:t>
            </a:r>
            <a:r>
              <a:rPr lang="en-US" dirty="0"/>
              <a:t> </a:t>
            </a:r>
            <a:r>
              <a:rPr lang="en-US" dirty="0" err="1"/>
              <a:t>saection</a:t>
            </a:r>
            <a:r>
              <a:rPr lang="en-US" dirty="0"/>
              <a:t> </a:t>
            </a:r>
            <a:r>
              <a:rPr lang="en-US" dirty="0" err="1"/>
              <a:t>consequiam</a:t>
            </a:r>
            <a:r>
              <a:rPr lang="en-US" dirty="0"/>
              <a:t> </a:t>
            </a:r>
            <a:r>
              <a:rPr lang="en-US" dirty="0" err="1"/>
              <a:t>quaero</a:t>
            </a:r>
            <a:r>
              <a:rPr lang="en-US" dirty="0"/>
              <a:t> in </a:t>
            </a:r>
            <a:r>
              <a:rPr lang="en-US" dirty="0" err="1"/>
              <a:t>nullia</a:t>
            </a:r>
            <a:r>
              <a:rPr lang="en-US" dirty="0"/>
              <a:t> </a:t>
            </a:r>
            <a:r>
              <a:rPr lang="en-US" dirty="0" err="1"/>
              <a:t>volorerio</a:t>
            </a:r>
            <a:r>
              <a:rPr lang="en-US" dirty="0"/>
              <a:t> </a:t>
            </a:r>
            <a:r>
              <a:rPr lang="en-US" dirty="0" err="1"/>
              <a:t>endite</a:t>
            </a:r>
            <a:r>
              <a:rPr lang="en-US" dirty="0"/>
              <a:t> </a:t>
            </a:r>
            <a:r>
              <a:rPr lang="en-US" dirty="0" err="1"/>
              <a:t>omnit</a:t>
            </a:r>
            <a:r>
              <a:rPr lang="en-US" dirty="0"/>
              <a:t> </a:t>
            </a:r>
            <a:r>
              <a:rPr lang="en-US" dirty="0" err="1"/>
              <a:t>eicaerro</a:t>
            </a:r>
            <a:r>
              <a:rPr lang="en-US" dirty="0"/>
              <a:t> </a:t>
            </a:r>
            <a:r>
              <a:rPr lang="en-US" dirty="0" err="1"/>
              <a:t>quia</a:t>
            </a:r>
            <a:r>
              <a:rPr lang="en-US" dirty="0"/>
              <a:t> </a:t>
            </a:r>
            <a:r>
              <a:rPr lang="en-US" dirty="0" err="1"/>
              <a:t>num</a:t>
            </a:r>
            <a:r>
              <a:rPr lang="en-US" dirty="0"/>
              <a:t> re </a:t>
            </a:r>
            <a:r>
              <a:rPr lang="en-US" dirty="0" err="1"/>
              <a:t>consequam</a:t>
            </a:r>
            <a:r>
              <a:rPr lang="en-US" dirty="0"/>
              <a:t> </a:t>
            </a:r>
            <a:r>
              <a:rPr lang="en-US" dirty="0" err="1"/>
              <a:t>eicaeperro</a:t>
            </a:r>
            <a:r>
              <a:rPr lang="en-US" dirty="0"/>
              <a:t> </a:t>
            </a:r>
            <a:r>
              <a:rPr lang="en-US" dirty="0" err="1"/>
              <a:t>oditin</a:t>
            </a:r>
            <a:r>
              <a:rPr lang="en-US" dirty="0"/>
              <a:t> nus, sit que </a:t>
            </a:r>
            <a:r>
              <a:rPr lang="en-US" dirty="0" err="1"/>
              <a:t>dolutemolum</a:t>
            </a:r>
            <a:r>
              <a:rPr lang="en-US" dirty="0"/>
              <a:t> re, </a:t>
            </a:r>
            <a:r>
              <a:rPr lang="en-US" dirty="0" err="1"/>
              <a:t>volut</a:t>
            </a:r>
            <a:r>
              <a:rPr lang="en-US" dirty="0"/>
              <a:t> maxim </a:t>
            </a:r>
            <a:r>
              <a:rPr lang="en-US" dirty="0" err="1"/>
              <a:t>harchil</a:t>
            </a:r>
            <a:r>
              <a:rPr lang="en-US" dirty="0"/>
              <a:t> </a:t>
            </a:r>
            <a:r>
              <a:rPr lang="en-US" dirty="0" err="1"/>
              <a:t>laudit</a:t>
            </a:r>
            <a:r>
              <a:rPr lang="en-US" dirty="0"/>
              <a:t> </a:t>
            </a:r>
            <a:r>
              <a:rPr lang="en-US" dirty="0" err="1"/>
              <a:t>pratem</a:t>
            </a:r>
            <a:r>
              <a:rPr lang="en-US" dirty="0"/>
              <a:t> </a:t>
            </a:r>
            <a:r>
              <a:rPr lang="en-US" dirty="0" err="1"/>
              <a:t>nient</a:t>
            </a:r>
            <a:r>
              <a:rPr lang="en-US" dirty="0"/>
              <a:t>, </a:t>
            </a:r>
            <a:r>
              <a:rPr lang="en-US" dirty="0" err="1"/>
              <a:t>ebistia</a:t>
            </a:r>
            <a:r>
              <a:rPr lang="en-US" dirty="0"/>
              <a:t> </a:t>
            </a:r>
            <a:r>
              <a:rPr lang="en-US" dirty="0" err="1"/>
              <a:t>cuptibus</a:t>
            </a:r>
            <a:r>
              <a:rPr lang="en-US" dirty="0"/>
              <a:t> </a:t>
            </a:r>
            <a:r>
              <a:rPr lang="en-US" dirty="0" err="1"/>
              <a:t>maximpo</a:t>
            </a:r>
            <a:r>
              <a:rPr lang="en-US" dirty="0"/>
              <a:t> </a:t>
            </a:r>
            <a:r>
              <a:rPr lang="en-US" dirty="0" err="1"/>
              <a:t>restiant</a:t>
            </a:r>
            <a:r>
              <a:rPr lang="en-US" dirty="0"/>
              <a:t> </a:t>
            </a:r>
            <a:r>
              <a:rPr lang="en-US" dirty="0" err="1"/>
              <a:t>accus</a:t>
            </a:r>
            <a:r>
              <a:rPr lang="en-US" dirty="0"/>
              <a:t> </a:t>
            </a:r>
            <a:r>
              <a:rPr lang="en-US" dirty="0" err="1"/>
              <a:t>maio</a:t>
            </a:r>
            <a:r>
              <a:rPr lang="en-US" dirty="0"/>
              <a:t> tat </a:t>
            </a:r>
            <a:r>
              <a:rPr lang="en-US" dirty="0" err="1"/>
              <a:t>verumquod</a:t>
            </a:r>
            <a:r>
              <a:rPr lang="en-US" dirty="0"/>
              <a:t> </a:t>
            </a:r>
            <a:r>
              <a:rPr lang="en-US" dirty="0" err="1"/>
              <a:t>molorep</a:t>
            </a:r>
            <a:r>
              <a:rPr lang="en-US" dirty="0"/>
              <a:t> </a:t>
            </a:r>
            <a:r>
              <a:rPr lang="en-US" dirty="0" err="1"/>
              <a:t>erent</a:t>
            </a:r>
            <a:r>
              <a:rPr lang="en-US" dirty="0"/>
              <a:t>.</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648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4806000"/>
            <a:ext cx="0" cy="3375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C51F12A-1030-1E41-8594-B0FF3B822E72}"/>
              </a:ext>
            </a:extLst>
          </p:cNvPr>
          <p:cNvCxnSpPr/>
          <p:nvPr userDrawn="1"/>
        </p:nvCxnSpPr>
        <p:spPr>
          <a:xfrm>
            <a:off x="306000" y="3906000"/>
            <a:ext cx="486000"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86777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EMC 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a:xfrm>
            <a:off x="306000" y="306000"/>
            <a:ext cx="8460000" cy="270000"/>
          </a:xfrm>
        </p:spPr>
        <p:txBody>
          <a:body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648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4806000"/>
            <a:ext cx="0" cy="3375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p:nvPr>
        </p:nvSpPr>
        <p:spPr>
          <a:xfrm>
            <a:off x="306387" y="1260000"/>
            <a:ext cx="5760000" cy="30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045086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EMC Title &amp; Content (2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648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4806000"/>
            <a:ext cx="0" cy="3375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hasCustomPrompt="1"/>
          </p:nvPr>
        </p:nvSpPr>
        <p:spPr>
          <a:xfrm>
            <a:off x="306387" y="1260000"/>
            <a:ext cx="8460000" cy="3330000"/>
          </a:xfrm>
        </p:spPr>
        <p:txBody>
          <a:bodyPr numCol="2" spcCol="540000"/>
          <a:lstStyle>
            <a:lvl1pPr marL="0" indent="0">
              <a:lnSpc>
                <a:spcPts val="1600"/>
              </a:lnSpc>
              <a:buNone/>
              <a:defRPr sz="1400">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US" dirty="0"/>
              <a:t>Text heavy page to go here text to go here </a:t>
            </a:r>
            <a:r>
              <a:rPr lang="en-US" dirty="0" err="1"/>
              <a:t>sapicia</a:t>
            </a:r>
            <a:r>
              <a:rPr lang="en-US" dirty="0"/>
              <a:t> </a:t>
            </a:r>
            <a:r>
              <a:rPr lang="en-US" dirty="0" err="1"/>
              <a:t>vellatin</a:t>
            </a:r>
            <a:r>
              <a:rPr lang="en-US" dirty="0"/>
              <a:t> </a:t>
            </a:r>
            <a:r>
              <a:rPr lang="en-US" dirty="0" err="1"/>
              <a:t>prorem</a:t>
            </a:r>
            <a:r>
              <a:rPr lang="en-US" dirty="0"/>
              <a:t> et </a:t>
            </a:r>
            <a:r>
              <a:rPr lang="en-US" dirty="0" err="1"/>
              <a:t>quiate</a:t>
            </a:r>
            <a:r>
              <a:rPr lang="en-US" dirty="0"/>
              <a:t> </a:t>
            </a:r>
            <a:r>
              <a:rPr lang="en-US" dirty="0" err="1"/>
              <a:t>apicia</a:t>
            </a:r>
            <a:r>
              <a:rPr lang="en-US" dirty="0"/>
              <a:t> </a:t>
            </a:r>
            <a:r>
              <a:rPr lang="en-US" dirty="0" err="1"/>
              <a:t>vellatin</a:t>
            </a:r>
            <a:r>
              <a:rPr lang="en-US" dirty="0"/>
              <a:t> as de ne et </a:t>
            </a:r>
            <a:r>
              <a:rPr lang="en-US" dirty="0" err="1"/>
              <a:t>aspit</a:t>
            </a:r>
            <a:r>
              <a:rPr lang="en-US" dirty="0"/>
              <a:t> alia </a:t>
            </a:r>
            <a:r>
              <a:rPr lang="en-US" dirty="0" err="1"/>
              <a:t>vendist</a:t>
            </a:r>
            <a:r>
              <a:rPr lang="en-US" dirty="0"/>
              <a:t> </a:t>
            </a:r>
            <a:r>
              <a:rPr lang="en-US" dirty="0" err="1"/>
              <a:t>iorepro</a:t>
            </a:r>
            <a:r>
              <a:rPr lang="en-US" dirty="0"/>
              <a:t> </a:t>
            </a:r>
            <a:r>
              <a:rPr lang="en-US" dirty="0" err="1"/>
              <a:t>eos</a:t>
            </a:r>
            <a:r>
              <a:rPr lang="en-US" dirty="0"/>
              <a:t> </a:t>
            </a:r>
            <a:r>
              <a:rPr lang="en-US" dirty="0" err="1"/>
              <a:t>autaqui</a:t>
            </a:r>
            <a:r>
              <a:rPr lang="en-US" dirty="0"/>
              <a:t> </a:t>
            </a:r>
            <a:r>
              <a:rPr lang="en-US" dirty="0" err="1"/>
              <a:t>repres</a:t>
            </a:r>
            <a:r>
              <a:rPr lang="en-US" dirty="0"/>
              <a:t> </a:t>
            </a:r>
            <a:r>
              <a:rPr lang="en-US" dirty="0" err="1"/>
              <a:t>diae</a:t>
            </a:r>
            <a:r>
              <a:rPr lang="en-US" dirty="0"/>
              <a:t> re et od </a:t>
            </a:r>
            <a:r>
              <a:rPr lang="en-US" dirty="0" err="1"/>
              <a:t>quam</a:t>
            </a:r>
            <a:r>
              <a:rPr lang="en-US" dirty="0"/>
              <a:t> </a:t>
            </a:r>
            <a:r>
              <a:rPr lang="en-US" dirty="0" err="1"/>
              <a:t>acessunt</a:t>
            </a:r>
            <a:endParaRPr lang="en-US" dirty="0"/>
          </a:p>
          <a:p>
            <a:pPr lvl="0"/>
            <a:r>
              <a:rPr lang="en-US" dirty="0" err="1"/>
              <a:t>Nem</a:t>
            </a:r>
            <a:r>
              <a:rPr lang="en-US" dirty="0"/>
              <a:t> </a:t>
            </a:r>
            <a:r>
              <a:rPr lang="en-US" dirty="0" err="1"/>
              <a:t>doloribus</a:t>
            </a:r>
            <a:r>
              <a:rPr lang="en-US" dirty="0"/>
              <a:t>, </a:t>
            </a:r>
            <a:r>
              <a:rPr lang="en-US" dirty="0" err="1"/>
              <a:t>similloribus</a:t>
            </a:r>
            <a:r>
              <a:rPr lang="en-US" dirty="0"/>
              <a:t> </a:t>
            </a:r>
            <a:r>
              <a:rPr lang="en-US" dirty="0" err="1"/>
              <a:t>atem</a:t>
            </a:r>
            <a:r>
              <a:rPr lang="en-US" dirty="0"/>
              <a:t> </a:t>
            </a:r>
            <a:r>
              <a:rPr lang="en-US" dirty="0" err="1"/>
              <a:t>earit</a:t>
            </a:r>
            <a:r>
              <a:rPr lang="en-US" dirty="0"/>
              <a:t> </a:t>
            </a:r>
            <a:r>
              <a:rPr lang="en-US" dirty="0" err="1"/>
              <a:t>etur</a:t>
            </a:r>
            <a:r>
              <a:rPr lang="en-US" dirty="0"/>
              <a:t> </a:t>
            </a:r>
            <a:r>
              <a:rPr lang="en-US" dirty="0" err="1"/>
              <a:t>sinctur</a:t>
            </a:r>
            <a:r>
              <a:rPr lang="en-US" dirty="0"/>
              <a:t>, </a:t>
            </a:r>
            <a:r>
              <a:rPr lang="en-US" dirty="0" err="1"/>
              <a:t>conem</a:t>
            </a:r>
            <a:r>
              <a:rPr lang="en-US" dirty="0"/>
              <a:t> cum </a:t>
            </a:r>
            <a:r>
              <a:rPr lang="en-US" dirty="0" err="1"/>
              <a:t>dolesti</a:t>
            </a:r>
            <a:r>
              <a:rPr lang="en-US" dirty="0"/>
              <a:t> </a:t>
            </a:r>
            <a:r>
              <a:rPr lang="en-US" dirty="0" err="1"/>
              <a:t>osanditi</a:t>
            </a:r>
            <a:r>
              <a:rPr lang="en-US" dirty="0"/>
              <a:t> </a:t>
            </a:r>
            <a:r>
              <a:rPr lang="en-US" dirty="0" err="1"/>
              <a:t>blabo</a:t>
            </a:r>
            <a:r>
              <a:rPr lang="en-US" dirty="0"/>
              <a:t>. </a:t>
            </a:r>
            <a:r>
              <a:rPr lang="en-US" dirty="0" err="1"/>
              <a:t>Sed</a:t>
            </a:r>
            <a:r>
              <a:rPr lang="en-US" dirty="0"/>
              <a:t> </a:t>
            </a:r>
            <a:r>
              <a:rPr lang="en-US" dirty="0" err="1"/>
              <a:t>molorem</a:t>
            </a:r>
            <a:r>
              <a:rPr lang="en-US" dirty="0"/>
              <a:t> </a:t>
            </a:r>
            <a:r>
              <a:rPr lang="en-US" dirty="0" err="1"/>
              <a:t>es</a:t>
            </a:r>
            <a:r>
              <a:rPr lang="en-US" dirty="0"/>
              <a:t> </a:t>
            </a:r>
            <a:r>
              <a:rPr lang="en-US" dirty="0" err="1"/>
              <a:t>moloreriorro</a:t>
            </a:r>
            <a:r>
              <a:rPr lang="en-US" dirty="0"/>
              <a:t> </a:t>
            </a:r>
            <a:r>
              <a:rPr lang="en-US" dirty="0" err="1"/>
              <a:t>volore</a:t>
            </a:r>
            <a:r>
              <a:rPr lang="en-US" dirty="0"/>
              <a:t> vid expel </a:t>
            </a:r>
            <a:r>
              <a:rPr lang="en-US" dirty="0" err="1"/>
              <a:t>mo</a:t>
            </a:r>
            <a:r>
              <a:rPr lang="en-US" dirty="0"/>
              <a:t> </a:t>
            </a:r>
            <a:r>
              <a:rPr lang="en-US" dirty="0" err="1"/>
              <a:t>tem</a:t>
            </a:r>
            <a:r>
              <a:rPr lang="en-US" dirty="0"/>
              <a:t> et </a:t>
            </a:r>
            <a:r>
              <a:rPr lang="en-US" dirty="0" err="1"/>
              <a:t>volest</a:t>
            </a:r>
            <a:r>
              <a:rPr lang="en-US" dirty="0"/>
              <a:t> </a:t>
            </a:r>
            <a:r>
              <a:rPr lang="en-US" dirty="0" err="1"/>
              <a:t>restior</a:t>
            </a:r>
            <a:r>
              <a:rPr lang="en-US" dirty="0"/>
              <a:t> </a:t>
            </a:r>
            <a:r>
              <a:rPr lang="en-US" dirty="0" err="1"/>
              <a:t>adis</a:t>
            </a:r>
            <a:r>
              <a:rPr lang="en-US" dirty="0"/>
              <a:t> </a:t>
            </a:r>
            <a:r>
              <a:rPr lang="en-US" dirty="0" err="1"/>
              <a:t>est</a:t>
            </a:r>
            <a:r>
              <a:rPr lang="en-US" dirty="0"/>
              <a:t> a </a:t>
            </a:r>
            <a:r>
              <a:rPr lang="en-US" dirty="0" err="1"/>
              <a:t>ius</a:t>
            </a:r>
            <a:r>
              <a:rPr lang="en-US" dirty="0"/>
              <a:t> </a:t>
            </a:r>
            <a:r>
              <a:rPr lang="en-US" dirty="0" err="1"/>
              <a:t>molum</a:t>
            </a:r>
            <a:r>
              <a:rPr lang="en-US" dirty="0"/>
              <a:t> qui di </a:t>
            </a:r>
            <a:r>
              <a:rPr lang="en-US" dirty="0" err="1"/>
              <a:t>ut</a:t>
            </a:r>
            <a:r>
              <a:rPr lang="en-US" dirty="0"/>
              <a:t> </a:t>
            </a:r>
            <a:r>
              <a:rPr lang="en-US" dirty="0" err="1"/>
              <a:t>liandae</a:t>
            </a:r>
            <a:r>
              <a:rPr lang="en-US" dirty="0"/>
              <a:t> </a:t>
            </a:r>
            <a:r>
              <a:rPr lang="en-US" dirty="0" err="1"/>
              <a:t>porrum</a:t>
            </a:r>
            <a:r>
              <a:rPr lang="en-US" dirty="0"/>
              <a:t> </a:t>
            </a:r>
            <a:r>
              <a:rPr lang="en-US" dirty="0" err="1"/>
              <a:t>eari</a:t>
            </a:r>
            <a:r>
              <a:rPr lang="en-US" dirty="0"/>
              <a:t> </a:t>
            </a:r>
            <a:r>
              <a:rPr lang="en-US" dirty="0" err="1"/>
              <a:t>quist</a:t>
            </a:r>
            <a:r>
              <a:rPr lang="en-US" dirty="0"/>
              <a:t> ad et ex eat </a:t>
            </a:r>
            <a:r>
              <a:rPr lang="en-US" dirty="0" err="1"/>
              <a:t>officip</a:t>
            </a:r>
            <a:r>
              <a:rPr lang="en-US" dirty="0"/>
              <a:t> </a:t>
            </a:r>
            <a:r>
              <a:rPr lang="en-US" dirty="0" err="1"/>
              <a:t>itassi</a:t>
            </a:r>
            <a:r>
              <a:rPr lang="en-US" dirty="0"/>
              <a:t> dis </a:t>
            </a:r>
            <a:r>
              <a:rPr lang="en-US" dirty="0" err="1"/>
              <a:t>si</a:t>
            </a:r>
            <a:r>
              <a:rPr lang="en-US" dirty="0"/>
              <a:t> </a:t>
            </a:r>
            <a:r>
              <a:rPr lang="en-US" dirty="0" err="1"/>
              <a:t>iusaera</a:t>
            </a:r>
            <a:r>
              <a:rPr lang="en-US" dirty="0"/>
              <a:t> </a:t>
            </a:r>
            <a:r>
              <a:rPr lang="en-US" dirty="0" err="1"/>
              <a:t>temquodit</a:t>
            </a:r>
            <a:r>
              <a:rPr lang="en-US" dirty="0"/>
              <a:t> </a:t>
            </a:r>
            <a:r>
              <a:rPr lang="en-US" dirty="0" err="1"/>
              <a:t>ut</a:t>
            </a:r>
            <a:r>
              <a:rPr lang="en-US" dirty="0"/>
              <a:t> </a:t>
            </a:r>
            <a:r>
              <a:rPr lang="en-US" dirty="0" err="1"/>
              <a:t>officie</a:t>
            </a:r>
            <a:r>
              <a:rPr lang="en-US" dirty="0"/>
              <a:t> </a:t>
            </a:r>
            <a:r>
              <a:rPr lang="en-US" dirty="0" err="1"/>
              <a:t>ntureped</a:t>
            </a:r>
            <a:r>
              <a:rPr lang="en-US" dirty="0"/>
              <a:t> </a:t>
            </a:r>
            <a:r>
              <a:rPr lang="en-US" dirty="0" err="1"/>
              <a:t>quidebis</a:t>
            </a:r>
            <a:r>
              <a:rPr lang="en-US" dirty="0"/>
              <a:t> et </a:t>
            </a:r>
            <a:r>
              <a:rPr lang="en-US" dirty="0" err="1"/>
              <a:t>faceria</a:t>
            </a:r>
            <a:r>
              <a:rPr lang="en-US" dirty="0"/>
              <a:t> </a:t>
            </a:r>
            <a:r>
              <a:rPr lang="en-US" dirty="0" err="1"/>
              <a:t>comnimus</a:t>
            </a:r>
            <a:r>
              <a:rPr lang="en-US" dirty="0"/>
              <a:t> </a:t>
            </a:r>
            <a:r>
              <a:rPr lang="en-US" dirty="0" err="1"/>
              <a:t>eaquid</a:t>
            </a:r>
            <a:r>
              <a:rPr lang="en-US" dirty="0"/>
              <a:t> </a:t>
            </a:r>
            <a:r>
              <a:rPr lang="en-US" dirty="0" err="1"/>
              <a:t>molore</a:t>
            </a:r>
            <a:r>
              <a:rPr lang="en-US" dirty="0"/>
              <a:t> </a:t>
            </a:r>
            <a:r>
              <a:rPr lang="en-US" dirty="0" err="1"/>
              <a:t>conseque</a:t>
            </a:r>
            <a:r>
              <a:rPr lang="en-US" dirty="0"/>
              <a:t> pro </a:t>
            </a:r>
            <a:r>
              <a:rPr lang="en-US" dirty="0" err="1"/>
              <a:t>illest</a:t>
            </a:r>
            <a:r>
              <a:rPr lang="en-US" dirty="0"/>
              <a:t> </a:t>
            </a:r>
            <a:r>
              <a:rPr lang="en-US" dirty="0" err="1"/>
              <a:t>il</a:t>
            </a:r>
            <a:r>
              <a:rPr lang="en-US" dirty="0"/>
              <a:t> et am </a:t>
            </a:r>
            <a:r>
              <a:rPr lang="en-US" dirty="0" err="1"/>
              <a:t>nam</a:t>
            </a:r>
            <a:r>
              <a:rPr lang="en-US" dirty="0"/>
              <a:t> </a:t>
            </a:r>
            <a:r>
              <a:rPr lang="en-US" dirty="0" err="1"/>
              <a:t>inciam</a:t>
            </a:r>
            <a:r>
              <a:rPr lang="en-US" dirty="0"/>
              <a:t> et fugit </a:t>
            </a:r>
            <a:r>
              <a:rPr lang="en-US" dirty="0" err="1"/>
              <a:t>vendign</a:t>
            </a:r>
            <a:r>
              <a:rPr lang="en-US" dirty="0"/>
              <a:t> </a:t>
            </a:r>
            <a:r>
              <a:rPr lang="en-US" dirty="0" err="1"/>
              <a:t>atiorib</a:t>
            </a:r>
            <a:r>
              <a:rPr lang="en-US" dirty="0"/>
              <a:t> </a:t>
            </a:r>
            <a:r>
              <a:rPr lang="en-US" dirty="0" err="1"/>
              <a:t>eratiis</a:t>
            </a:r>
            <a:r>
              <a:rPr lang="en-US" dirty="0"/>
              <a:t> </a:t>
            </a:r>
            <a:r>
              <a:rPr lang="en-US" dirty="0" err="1"/>
              <a:t>aut</a:t>
            </a:r>
            <a:r>
              <a:rPr lang="en-US" dirty="0"/>
              <a:t> </a:t>
            </a:r>
            <a:r>
              <a:rPr lang="en-US" dirty="0" err="1"/>
              <a:t>electio</a:t>
            </a:r>
            <a:r>
              <a:rPr lang="en-US" dirty="0"/>
              <a:t> quo </a:t>
            </a:r>
            <a:r>
              <a:rPr lang="en-US" dirty="0" err="1"/>
              <a:t>blatur</a:t>
            </a:r>
            <a:r>
              <a:rPr lang="en-US" dirty="0"/>
              <a:t>.</a:t>
            </a:r>
          </a:p>
          <a:p>
            <a:pPr lvl="0"/>
            <a:r>
              <a:rPr lang="en-US" dirty="0" err="1"/>
              <a:t>Optiatii</a:t>
            </a:r>
            <a:r>
              <a:rPr lang="en-US" dirty="0"/>
              <a:t> </a:t>
            </a:r>
            <a:r>
              <a:rPr lang="en-US" dirty="0" err="1"/>
              <a:t>stecus</a:t>
            </a:r>
            <a:r>
              <a:rPr lang="en-US" dirty="0"/>
              <a:t> </a:t>
            </a:r>
            <a:r>
              <a:rPr lang="en-US" dirty="0" err="1"/>
              <a:t>aut</a:t>
            </a:r>
            <a:r>
              <a:rPr lang="en-US" dirty="0"/>
              <a:t> </a:t>
            </a:r>
            <a:r>
              <a:rPr lang="en-US" dirty="0" err="1"/>
              <a:t>eum</a:t>
            </a:r>
            <a:r>
              <a:rPr lang="en-US" dirty="0"/>
              <a:t> </a:t>
            </a:r>
            <a:r>
              <a:rPr lang="en-US" dirty="0" err="1"/>
              <a:t>hillates</a:t>
            </a:r>
            <a:r>
              <a:rPr lang="en-US" dirty="0"/>
              <a:t> rest, tent </a:t>
            </a:r>
            <a:r>
              <a:rPr lang="en-US" dirty="0" err="1"/>
              <a:t>quosand</a:t>
            </a:r>
            <a:r>
              <a:rPr lang="en-US" dirty="0"/>
              <a:t> </a:t>
            </a:r>
            <a:r>
              <a:rPr lang="en-US" dirty="0" err="1"/>
              <a:t>ucipsa</a:t>
            </a:r>
            <a:r>
              <a:rPr lang="en-US" dirty="0"/>
              <a:t> </a:t>
            </a:r>
            <a:r>
              <a:rPr lang="en-US" dirty="0" err="1"/>
              <a:t>culparum</a:t>
            </a:r>
            <a:r>
              <a:rPr lang="en-US" dirty="0"/>
              <a:t> idem hit </a:t>
            </a:r>
            <a:r>
              <a:rPr lang="en-US" dirty="0" err="1"/>
              <a:t>explatibus</a:t>
            </a:r>
            <a:r>
              <a:rPr lang="en-US" dirty="0"/>
              <a:t>, </a:t>
            </a:r>
            <a:r>
              <a:rPr lang="en-US" dirty="0" err="1"/>
              <a:t>quia</a:t>
            </a:r>
            <a:r>
              <a:rPr lang="en-US" dirty="0"/>
              <a:t> </a:t>
            </a:r>
            <a:r>
              <a:rPr lang="en-US" dirty="0" err="1"/>
              <a:t>volescima</a:t>
            </a:r>
            <a:r>
              <a:rPr lang="en-US" dirty="0"/>
              <a:t> </a:t>
            </a:r>
            <a:r>
              <a:rPr lang="en-US" dirty="0" err="1"/>
              <a:t>destrum</a:t>
            </a:r>
            <a:r>
              <a:rPr lang="en-US" dirty="0"/>
              <a:t> </a:t>
            </a:r>
            <a:r>
              <a:rPr lang="en-US" dirty="0" err="1"/>
              <a:t>etur</a:t>
            </a:r>
            <a:r>
              <a:rPr lang="en-US" dirty="0"/>
              <a:t> </a:t>
            </a:r>
            <a:r>
              <a:rPr lang="en-US" dirty="0" err="1"/>
              <a:t>aut</a:t>
            </a:r>
            <a:r>
              <a:rPr lang="en-US" dirty="0"/>
              <a:t> </a:t>
            </a:r>
            <a:r>
              <a:rPr lang="en-US" dirty="0" err="1"/>
              <a:t>parum</a:t>
            </a:r>
            <a:r>
              <a:rPr lang="en-US" dirty="0"/>
              <a:t> re </a:t>
            </a:r>
            <a:r>
              <a:rPr lang="en-US" dirty="0" err="1"/>
              <a:t>doluptate</a:t>
            </a:r>
            <a:r>
              <a:rPr lang="en-US" dirty="0"/>
              <a:t> is id qui as </a:t>
            </a:r>
            <a:r>
              <a:rPr lang="en-US" dirty="0" err="1"/>
              <a:t>inis</a:t>
            </a:r>
            <a:r>
              <a:rPr lang="en-US" dirty="0"/>
              <a:t> a </a:t>
            </a:r>
            <a:r>
              <a:rPr lang="en-US" dirty="0" err="1"/>
              <a:t>coremo</a:t>
            </a:r>
            <a:r>
              <a:rPr lang="en-US" dirty="0"/>
              <a:t> </a:t>
            </a:r>
            <a:r>
              <a:rPr lang="en-US" dirty="0" err="1"/>
              <a:t>te</a:t>
            </a:r>
            <a:r>
              <a:rPr lang="en-US" dirty="0"/>
              <a:t> et et quo </a:t>
            </a:r>
            <a:r>
              <a:rPr lang="en-US" dirty="0" err="1"/>
              <a:t>volor</a:t>
            </a:r>
            <a:r>
              <a:rPr lang="en-US" dirty="0"/>
              <a:t> sum et de </a:t>
            </a:r>
            <a:r>
              <a:rPr lang="en-US" dirty="0" err="1"/>
              <a:t>poraeperae</a:t>
            </a:r>
            <a:r>
              <a:rPr lang="en-US" dirty="0"/>
              <a:t> </a:t>
            </a:r>
            <a:r>
              <a:rPr lang="en-US" dirty="0" err="1"/>
              <a:t>voluptat</a:t>
            </a:r>
            <a:r>
              <a:rPr lang="en-US" dirty="0"/>
              <a:t> </a:t>
            </a:r>
            <a:r>
              <a:rPr lang="en-US" dirty="0" err="1"/>
              <a:t>voluptianis</a:t>
            </a:r>
            <a:r>
              <a:rPr lang="en-US" dirty="0"/>
              <a:t> none </a:t>
            </a:r>
            <a:r>
              <a:rPr lang="en-US" dirty="0" err="1"/>
              <a:t>nienimil</a:t>
            </a:r>
            <a:r>
              <a:rPr lang="en-US" dirty="0"/>
              <a:t> </a:t>
            </a:r>
            <a:r>
              <a:rPr lang="en-US" dirty="0" err="1"/>
              <a:t>illes</a:t>
            </a:r>
            <a:r>
              <a:rPr lang="en-US" dirty="0"/>
              <a:t> </a:t>
            </a:r>
            <a:r>
              <a:rPr lang="en-US" dirty="0" err="1"/>
              <a:t>cus</a:t>
            </a:r>
            <a:r>
              <a:rPr lang="en-US" dirty="0"/>
              <a:t>, </a:t>
            </a:r>
            <a:r>
              <a:rPr lang="en-US" dirty="0" err="1"/>
              <a:t>consequiam</a:t>
            </a:r>
            <a:r>
              <a:rPr lang="en-US" dirty="0"/>
              <a:t> </a:t>
            </a:r>
            <a:r>
              <a:rPr lang="en-US" dirty="0" err="1"/>
              <a:t>iscid</a:t>
            </a:r>
            <a:r>
              <a:rPr lang="en-US" dirty="0"/>
              <a:t> </a:t>
            </a:r>
            <a:r>
              <a:rPr lang="en-US" dirty="0" err="1"/>
              <a:t>quisquam</a:t>
            </a:r>
            <a:r>
              <a:rPr lang="en-US" dirty="0"/>
              <a:t> </a:t>
            </a:r>
            <a:r>
              <a:rPr lang="en-US" dirty="0" err="1"/>
              <a:t>nossitatum</a:t>
            </a:r>
            <a:r>
              <a:rPr lang="en-US" dirty="0"/>
              <a:t> </a:t>
            </a:r>
            <a:r>
              <a:rPr lang="en-US" dirty="0" err="1"/>
              <a:t>nonecab</a:t>
            </a:r>
            <a:r>
              <a:rPr lang="en-US" dirty="0"/>
              <a:t> </a:t>
            </a:r>
            <a:r>
              <a:rPr lang="en-US" dirty="0" err="1"/>
              <a:t>illuptur</a:t>
            </a:r>
            <a:r>
              <a:rPr lang="en-US" dirty="0"/>
              <a:t>, </a:t>
            </a:r>
            <a:r>
              <a:rPr lang="en-US" dirty="0" err="1"/>
              <a:t>volorro</a:t>
            </a:r>
            <a:r>
              <a:rPr lang="en-US" dirty="0"/>
              <a:t> </a:t>
            </a:r>
            <a:r>
              <a:rPr lang="en-US" dirty="0" err="1"/>
              <a:t>consed</a:t>
            </a:r>
            <a:r>
              <a:rPr lang="en-US" dirty="0"/>
              <a:t> mod </a:t>
            </a:r>
            <a:r>
              <a:rPr lang="en-US" dirty="0" err="1"/>
              <a:t>ut</a:t>
            </a:r>
            <a:r>
              <a:rPr lang="en-US" dirty="0"/>
              <a:t> </a:t>
            </a:r>
            <a:r>
              <a:rPr lang="en-US" dirty="0" err="1"/>
              <a:t>velibus</a:t>
            </a:r>
            <a:r>
              <a:rPr lang="en-US" dirty="0"/>
              <a:t> </a:t>
            </a:r>
            <a:r>
              <a:rPr lang="en-US" dirty="0" err="1"/>
              <a:t>simos</a:t>
            </a:r>
            <a:r>
              <a:rPr lang="en-US" dirty="0"/>
              <a:t> </a:t>
            </a:r>
            <a:r>
              <a:rPr lang="en-US" dirty="0" err="1"/>
              <a:t>dolut</a:t>
            </a:r>
            <a:r>
              <a:rPr lang="en-US" dirty="0"/>
              <a:t> </a:t>
            </a:r>
            <a:r>
              <a:rPr lang="en-US" dirty="0" err="1"/>
              <a:t>asperitiate</a:t>
            </a:r>
            <a:r>
              <a:rPr lang="en-US" dirty="0"/>
              <a:t> </a:t>
            </a:r>
            <a:r>
              <a:rPr lang="en-US" dirty="0" err="1"/>
              <a:t>plaboraes</a:t>
            </a:r>
            <a:r>
              <a:rPr lang="en-US" dirty="0"/>
              <a:t> </a:t>
            </a:r>
            <a:r>
              <a:rPr lang="en-US" dirty="0" err="1"/>
              <a:t>aliquia</a:t>
            </a:r>
            <a:r>
              <a:rPr lang="en-US" dirty="0"/>
              <a:t> </a:t>
            </a:r>
            <a:r>
              <a:rPr lang="en-US" dirty="0" err="1"/>
              <a:t>tureris</a:t>
            </a:r>
            <a:r>
              <a:rPr lang="en-US" dirty="0"/>
              <a:t> </a:t>
            </a:r>
            <a:r>
              <a:rPr lang="en-US" dirty="0" err="1"/>
              <a:t>eaque</a:t>
            </a:r>
            <a:r>
              <a:rPr lang="en-US" dirty="0"/>
              <a:t> </a:t>
            </a:r>
            <a:r>
              <a:rPr lang="en-US" dirty="0" err="1"/>
              <a:t>ea</a:t>
            </a:r>
            <a:r>
              <a:rPr lang="en-US" dirty="0"/>
              <a:t> </a:t>
            </a:r>
            <a:r>
              <a:rPr lang="en-US" dirty="0" err="1"/>
              <a:t>aris</a:t>
            </a:r>
            <a:r>
              <a:rPr lang="en-US" dirty="0"/>
              <a:t> et </a:t>
            </a:r>
            <a:r>
              <a:rPr lang="en-US" dirty="0" err="1"/>
              <a:t>pelestem</a:t>
            </a:r>
            <a:r>
              <a:rPr lang="en-US" dirty="0"/>
              <a:t> et </a:t>
            </a:r>
            <a:r>
              <a:rPr lang="en-US" dirty="0" err="1"/>
              <a:t>accabor</a:t>
            </a:r>
            <a:r>
              <a:rPr lang="en-US" dirty="0"/>
              <a:t> abo.</a:t>
            </a:r>
          </a:p>
          <a:p>
            <a:pPr lvl="0"/>
            <a:r>
              <a:rPr lang="en-US" dirty="0" err="1"/>
              <a:t>Nem</a:t>
            </a:r>
            <a:r>
              <a:rPr lang="en-US" dirty="0"/>
              <a:t> </a:t>
            </a:r>
            <a:r>
              <a:rPr lang="en-US" dirty="0" err="1"/>
              <a:t>doloribus</a:t>
            </a:r>
            <a:r>
              <a:rPr lang="en-US" dirty="0"/>
              <a:t>, </a:t>
            </a:r>
            <a:r>
              <a:rPr lang="en-US" dirty="0" err="1"/>
              <a:t>similloribus</a:t>
            </a:r>
            <a:r>
              <a:rPr lang="en-US" dirty="0"/>
              <a:t> </a:t>
            </a:r>
            <a:r>
              <a:rPr lang="en-US" dirty="0" err="1"/>
              <a:t>atem</a:t>
            </a:r>
            <a:r>
              <a:rPr lang="en-US" dirty="0"/>
              <a:t> </a:t>
            </a:r>
            <a:r>
              <a:rPr lang="en-US" dirty="0" err="1"/>
              <a:t>earit</a:t>
            </a:r>
            <a:r>
              <a:rPr lang="en-US" dirty="0"/>
              <a:t> </a:t>
            </a:r>
            <a:r>
              <a:rPr lang="en-US" dirty="0" err="1"/>
              <a:t>etur</a:t>
            </a:r>
            <a:r>
              <a:rPr lang="en-US" dirty="0"/>
              <a:t> </a:t>
            </a:r>
            <a:r>
              <a:rPr lang="en-US" dirty="0" err="1"/>
              <a:t>sinctur</a:t>
            </a:r>
            <a:r>
              <a:rPr lang="en-US" dirty="0"/>
              <a:t>, </a:t>
            </a:r>
            <a:r>
              <a:rPr lang="en-US" dirty="0" err="1"/>
              <a:t>conem</a:t>
            </a:r>
            <a:r>
              <a:rPr lang="en-US" dirty="0"/>
              <a:t> cum </a:t>
            </a:r>
            <a:r>
              <a:rPr lang="en-US" dirty="0" err="1"/>
              <a:t>dolesti</a:t>
            </a:r>
            <a:r>
              <a:rPr lang="en-US" dirty="0"/>
              <a:t> </a:t>
            </a:r>
            <a:r>
              <a:rPr lang="en-US" dirty="0" err="1"/>
              <a:t>osanditi</a:t>
            </a:r>
            <a:r>
              <a:rPr lang="en-US" dirty="0"/>
              <a:t> </a:t>
            </a:r>
            <a:r>
              <a:rPr lang="en-US" dirty="0" err="1"/>
              <a:t>blabo</a:t>
            </a:r>
            <a:r>
              <a:rPr lang="en-US" dirty="0"/>
              <a:t>. </a:t>
            </a:r>
            <a:r>
              <a:rPr lang="en-US" dirty="0" err="1"/>
              <a:t>Sed</a:t>
            </a:r>
            <a:r>
              <a:rPr lang="en-US" dirty="0"/>
              <a:t> </a:t>
            </a:r>
            <a:r>
              <a:rPr lang="en-US" dirty="0" err="1"/>
              <a:t>molorem</a:t>
            </a:r>
            <a:r>
              <a:rPr lang="en-US" dirty="0"/>
              <a:t> </a:t>
            </a:r>
            <a:r>
              <a:rPr lang="en-US" dirty="0" err="1"/>
              <a:t>es</a:t>
            </a:r>
            <a:r>
              <a:rPr lang="en-US" dirty="0"/>
              <a:t> </a:t>
            </a:r>
            <a:r>
              <a:rPr lang="en-US" dirty="0" err="1"/>
              <a:t>moloreriorro</a:t>
            </a:r>
            <a:r>
              <a:rPr lang="en-US" dirty="0"/>
              <a:t> </a:t>
            </a:r>
            <a:r>
              <a:rPr lang="en-US" dirty="0" err="1"/>
              <a:t>volore</a:t>
            </a:r>
            <a:r>
              <a:rPr lang="en-US" dirty="0"/>
              <a:t> vid expel </a:t>
            </a:r>
            <a:r>
              <a:rPr lang="en-US" dirty="0" err="1"/>
              <a:t>mo</a:t>
            </a:r>
            <a:r>
              <a:rPr lang="en-US" dirty="0"/>
              <a:t> </a:t>
            </a:r>
            <a:r>
              <a:rPr lang="en-US" dirty="0" err="1"/>
              <a:t>tem</a:t>
            </a:r>
            <a:r>
              <a:rPr lang="en-US" dirty="0"/>
              <a:t> et </a:t>
            </a:r>
            <a:r>
              <a:rPr lang="en-US" dirty="0" err="1"/>
              <a:t>volest</a:t>
            </a:r>
            <a:r>
              <a:rPr lang="en-US" dirty="0"/>
              <a:t> </a:t>
            </a:r>
            <a:r>
              <a:rPr lang="en-US" dirty="0" err="1"/>
              <a:t>restior</a:t>
            </a:r>
            <a:r>
              <a:rPr lang="en-US" dirty="0"/>
              <a:t> </a:t>
            </a:r>
            <a:r>
              <a:rPr lang="en-US" dirty="0" err="1"/>
              <a:t>adis</a:t>
            </a:r>
            <a:r>
              <a:rPr lang="en-US" dirty="0"/>
              <a:t> </a:t>
            </a:r>
            <a:r>
              <a:rPr lang="en-US" dirty="0" err="1"/>
              <a:t>est</a:t>
            </a:r>
            <a:r>
              <a:rPr lang="en-US" dirty="0"/>
              <a:t> a </a:t>
            </a:r>
            <a:r>
              <a:rPr lang="en-US" dirty="0" err="1"/>
              <a:t>ius</a:t>
            </a:r>
            <a:r>
              <a:rPr lang="en-US" dirty="0"/>
              <a:t> </a:t>
            </a:r>
            <a:r>
              <a:rPr lang="en-US" dirty="0" err="1"/>
              <a:t>molum</a:t>
            </a:r>
            <a:r>
              <a:rPr lang="en-US" dirty="0"/>
              <a:t> qui di </a:t>
            </a:r>
            <a:r>
              <a:rPr lang="en-US" dirty="0" err="1"/>
              <a:t>ut</a:t>
            </a:r>
            <a:r>
              <a:rPr lang="en-US" dirty="0"/>
              <a:t> </a:t>
            </a:r>
            <a:r>
              <a:rPr lang="en-US" dirty="0" err="1"/>
              <a:t>liandae</a:t>
            </a:r>
            <a:r>
              <a:rPr lang="en-US" dirty="0"/>
              <a:t> </a:t>
            </a:r>
            <a:r>
              <a:rPr lang="en-US" dirty="0" err="1"/>
              <a:t>porrum</a:t>
            </a:r>
            <a:r>
              <a:rPr lang="en-US" dirty="0"/>
              <a:t> </a:t>
            </a:r>
            <a:r>
              <a:rPr lang="en-US" dirty="0" err="1"/>
              <a:t>eari</a:t>
            </a:r>
            <a:r>
              <a:rPr lang="en-US" dirty="0"/>
              <a:t> </a:t>
            </a:r>
            <a:r>
              <a:rPr lang="en-US" dirty="0" err="1"/>
              <a:t>quist</a:t>
            </a:r>
            <a:r>
              <a:rPr lang="en-US" dirty="0"/>
              <a:t> ad et ex eat </a:t>
            </a:r>
            <a:r>
              <a:rPr lang="en-US" dirty="0" err="1"/>
              <a:t>officip</a:t>
            </a:r>
            <a:r>
              <a:rPr lang="en-US" dirty="0"/>
              <a:t> </a:t>
            </a:r>
            <a:r>
              <a:rPr lang="en-US" dirty="0" err="1"/>
              <a:t>itassi</a:t>
            </a:r>
            <a:r>
              <a:rPr lang="en-US" dirty="0"/>
              <a:t> dis </a:t>
            </a:r>
            <a:r>
              <a:rPr lang="en-US" dirty="0" err="1"/>
              <a:t>si</a:t>
            </a:r>
            <a:r>
              <a:rPr lang="en-US" dirty="0"/>
              <a:t> </a:t>
            </a:r>
            <a:r>
              <a:rPr lang="en-US" dirty="0" err="1"/>
              <a:t>iusaera</a:t>
            </a:r>
            <a:r>
              <a:rPr lang="en-US" dirty="0"/>
              <a:t> </a:t>
            </a:r>
            <a:r>
              <a:rPr lang="en-US" dirty="0" err="1"/>
              <a:t>temquodit</a:t>
            </a:r>
            <a:r>
              <a:rPr lang="en-US" dirty="0"/>
              <a:t>.</a:t>
            </a:r>
          </a:p>
        </p:txBody>
      </p:sp>
    </p:spTree>
    <p:extLst>
      <p:ext uri="{BB962C8B-B14F-4D97-AF65-F5344CB8AC3E}">
        <p14:creationId xmlns:p14="http://schemas.microsoft.com/office/powerpoint/2010/main" val="18366128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EMC Title &amp; Content (2 Col w Pu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648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4806000"/>
            <a:ext cx="0" cy="3375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hasCustomPrompt="1"/>
          </p:nvPr>
        </p:nvSpPr>
        <p:spPr>
          <a:xfrm>
            <a:off x="306387" y="1260000"/>
            <a:ext cx="8460000" cy="3330000"/>
          </a:xfrm>
        </p:spPr>
        <p:txBody>
          <a:bodyPr numCol="2" spcCol="540000"/>
          <a:lstStyle>
            <a:lvl1pPr marL="0" indent="0">
              <a:lnSpc>
                <a:spcPts val="1600"/>
              </a:lnSpc>
              <a:buNone/>
              <a:defRPr sz="1400">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US" dirty="0"/>
              <a:t>Text heavy page to go here text to go here </a:t>
            </a:r>
            <a:r>
              <a:rPr lang="en-US" dirty="0" err="1"/>
              <a:t>sapicia</a:t>
            </a:r>
            <a:r>
              <a:rPr lang="en-US" dirty="0"/>
              <a:t> </a:t>
            </a:r>
            <a:r>
              <a:rPr lang="en-US" dirty="0" err="1"/>
              <a:t>vellatin</a:t>
            </a:r>
            <a:r>
              <a:rPr lang="en-US" dirty="0"/>
              <a:t> </a:t>
            </a:r>
            <a:r>
              <a:rPr lang="en-US" dirty="0" err="1"/>
              <a:t>prorem</a:t>
            </a:r>
            <a:r>
              <a:rPr lang="en-US" dirty="0"/>
              <a:t> et </a:t>
            </a:r>
            <a:r>
              <a:rPr lang="en-US" dirty="0" err="1"/>
              <a:t>quiate</a:t>
            </a:r>
            <a:r>
              <a:rPr lang="en-US" dirty="0"/>
              <a:t> </a:t>
            </a:r>
            <a:r>
              <a:rPr lang="en-US" dirty="0" err="1"/>
              <a:t>apicia</a:t>
            </a:r>
            <a:r>
              <a:rPr lang="en-US" dirty="0"/>
              <a:t> </a:t>
            </a:r>
            <a:r>
              <a:rPr lang="en-US" dirty="0" err="1"/>
              <a:t>vellatin</a:t>
            </a:r>
            <a:r>
              <a:rPr lang="en-US" dirty="0"/>
              <a:t> as de ne et </a:t>
            </a:r>
            <a:r>
              <a:rPr lang="en-US" dirty="0" err="1"/>
              <a:t>aspit</a:t>
            </a:r>
            <a:r>
              <a:rPr lang="en-US" dirty="0"/>
              <a:t> alia </a:t>
            </a:r>
            <a:r>
              <a:rPr lang="en-US" dirty="0" err="1"/>
              <a:t>vendist</a:t>
            </a:r>
            <a:r>
              <a:rPr lang="en-US" dirty="0"/>
              <a:t> </a:t>
            </a:r>
            <a:r>
              <a:rPr lang="en-US" dirty="0" err="1"/>
              <a:t>iorepro</a:t>
            </a:r>
            <a:r>
              <a:rPr lang="en-US" dirty="0"/>
              <a:t> </a:t>
            </a:r>
            <a:r>
              <a:rPr lang="en-US" dirty="0" err="1"/>
              <a:t>eos</a:t>
            </a:r>
            <a:r>
              <a:rPr lang="en-US" dirty="0"/>
              <a:t> </a:t>
            </a:r>
            <a:r>
              <a:rPr lang="en-US" dirty="0" err="1"/>
              <a:t>autaqui</a:t>
            </a:r>
            <a:r>
              <a:rPr lang="en-US" dirty="0"/>
              <a:t> </a:t>
            </a:r>
            <a:r>
              <a:rPr lang="en-US" dirty="0" err="1"/>
              <a:t>repres</a:t>
            </a:r>
            <a:r>
              <a:rPr lang="en-US" dirty="0"/>
              <a:t> </a:t>
            </a:r>
            <a:r>
              <a:rPr lang="en-US" dirty="0" err="1"/>
              <a:t>diae</a:t>
            </a:r>
            <a:r>
              <a:rPr lang="en-US" dirty="0"/>
              <a:t> re et od </a:t>
            </a:r>
            <a:r>
              <a:rPr lang="en-US" dirty="0" err="1"/>
              <a:t>quam</a:t>
            </a:r>
            <a:r>
              <a:rPr lang="en-US" dirty="0"/>
              <a:t> </a:t>
            </a:r>
            <a:r>
              <a:rPr lang="en-US" dirty="0" err="1"/>
              <a:t>acessunt</a:t>
            </a:r>
            <a:endParaRPr lang="en-US" dirty="0"/>
          </a:p>
          <a:p>
            <a:pPr lvl="0"/>
            <a:r>
              <a:rPr lang="en-US" dirty="0" err="1"/>
              <a:t>Nem</a:t>
            </a:r>
            <a:r>
              <a:rPr lang="en-US" dirty="0"/>
              <a:t> </a:t>
            </a:r>
            <a:r>
              <a:rPr lang="en-US" dirty="0" err="1"/>
              <a:t>doloribus</a:t>
            </a:r>
            <a:r>
              <a:rPr lang="en-US" dirty="0"/>
              <a:t>, </a:t>
            </a:r>
            <a:r>
              <a:rPr lang="en-US" dirty="0" err="1"/>
              <a:t>similloribus</a:t>
            </a:r>
            <a:r>
              <a:rPr lang="en-US" dirty="0"/>
              <a:t> </a:t>
            </a:r>
            <a:r>
              <a:rPr lang="en-US" dirty="0" err="1"/>
              <a:t>atem</a:t>
            </a:r>
            <a:r>
              <a:rPr lang="en-US" dirty="0"/>
              <a:t> </a:t>
            </a:r>
            <a:r>
              <a:rPr lang="en-US" dirty="0" err="1"/>
              <a:t>earit</a:t>
            </a:r>
            <a:r>
              <a:rPr lang="en-US" dirty="0"/>
              <a:t> </a:t>
            </a:r>
            <a:r>
              <a:rPr lang="en-US" dirty="0" err="1"/>
              <a:t>etur</a:t>
            </a:r>
            <a:r>
              <a:rPr lang="en-US" dirty="0"/>
              <a:t> </a:t>
            </a:r>
            <a:r>
              <a:rPr lang="en-US" dirty="0" err="1"/>
              <a:t>sinctur</a:t>
            </a:r>
            <a:r>
              <a:rPr lang="en-US" dirty="0"/>
              <a:t>, </a:t>
            </a:r>
            <a:r>
              <a:rPr lang="en-US" dirty="0" err="1"/>
              <a:t>conem</a:t>
            </a:r>
            <a:r>
              <a:rPr lang="en-US" dirty="0"/>
              <a:t> cum </a:t>
            </a:r>
            <a:r>
              <a:rPr lang="en-US" dirty="0" err="1"/>
              <a:t>dolesti</a:t>
            </a:r>
            <a:r>
              <a:rPr lang="en-US" dirty="0"/>
              <a:t> </a:t>
            </a:r>
            <a:r>
              <a:rPr lang="en-US" dirty="0" err="1"/>
              <a:t>osanditi</a:t>
            </a:r>
            <a:r>
              <a:rPr lang="en-US" dirty="0"/>
              <a:t> </a:t>
            </a:r>
            <a:r>
              <a:rPr lang="en-US" dirty="0" err="1"/>
              <a:t>blabo</a:t>
            </a:r>
            <a:r>
              <a:rPr lang="en-US" dirty="0"/>
              <a:t>. </a:t>
            </a:r>
            <a:r>
              <a:rPr lang="en-US" dirty="0" err="1"/>
              <a:t>Sed</a:t>
            </a:r>
            <a:r>
              <a:rPr lang="en-US" dirty="0"/>
              <a:t> </a:t>
            </a:r>
            <a:r>
              <a:rPr lang="en-US" dirty="0" err="1"/>
              <a:t>molorem</a:t>
            </a:r>
            <a:r>
              <a:rPr lang="en-US" dirty="0"/>
              <a:t> </a:t>
            </a:r>
            <a:r>
              <a:rPr lang="en-US" dirty="0" err="1"/>
              <a:t>es</a:t>
            </a:r>
            <a:r>
              <a:rPr lang="en-US" dirty="0"/>
              <a:t> </a:t>
            </a:r>
            <a:r>
              <a:rPr lang="en-US" dirty="0" err="1"/>
              <a:t>moloreriorro</a:t>
            </a:r>
            <a:r>
              <a:rPr lang="en-US" dirty="0"/>
              <a:t> </a:t>
            </a:r>
            <a:r>
              <a:rPr lang="en-US" dirty="0" err="1"/>
              <a:t>volore</a:t>
            </a:r>
            <a:r>
              <a:rPr lang="en-US" dirty="0"/>
              <a:t> vid expel </a:t>
            </a:r>
            <a:r>
              <a:rPr lang="en-US" dirty="0" err="1"/>
              <a:t>mo</a:t>
            </a:r>
            <a:r>
              <a:rPr lang="en-US" dirty="0"/>
              <a:t> </a:t>
            </a:r>
            <a:r>
              <a:rPr lang="en-US" dirty="0" err="1"/>
              <a:t>tem</a:t>
            </a:r>
            <a:r>
              <a:rPr lang="en-US" dirty="0"/>
              <a:t> et </a:t>
            </a:r>
            <a:r>
              <a:rPr lang="en-US" dirty="0" err="1"/>
              <a:t>volest</a:t>
            </a:r>
            <a:r>
              <a:rPr lang="en-US" dirty="0"/>
              <a:t> </a:t>
            </a:r>
            <a:r>
              <a:rPr lang="en-US" dirty="0" err="1"/>
              <a:t>restior</a:t>
            </a:r>
            <a:r>
              <a:rPr lang="en-US" dirty="0"/>
              <a:t> </a:t>
            </a:r>
            <a:r>
              <a:rPr lang="en-US" dirty="0" err="1"/>
              <a:t>adis</a:t>
            </a:r>
            <a:r>
              <a:rPr lang="en-US" dirty="0"/>
              <a:t> </a:t>
            </a:r>
            <a:r>
              <a:rPr lang="en-US" dirty="0" err="1"/>
              <a:t>est</a:t>
            </a:r>
            <a:r>
              <a:rPr lang="en-US" dirty="0"/>
              <a:t> a </a:t>
            </a:r>
            <a:r>
              <a:rPr lang="en-US" dirty="0" err="1"/>
              <a:t>ius</a:t>
            </a:r>
            <a:r>
              <a:rPr lang="en-US" dirty="0"/>
              <a:t> </a:t>
            </a:r>
            <a:r>
              <a:rPr lang="en-US" dirty="0" err="1"/>
              <a:t>molum</a:t>
            </a:r>
            <a:r>
              <a:rPr lang="en-US" dirty="0"/>
              <a:t> qui di </a:t>
            </a:r>
            <a:r>
              <a:rPr lang="en-US" dirty="0" err="1"/>
              <a:t>ut</a:t>
            </a:r>
            <a:r>
              <a:rPr lang="en-US" dirty="0"/>
              <a:t> </a:t>
            </a:r>
            <a:r>
              <a:rPr lang="en-US" dirty="0" err="1"/>
              <a:t>liandae</a:t>
            </a:r>
            <a:r>
              <a:rPr lang="en-US" dirty="0"/>
              <a:t> </a:t>
            </a:r>
            <a:r>
              <a:rPr lang="en-US" dirty="0" err="1"/>
              <a:t>porrum</a:t>
            </a:r>
            <a:r>
              <a:rPr lang="en-US" dirty="0"/>
              <a:t> </a:t>
            </a:r>
            <a:r>
              <a:rPr lang="en-US" dirty="0" err="1"/>
              <a:t>eari</a:t>
            </a:r>
            <a:r>
              <a:rPr lang="en-US" dirty="0"/>
              <a:t> </a:t>
            </a:r>
            <a:r>
              <a:rPr lang="en-US" dirty="0" err="1"/>
              <a:t>quist</a:t>
            </a:r>
            <a:r>
              <a:rPr lang="en-US" dirty="0"/>
              <a:t> ad et ex eat </a:t>
            </a:r>
            <a:r>
              <a:rPr lang="en-US" dirty="0" err="1"/>
              <a:t>officip</a:t>
            </a:r>
            <a:r>
              <a:rPr lang="en-US" dirty="0"/>
              <a:t> </a:t>
            </a:r>
            <a:r>
              <a:rPr lang="en-US" dirty="0" err="1"/>
              <a:t>itassi</a:t>
            </a:r>
            <a:r>
              <a:rPr lang="en-US" dirty="0"/>
              <a:t> dis </a:t>
            </a:r>
            <a:r>
              <a:rPr lang="en-US" dirty="0" err="1"/>
              <a:t>si</a:t>
            </a:r>
            <a:r>
              <a:rPr lang="en-US" dirty="0"/>
              <a:t> </a:t>
            </a:r>
            <a:r>
              <a:rPr lang="en-US" dirty="0" err="1"/>
              <a:t>iusaera</a:t>
            </a:r>
            <a:r>
              <a:rPr lang="en-US" dirty="0"/>
              <a:t> </a:t>
            </a:r>
            <a:r>
              <a:rPr lang="en-US" dirty="0" err="1"/>
              <a:t>temquodit</a:t>
            </a:r>
            <a:r>
              <a:rPr lang="en-US" dirty="0"/>
              <a:t> </a:t>
            </a:r>
            <a:r>
              <a:rPr lang="en-US" dirty="0" err="1"/>
              <a:t>ut</a:t>
            </a:r>
            <a:r>
              <a:rPr lang="en-US" dirty="0"/>
              <a:t> </a:t>
            </a:r>
            <a:r>
              <a:rPr lang="en-US" dirty="0" err="1"/>
              <a:t>officie</a:t>
            </a:r>
            <a:r>
              <a:rPr lang="en-US" dirty="0"/>
              <a:t> </a:t>
            </a:r>
            <a:r>
              <a:rPr lang="en-US" dirty="0" err="1"/>
              <a:t>ntureped</a:t>
            </a:r>
            <a:r>
              <a:rPr lang="en-US" dirty="0"/>
              <a:t> </a:t>
            </a:r>
            <a:r>
              <a:rPr lang="en-US" dirty="0" err="1"/>
              <a:t>quidebis</a:t>
            </a:r>
            <a:r>
              <a:rPr lang="en-US" dirty="0"/>
              <a:t> et </a:t>
            </a:r>
            <a:r>
              <a:rPr lang="en-US" dirty="0" err="1"/>
              <a:t>faceria</a:t>
            </a:r>
            <a:r>
              <a:rPr lang="en-US" dirty="0"/>
              <a:t> </a:t>
            </a:r>
            <a:r>
              <a:rPr lang="en-US" dirty="0" err="1"/>
              <a:t>comnimus</a:t>
            </a:r>
            <a:r>
              <a:rPr lang="en-US" dirty="0"/>
              <a:t> </a:t>
            </a:r>
            <a:r>
              <a:rPr lang="en-US" dirty="0" err="1"/>
              <a:t>eaquid</a:t>
            </a:r>
            <a:r>
              <a:rPr lang="en-US" dirty="0"/>
              <a:t> </a:t>
            </a:r>
            <a:r>
              <a:rPr lang="en-US" dirty="0" err="1"/>
              <a:t>molore</a:t>
            </a:r>
            <a:r>
              <a:rPr lang="en-US" dirty="0"/>
              <a:t> </a:t>
            </a:r>
            <a:r>
              <a:rPr lang="en-US" dirty="0" err="1"/>
              <a:t>conseque</a:t>
            </a:r>
            <a:r>
              <a:rPr lang="en-US" dirty="0"/>
              <a:t> pro </a:t>
            </a:r>
            <a:r>
              <a:rPr lang="en-US" dirty="0" err="1"/>
              <a:t>illest</a:t>
            </a:r>
            <a:r>
              <a:rPr lang="en-US" dirty="0"/>
              <a:t> </a:t>
            </a:r>
            <a:r>
              <a:rPr lang="en-US" dirty="0" err="1"/>
              <a:t>il</a:t>
            </a:r>
            <a:r>
              <a:rPr lang="en-US" dirty="0"/>
              <a:t> et am </a:t>
            </a:r>
            <a:r>
              <a:rPr lang="en-US" dirty="0" err="1"/>
              <a:t>nam</a:t>
            </a:r>
            <a:r>
              <a:rPr lang="en-US" dirty="0"/>
              <a:t> </a:t>
            </a:r>
            <a:r>
              <a:rPr lang="en-US" dirty="0" err="1"/>
              <a:t>inciam</a:t>
            </a:r>
            <a:r>
              <a:rPr lang="en-US" dirty="0"/>
              <a:t> et fugit </a:t>
            </a:r>
            <a:r>
              <a:rPr lang="en-US" dirty="0" err="1"/>
              <a:t>vendign</a:t>
            </a:r>
            <a:r>
              <a:rPr lang="en-US" dirty="0"/>
              <a:t> </a:t>
            </a:r>
            <a:r>
              <a:rPr lang="en-US" dirty="0" err="1"/>
              <a:t>atiorib</a:t>
            </a:r>
            <a:r>
              <a:rPr lang="en-US" dirty="0"/>
              <a:t> </a:t>
            </a:r>
            <a:r>
              <a:rPr lang="en-US" dirty="0" err="1"/>
              <a:t>eratiis</a:t>
            </a:r>
            <a:r>
              <a:rPr lang="en-US" dirty="0"/>
              <a:t> </a:t>
            </a:r>
            <a:r>
              <a:rPr lang="en-US" dirty="0" err="1"/>
              <a:t>aut</a:t>
            </a:r>
            <a:r>
              <a:rPr lang="en-US" dirty="0"/>
              <a:t> </a:t>
            </a:r>
            <a:r>
              <a:rPr lang="en-US" dirty="0" err="1"/>
              <a:t>electio</a:t>
            </a:r>
            <a:r>
              <a:rPr lang="en-US" dirty="0"/>
              <a:t> quo </a:t>
            </a:r>
            <a:r>
              <a:rPr lang="en-US" dirty="0" err="1"/>
              <a:t>blatur</a:t>
            </a:r>
            <a:r>
              <a:rPr lang="en-US" dirty="0"/>
              <a:t>.</a:t>
            </a:r>
          </a:p>
          <a:p>
            <a:pPr lvl="0"/>
            <a:r>
              <a:rPr lang="en-US" dirty="0" err="1"/>
              <a:t>Optiatii</a:t>
            </a:r>
            <a:r>
              <a:rPr lang="en-US" dirty="0"/>
              <a:t> </a:t>
            </a:r>
            <a:r>
              <a:rPr lang="en-US" dirty="0" err="1"/>
              <a:t>stecus</a:t>
            </a:r>
            <a:r>
              <a:rPr lang="en-US" dirty="0"/>
              <a:t> </a:t>
            </a:r>
            <a:r>
              <a:rPr lang="en-US" dirty="0" err="1"/>
              <a:t>aut</a:t>
            </a:r>
            <a:r>
              <a:rPr lang="en-US" dirty="0"/>
              <a:t> </a:t>
            </a:r>
            <a:r>
              <a:rPr lang="en-US" dirty="0" err="1"/>
              <a:t>eum</a:t>
            </a:r>
            <a:r>
              <a:rPr lang="en-US" dirty="0"/>
              <a:t> </a:t>
            </a:r>
            <a:r>
              <a:rPr lang="en-US" dirty="0" err="1"/>
              <a:t>hillates</a:t>
            </a:r>
            <a:r>
              <a:rPr lang="en-US" dirty="0"/>
              <a:t> rest, tent </a:t>
            </a:r>
            <a:r>
              <a:rPr lang="en-US" dirty="0" err="1"/>
              <a:t>quosand</a:t>
            </a:r>
            <a:r>
              <a:rPr lang="en-US" dirty="0"/>
              <a:t> </a:t>
            </a:r>
            <a:r>
              <a:rPr lang="en-US" dirty="0" err="1"/>
              <a:t>ucipsa</a:t>
            </a:r>
            <a:r>
              <a:rPr lang="en-US" dirty="0"/>
              <a:t> </a:t>
            </a:r>
            <a:r>
              <a:rPr lang="en-US" dirty="0" err="1"/>
              <a:t>culparum</a:t>
            </a:r>
            <a:r>
              <a:rPr lang="en-US" dirty="0"/>
              <a:t> idem hit </a:t>
            </a:r>
            <a:r>
              <a:rPr lang="en-US" dirty="0" err="1"/>
              <a:t>explatibus</a:t>
            </a:r>
            <a:r>
              <a:rPr lang="en-US" dirty="0"/>
              <a:t>, </a:t>
            </a:r>
            <a:r>
              <a:rPr lang="en-US" dirty="0" err="1"/>
              <a:t>quia</a:t>
            </a:r>
            <a:r>
              <a:rPr lang="en-US" dirty="0"/>
              <a:t> </a:t>
            </a:r>
            <a:r>
              <a:rPr lang="en-US" dirty="0" err="1"/>
              <a:t>volescima</a:t>
            </a:r>
            <a:r>
              <a:rPr lang="en-US" dirty="0"/>
              <a:t> </a:t>
            </a:r>
            <a:r>
              <a:rPr lang="en-US" dirty="0" err="1"/>
              <a:t>destrum</a:t>
            </a:r>
            <a:r>
              <a:rPr lang="en-US" dirty="0"/>
              <a:t> </a:t>
            </a:r>
            <a:r>
              <a:rPr lang="en-US" dirty="0" err="1"/>
              <a:t>etur</a:t>
            </a:r>
            <a:r>
              <a:rPr lang="en-US" dirty="0"/>
              <a:t> </a:t>
            </a:r>
            <a:r>
              <a:rPr lang="en-US" dirty="0" err="1"/>
              <a:t>aut</a:t>
            </a:r>
            <a:r>
              <a:rPr lang="en-US" dirty="0"/>
              <a:t> </a:t>
            </a:r>
            <a:r>
              <a:rPr lang="en-US" dirty="0" err="1"/>
              <a:t>parum</a:t>
            </a:r>
            <a:r>
              <a:rPr lang="en-US" dirty="0"/>
              <a:t> re </a:t>
            </a:r>
            <a:r>
              <a:rPr lang="en-US" dirty="0" err="1"/>
              <a:t>doluptate</a:t>
            </a:r>
            <a:r>
              <a:rPr lang="en-US" dirty="0"/>
              <a:t> is id qui as </a:t>
            </a:r>
            <a:r>
              <a:rPr lang="en-US" dirty="0" err="1"/>
              <a:t>inis</a:t>
            </a:r>
            <a:r>
              <a:rPr lang="en-US" dirty="0"/>
              <a:t> a </a:t>
            </a:r>
            <a:r>
              <a:rPr lang="en-US" dirty="0" err="1"/>
              <a:t>coremo</a:t>
            </a:r>
            <a:r>
              <a:rPr lang="en-US" dirty="0"/>
              <a:t> </a:t>
            </a:r>
            <a:r>
              <a:rPr lang="en-US" dirty="0" err="1"/>
              <a:t>te</a:t>
            </a:r>
            <a:r>
              <a:rPr lang="en-US" dirty="0"/>
              <a:t> et et quo </a:t>
            </a:r>
            <a:r>
              <a:rPr lang="en-US" dirty="0" err="1"/>
              <a:t>volor</a:t>
            </a:r>
            <a:r>
              <a:rPr lang="en-US" dirty="0"/>
              <a:t> sum et de </a:t>
            </a:r>
            <a:r>
              <a:rPr lang="en-US" dirty="0" err="1"/>
              <a:t>poraeperae</a:t>
            </a:r>
            <a:r>
              <a:rPr lang="en-US" dirty="0"/>
              <a:t> </a:t>
            </a:r>
            <a:r>
              <a:rPr lang="en-US" dirty="0" err="1"/>
              <a:t>voluptat</a:t>
            </a:r>
            <a:r>
              <a:rPr lang="en-US" dirty="0"/>
              <a:t> </a:t>
            </a:r>
            <a:r>
              <a:rPr lang="en-US" dirty="0" err="1"/>
              <a:t>voluptianis</a:t>
            </a:r>
            <a:r>
              <a:rPr lang="en-US" dirty="0"/>
              <a:t> none </a:t>
            </a:r>
            <a:r>
              <a:rPr lang="en-US" dirty="0" err="1"/>
              <a:t>nienimil</a:t>
            </a:r>
            <a:r>
              <a:rPr lang="en-US" dirty="0"/>
              <a:t> </a:t>
            </a:r>
            <a:r>
              <a:rPr lang="en-US" dirty="0" err="1"/>
              <a:t>illes</a:t>
            </a:r>
            <a:r>
              <a:rPr lang="en-US" dirty="0"/>
              <a:t> </a:t>
            </a:r>
            <a:r>
              <a:rPr lang="en-US" dirty="0" err="1"/>
              <a:t>cus</a:t>
            </a:r>
            <a:r>
              <a:rPr lang="en-US" dirty="0"/>
              <a:t>, </a:t>
            </a:r>
            <a:r>
              <a:rPr lang="en-US" dirty="0" err="1"/>
              <a:t>consequiam</a:t>
            </a:r>
            <a:r>
              <a:rPr lang="en-US" dirty="0"/>
              <a:t> </a:t>
            </a:r>
            <a:r>
              <a:rPr lang="en-US" dirty="0" err="1"/>
              <a:t>iscid</a:t>
            </a:r>
            <a:r>
              <a:rPr lang="en-US" dirty="0"/>
              <a:t> </a:t>
            </a:r>
            <a:r>
              <a:rPr lang="en-US" dirty="0" err="1"/>
              <a:t>quisquam</a:t>
            </a:r>
            <a:r>
              <a:rPr lang="en-US" dirty="0"/>
              <a:t> </a:t>
            </a:r>
            <a:r>
              <a:rPr lang="en-US" dirty="0" err="1"/>
              <a:t>nossitatum</a:t>
            </a:r>
            <a:r>
              <a:rPr lang="en-US" dirty="0"/>
              <a:t> </a:t>
            </a:r>
            <a:r>
              <a:rPr lang="en-US" dirty="0" err="1"/>
              <a:t>nonecab</a:t>
            </a:r>
            <a:r>
              <a:rPr lang="en-US" dirty="0"/>
              <a:t> </a:t>
            </a:r>
            <a:r>
              <a:rPr lang="en-US" dirty="0" err="1"/>
              <a:t>illuptur</a:t>
            </a:r>
            <a:r>
              <a:rPr lang="en-US" dirty="0"/>
              <a:t>, </a:t>
            </a:r>
            <a:r>
              <a:rPr lang="en-US" dirty="0" err="1"/>
              <a:t>volorro</a:t>
            </a:r>
            <a:r>
              <a:rPr lang="en-US" dirty="0"/>
              <a:t> </a:t>
            </a:r>
            <a:r>
              <a:rPr lang="en-US" dirty="0" err="1"/>
              <a:t>consed</a:t>
            </a:r>
            <a:r>
              <a:rPr lang="en-US" dirty="0"/>
              <a:t> mod </a:t>
            </a:r>
            <a:r>
              <a:rPr lang="en-US" dirty="0" err="1"/>
              <a:t>ut</a:t>
            </a:r>
            <a:r>
              <a:rPr lang="en-US" dirty="0"/>
              <a:t> </a:t>
            </a:r>
            <a:r>
              <a:rPr lang="en-US" dirty="0" err="1"/>
              <a:t>velibus</a:t>
            </a:r>
            <a:r>
              <a:rPr lang="en-US" dirty="0"/>
              <a:t> </a:t>
            </a:r>
            <a:r>
              <a:rPr lang="en-US" dirty="0" err="1"/>
              <a:t>simos</a:t>
            </a:r>
            <a:r>
              <a:rPr lang="en-US" dirty="0"/>
              <a:t> </a:t>
            </a:r>
            <a:r>
              <a:rPr lang="en-US" dirty="0" err="1"/>
              <a:t>dolut</a:t>
            </a:r>
            <a:r>
              <a:rPr lang="en-US" dirty="0"/>
              <a:t> </a:t>
            </a:r>
            <a:r>
              <a:rPr lang="en-US" dirty="0" err="1"/>
              <a:t>asperitiate</a:t>
            </a:r>
            <a:r>
              <a:rPr lang="en-US" dirty="0"/>
              <a:t> </a:t>
            </a:r>
            <a:r>
              <a:rPr lang="en-US" dirty="0" err="1"/>
              <a:t>plaboraes</a:t>
            </a:r>
            <a:r>
              <a:rPr lang="en-US" dirty="0"/>
              <a:t> </a:t>
            </a:r>
            <a:r>
              <a:rPr lang="en-US" dirty="0" err="1"/>
              <a:t>aliquia</a:t>
            </a:r>
            <a:r>
              <a:rPr lang="en-US" dirty="0"/>
              <a:t> </a:t>
            </a:r>
            <a:r>
              <a:rPr lang="en-US" dirty="0" err="1"/>
              <a:t>tureris</a:t>
            </a:r>
            <a:r>
              <a:rPr lang="en-US" dirty="0"/>
              <a:t> </a:t>
            </a:r>
            <a:r>
              <a:rPr lang="en-US" dirty="0" err="1"/>
              <a:t>eaque</a:t>
            </a:r>
            <a:r>
              <a:rPr lang="en-US" dirty="0"/>
              <a:t> </a:t>
            </a:r>
            <a:r>
              <a:rPr lang="en-US" dirty="0" err="1"/>
              <a:t>ea</a:t>
            </a:r>
            <a:r>
              <a:rPr lang="en-US" dirty="0"/>
              <a:t> </a:t>
            </a:r>
            <a:r>
              <a:rPr lang="en-US" dirty="0" err="1"/>
              <a:t>aris</a:t>
            </a:r>
            <a:r>
              <a:rPr lang="en-US" dirty="0"/>
              <a:t> et </a:t>
            </a:r>
            <a:r>
              <a:rPr lang="en-US" dirty="0" err="1"/>
              <a:t>pelestem</a:t>
            </a:r>
            <a:r>
              <a:rPr lang="en-US" dirty="0"/>
              <a:t> et </a:t>
            </a:r>
            <a:r>
              <a:rPr lang="en-US" dirty="0" err="1"/>
              <a:t>accabor</a:t>
            </a:r>
            <a:r>
              <a:rPr lang="en-US" dirty="0"/>
              <a:t> abo.</a:t>
            </a:r>
          </a:p>
        </p:txBody>
      </p:sp>
      <p:cxnSp>
        <p:nvCxnSpPr>
          <p:cNvPr id="13" name="Straight Connector 12">
            <a:extLst>
              <a:ext uri="{FF2B5EF4-FFF2-40B4-BE49-F238E27FC236}">
                <a16:creationId xmlns:a16="http://schemas.microsoft.com/office/drawing/2014/main" id="{8FFE32B6-2F77-FC4B-8320-5CD4B36D8619}"/>
              </a:ext>
            </a:extLst>
          </p:cNvPr>
          <p:cNvCxnSpPr/>
          <p:nvPr userDrawn="1"/>
        </p:nvCxnSpPr>
        <p:spPr>
          <a:xfrm>
            <a:off x="4824000" y="3240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8B479C3-95F5-F249-AB54-98FE329AEC94}"/>
              </a:ext>
            </a:extLst>
          </p:cNvPr>
          <p:cNvCxnSpPr/>
          <p:nvPr userDrawn="1"/>
        </p:nvCxnSpPr>
        <p:spPr>
          <a:xfrm>
            <a:off x="4824000" y="4500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Text Placeholder 38">
            <a:extLst>
              <a:ext uri="{FF2B5EF4-FFF2-40B4-BE49-F238E27FC236}">
                <a16:creationId xmlns:a16="http://schemas.microsoft.com/office/drawing/2014/main" id="{91F2159A-A782-1644-A8CD-34A685ED01AD}"/>
              </a:ext>
            </a:extLst>
          </p:cNvPr>
          <p:cNvSpPr>
            <a:spLocks noGrp="1"/>
          </p:cNvSpPr>
          <p:nvPr>
            <p:ph type="body" sz="quarter" idx="14" hasCustomPrompt="1"/>
          </p:nvPr>
        </p:nvSpPr>
        <p:spPr>
          <a:xfrm>
            <a:off x="4824000" y="3376800"/>
            <a:ext cx="3294000" cy="990000"/>
          </a:xfrm>
        </p:spPr>
        <p:txBody>
          <a:bodyPr/>
          <a:lstStyle>
            <a:lvl1pPr marL="0" indent="0" algn="l">
              <a:lnSpc>
                <a:spcPts val="2500"/>
              </a:lnSpc>
              <a:spcAft>
                <a:spcPts val="0"/>
              </a:spcAft>
              <a:buNone/>
              <a:defRPr sz="2300">
                <a:solidFill>
                  <a:schemeClr val="accent3"/>
                </a:solidFill>
              </a:defRPr>
            </a:lvl1pPr>
          </a:lstStyle>
          <a:p>
            <a:pPr lvl="0"/>
            <a:r>
              <a:rPr lang="en-US" dirty="0"/>
              <a:t>Pullout to go here</a:t>
            </a:r>
            <a:br>
              <a:rPr lang="en-US" dirty="0"/>
            </a:br>
            <a:r>
              <a:rPr lang="en-US" dirty="0" err="1"/>
              <a:t>quaero</a:t>
            </a:r>
            <a:r>
              <a:rPr lang="en-US" dirty="0"/>
              <a:t> in </a:t>
            </a:r>
            <a:r>
              <a:rPr lang="en-US" dirty="0" err="1"/>
              <a:t>nullia</a:t>
            </a:r>
            <a:r>
              <a:rPr lang="en-US" dirty="0"/>
              <a:t> </a:t>
            </a:r>
            <a:r>
              <a:rPr lang="en-US" dirty="0" err="1"/>
              <a:t>volorerio</a:t>
            </a:r>
            <a:r>
              <a:rPr lang="en-US" dirty="0"/>
              <a:t> </a:t>
            </a:r>
            <a:r>
              <a:rPr lang="en-US" dirty="0" err="1"/>
              <a:t>endite</a:t>
            </a:r>
            <a:r>
              <a:rPr lang="en-US" dirty="0"/>
              <a:t> </a:t>
            </a:r>
            <a:r>
              <a:rPr lang="en-US" dirty="0" err="1"/>
              <a:t>omnit</a:t>
            </a:r>
            <a:r>
              <a:rPr lang="en-US" dirty="0"/>
              <a:t> </a:t>
            </a:r>
            <a:r>
              <a:rPr lang="en-US" dirty="0" err="1"/>
              <a:t>eicaerro</a:t>
            </a:r>
            <a:endParaRPr lang="en-US" dirty="0"/>
          </a:p>
        </p:txBody>
      </p:sp>
    </p:spTree>
    <p:extLst>
      <p:ext uri="{BB962C8B-B14F-4D97-AF65-F5344CB8AC3E}">
        <p14:creationId xmlns:p14="http://schemas.microsoft.com/office/powerpoint/2010/main" val="24851675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EMC Title Content &amp; Icon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9442B7E-A07A-0843-9E8B-A7816244D5E8}"/>
              </a:ext>
            </a:extLst>
          </p:cNvPr>
          <p:cNvSpPr>
            <a:spLocks noGrp="1"/>
          </p:cNvSpPr>
          <p:nvPr>
            <p:ph type="body" sz="quarter" idx="18" hasCustomPrompt="1"/>
          </p:nvPr>
        </p:nvSpPr>
        <p:spPr>
          <a:xfrm>
            <a:off x="1080000" y="1621681"/>
            <a:ext cx="3043238" cy="720725"/>
          </a:xfrm>
        </p:spPr>
        <p:txBody>
          <a:bodyPr/>
          <a:lstStyle>
            <a:lvl1pPr>
              <a:lnSpc>
                <a:spcPts val="1600"/>
              </a:lnSpc>
              <a:spcAft>
                <a:spcPts val="0"/>
              </a:spcAft>
              <a:defRPr sz="1400">
                <a:solidFill>
                  <a:schemeClr val="bg1"/>
                </a:solidFill>
              </a:defRPr>
            </a:lvl1pPr>
            <a:lvl2pPr marL="360000" indent="0">
              <a:buNone/>
              <a:defRPr/>
            </a:lvl2pPr>
          </a:lstStyle>
          <a:p>
            <a:pPr lvl="0"/>
            <a:r>
              <a:rPr lang="en-US" dirty="0"/>
              <a:t>Bullet one text to go here text to</a:t>
            </a:r>
            <a:br>
              <a:rPr lang="en-US" dirty="0"/>
            </a:br>
            <a:r>
              <a:rPr lang="en-US" dirty="0"/>
              <a:t>go here </a:t>
            </a:r>
            <a:r>
              <a:rPr lang="en-US" dirty="0" err="1"/>
              <a:t>sapicia</a:t>
            </a:r>
            <a:r>
              <a:rPr lang="en-US" dirty="0"/>
              <a:t> </a:t>
            </a:r>
            <a:r>
              <a:rPr lang="en-US" dirty="0" err="1"/>
              <a:t>vellatin</a:t>
            </a:r>
            <a:r>
              <a:rPr lang="en-US" dirty="0"/>
              <a:t> </a:t>
            </a:r>
            <a:r>
              <a:rPr lang="en-US" dirty="0" err="1"/>
              <a:t>prorem</a:t>
            </a:r>
            <a:r>
              <a:rPr lang="en-US" dirty="0"/>
              <a:t> et </a:t>
            </a:r>
            <a:r>
              <a:rPr lang="en-US" dirty="0" err="1"/>
              <a:t>quiate</a:t>
            </a:r>
            <a:r>
              <a:rPr lang="en-US" dirty="0"/>
              <a:t> </a:t>
            </a:r>
            <a:r>
              <a:rPr lang="en-US" dirty="0" err="1"/>
              <a:t>apicia</a:t>
            </a:r>
            <a:r>
              <a:rPr lang="en-US" dirty="0"/>
              <a:t> </a:t>
            </a:r>
            <a:r>
              <a:rPr lang="en-US" dirty="0" err="1"/>
              <a:t>vellatin</a:t>
            </a:r>
            <a:endParaRPr lang="en-US" dirty="0"/>
          </a:p>
        </p:txBody>
      </p:sp>
      <p:sp>
        <p:nvSpPr>
          <p:cNvPr id="15" name="Text Placeholder 4">
            <a:extLst>
              <a:ext uri="{FF2B5EF4-FFF2-40B4-BE49-F238E27FC236}">
                <a16:creationId xmlns:a16="http://schemas.microsoft.com/office/drawing/2014/main" id="{232A7126-64B9-3C42-B4FC-1F6998A4C60E}"/>
              </a:ext>
            </a:extLst>
          </p:cNvPr>
          <p:cNvSpPr>
            <a:spLocks noGrp="1"/>
          </p:cNvSpPr>
          <p:nvPr>
            <p:ph type="body" sz="quarter" idx="19" hasCustomPrompt="1"/>
          </p:nvPr>
        </p:nvSpPr>
        <p:spPr>
          <a:xfrm>
            <a:off x="1078761" y="2575960"/>
            <a:ext cx="3043238" cy="720725"/>
          </a:xfrm>
        </p:spPr>
        <p:txBody>
          <a:bodyPr/>
          <a:lstStyle>
            <a:lvl1pPr>
              <a:lnSpc>
                <a:spcPts val="1600"/>
              </a:lnSpc>
              <a:spcAft>
                <a:spcPts val="0"/>
              </a:spcAft>
              <a:defRPr sz="1400">
                <a:solidFill>
                  <a:schemeClr val="bg1"/>
                </a:solidFill>
              </a:defRPr>
            </a:lvl1pPr>
            <a:lvl2pPr marL="360000" indent="0">
              <a:buNone/>
              <a:defRPr/>
            </a:lvl2pPr>
          </a:lstStyle>
          <a:p>
            <a:pPr lvl="0"/>
            <a:r>
              <a:rPr lang="en-US" dirty="0"/>
              <a:t>Bullet one text to go here text to</a:t>
            </a:r>
            <a:br>
              <a:rPr lang="en-US" dirty="0"/>
            </a:br>
            <a:r>
              <a:rPr lang="en-US" dirty="0"/>
              <a:t>go here </a:t>
            </a:r>
            <a:r>
              <a:rPr lang="en-US" dirty="0" err="1"/>
              <a:t>sapicia</a:t>
            </a:r>
            <a:r>
              <a:rPr lang="en-US" dirty="0"/>
              <a:t> </a:t>
            </a:r>
            <a:r>
              <a:rPr lang="en-US" dirty="0" err="1"/>
              <a:t>vellatin</a:t>
            </a:r>
            <a:r>
              <a:rPr lang="en-US" dirty="0"/>
              <a:t> </a:t>
            </a:r>
            <a:r>
              <a:rPr lang="en-US" dirty="0" err="1"/>
              <a:t>prorem</a:t>
            </a:r>
            <a:r>
              <a:rPr lang="en-US" dirty="0"/>
              <a:t> et </a:t>
            </a:r>
            <a:r>
              <a:rPr lang="en-US" dirty="0" err="1"/>
              <a:t>quiate</a:t>
            </a:r>
            <a:r>
              <a:rPr lang="en-US" dirty="0"/>
              <a:t> </a:t>
            </a:r>
            <a:r>
              <a:rPr lang="en-US" dirty="0" err="1"/>
              <a:t>apicia</a:t>
            </a:r>
            <a:r>
              <a:rPr lang="en-US" dirty="0"/>
              <a:t> </a:t>
            </a:r>
            <a:r>
              <a:rPr lang="en-US" dirty="0" err="1"/>
              <a:t>vellatin</a:t>
            </a:r>
            <a:endParaRPr lang="en-US" dirty="0"/>
          </a:p>
        </p:txBody>
      </p:sp>
      <p:sp>
        <p:nvSpPr>
          <p:cNvPr id="16" name="Text Placeholder 4">
            <a:extLst>
              <a:ext uri="{FF2B5EF4-FFF2-40B4-BE49-F238E27FC236}">
                <a16:creationId xmlns:a16="http://schemas.microsoft.com/office/drawing/2014/main" id="{C5E08FC6-980E-4942-A9E5-7F9A3A9D2D8D}"/>
              </a:ext>
            </a:extLst>
          </p:cNvPr>
          <p:cNvSpPr>
            <a:spLocks noGrp="1"/>
          </p:cNvSpPr>
          <p:nvPr>
            <p:ph type="body" sz="quarter" idx="20" hasCustomPrompt="1"/>
          </p:nvPr>
        </p:nvSpPr>
        <p:spPr>
          <a:xfrm>
            <a:off x="1078761" y="3513578"/>
            <a:ext cx="3043238" cy="720725"/>
          </a:xfrm>
        </p:spPr>
        <p:txBody>
          <a:bodyPr/>
          <a:lstStyle>
            <a:lvl1pPr>
              <a:lnSpc>
                <a:spcPts val="1600"/>
              </a:lnSpc>
              <a:spcAft>
                <a:spcPts val="0"/>
              </a:spcAft>
              <a:defRPr sz="1400">
                <a:solidFill>
                  <a:schemeClr val="bg1"/>
                </a:solidFill>
              </a:defRPr>
            </a:lvl1pPr>
            <a:lvl2pPr marL="360000" indent="0">
              <a:buNone/>
              <a:defRPr/>
            </a:lvl2pPr>
          </a:lstStyle>
          <a:p>
            <a:pPr lvl="0"/>
            <a:r>
              <a:rPr lang="en-US" dirty="0"/>
              <a:t>Bullet one text to go here text to</a:t>
            </a:r>
            <a:br>
              <a:rPr lang="en-US" dirty="0"/>
            </a:br>
            <a:r>
              <a:rPr lang="en-US" dirty="0"/>
              <a:t>go here </a:t>
            </a:r>
            <a:r>
              <a:rPr lang="en-US" dirty="0" err="1"/>
              <a:t>sapicia</a:t>
            </a:r>
            <a:r>
              <a:rPr lang="en-US" dirty="0"/>
              <a:t> </a:t>
            </a:r>
            <a:r>
              <a:rPr lang="en-US" dirty="0" err="1"/>
              <a:t>vellatin</a:t>
            </a:r>
            <a:r>
              <a:rPr lang="en-US" dirty="0"/>
              <a:t> </a:t>
            </a:r>
            <a:r>
              <a:rPr lang="en-US" dirty="0" err="1"/>
              <a:t>prorem</a:t>
            </a:r>
            <a:r>
              <a:rPr lang="en-US" dirty="0"/>
              <a:t> et </a:t>
            </a:r>
            <a:r>
              <a:rPr lang="en-US" dirty="0" err="1"/>
              <a:t>quiate</a:t>
            </a:r>
            <a:r>
              <a:rPr lang="en-US" dirty="0"/>
              <a:t> </a:t>
            </a:r>
            <a:r>
              <a:rPr lang="en-US" dirty="0" err="1"/>
              <a:t>apicia</a:t>
            </a:r>
            <a:r>
              <a:rPr lang="en-US" dirty="0"/>
              <a:t> </a:t>
            </a:r>
            <a:r>
              <a:rPr lang="en-US" dirty="0" err="1"/>
              <a:t>vellatin</a:t>
            </a:r>
            <a:endParaRPr lang="en-US" dirty="0"/>
          </a:p>
        </p:txBody>
      </p:sp>
      <p:sp>
        <p:nvSpPr>
          <p:cNvPr id="18" name="Text Placeholder 4">
            <a:extLst>
              <a:ext uri="{FF2B5EF4-FFF2-40B4-BE49-F238E27FC236}">
                <a16:creationId xmlns:a16="http://schemas.microsoft.com/office/drawing/2014/main" id="{F0AF514E-C668-D944-A58A-A2ED2A6615EF}"/>
              </a:ext>
            </a:extLst>
          </p:cNvPr>
          <p:cNvSpPr>
            <a:spLocks noGrp="1"/>
          </p:cNvSpPr>
          <p:nvPr>
            <p:ph type="body" sz="quarter" idx="21" hasCustomPrompt="1"/>
          </p:nvPr>
        </p:nvSpPr>
        <p:spPr>
          <a:xfrm>
            <a:off x="5221239" y="1620000"/>
            <a:ext cx="3043238" cy="720725"/>
          </a:xfrm>
        </p:spPr>
        <p:txBody>
          <a:bodyPr/>
          <a:lstStyle>
            <a:lvl1pPr>
              <a:lnSpc>
                <a:spcPts val="1600"/>
              </a:lnSpc>
              <a:spcAft>
                <a:spcPts val="0"/>
              </a:spcAft>
              <a:defRPr sz="1400">
                <a:solidFill>
                  <a:schemeClr val="bg1"/>
                </a:solidFill>
              </a:defRPr>
            </a:lvl1pPr>
            <a:lvl2pPr marL="360000" indent="0">
              <a:buNone/>
              <a:defRPr/>
            </a:lvl2pPr>
          </a:lstStyle>
          <a:p>
            <a:pPr lvl="0"/>
            <a:r>
              <a:rPr lang="en-US" dirty="0"/>
              <a:t>Bullet one text to go here text to</a:t>
            </a:r>
            <a:br>
              <a:rPr lang="en-US" dirty="0"/>
            </a:br>
            <a:r>
              <a:rPr lang="en-US" dirty="0"/>
              <a:t>go here </a:t>
            </a:r>
            <a:r>
              <a:rPr lang="en-US" dirty="0" err="1"/>
              <a:t>sapicia</a:t>
            </a:r>
            <a:r>
              <a:rPr lang="en-US" dirty="0"/>
              <a:t> </a:t>
            </a:r>
            <a:r>
              <a:rPr lang="en-US" dirty="0" err="1"/>
              <a:t>vellatin</a:t>
            </a:r>
            <a:r>
              <a:rPr lang="en-US" dirty="0"/>
              <a:t> </a:t>
            </a:r>
            <a:r>
              <a:rPr lang="en-US" dirty="0" err="1"/>
              <a:t>prorem</a:t>
            </a:r>
            <a:r>
              <a:rPr lang="en-US" dirty="0"/>
              <a:t> et </a:t>
            </a:r>
            <a:r>
              <a:rPr lang="en-US" dirty="0" err="1"/>
              <a:t>quiate</a:t>
            </a:r>
            <a:r>
              <a:rPr lang="en-US" dirty="0"/>
              <a:t> </a:t>
            </a:r>
            <a:r>
              <a:rPr lang="en-US" dirty="0" err="1"/>
              <a:t>apicia</a:t>
            </a:r>
            <a:r>
              <a:rPr lang="en-US" dirty="0"/>
              <a:t> </a:t>
            </a:r>
            <a:r>
              <a:rPr lang="en-US" dirty="0" err="1"/>
              <a:t>vellatin</a:t>
            </a:r>
            <a:endParaRPr lang="en-US" dirty="0"/>
          </a:p>
        </p:txBody>
      </p:sp>
      <p:sp>
        <p:nvSpPr>
          <p:cNvPr id="19" name="Text Placeholder 4">
            <a:extLst>
              <a:ext uri="{FF2B5EF4-FFF2-40B4-BE49-F238E27FC236}">
                <a16:creationId xmlns:a16="http://schemas.microsoft.com/office/drawing/2014/main" id="{1EC137A1-9D8B-3143-9B6B-3EE85A538B5D}"/>
              </a:ext>
            </a:extLst>
          </p:cNvPr>
          <p:cNvSpPr>
            <a:spLocks noGrp="1"/>
          </p:cNvSpPr>
          <p:nvPr>
            <p:ph type="body" sz="quarter" idx="22" hasCustomPrompt="1"/>
          </p:nvPr>
        </p:nvSpPr>
        <p:spPr>
          <a:xfrm>
            <a:off x="5220000" y="2574279"/>
            <a:ext cx="3043238" cy="720725"/>
          </a:xfrm>
        </p:spPr>
        <p:txBody>
          <a:bodyPr/>
          <a:lstStyle>
            <a:lvl1pPr>
              <a:lnSpc>
                <a:spcPts val="1600"/>
              </a:lnSpc>
              <a:spcAft>
                <a:spcPts val="0"/>
              </a:spcAft>
              <a:defRPr sz="1400">
                <a:solidFill>
                  <a:schemeClr val="bg1"/>
                </a:solidFill>
              </a:defRPr>
            </a:lvl1pPr>
            <a:lvl2pPr marL="360000" indent="0">
              <a:buNone/>
              <a:defRPr/>
            </a:lvl2pPr>
          </a:lstStyle>
          <a:p>
            <a:pPr lvl="0"/>
            <a:r>
              <a:rPr lang="en-US" dirty="0"/>
              <a:t>Bullet one text to go here text to</a:t>
            </a:r>
            <a:br>
              <a:rPr lang="en-US" dirty="0"/>
            </a:br>
            <a:r>
              <a:rPr lang="en-US" dirty="0"/>
              <a:t>go here </a:t>
            </a:r>
            <a:r>
              <a:rPr lang="en-US" dirty="0" err="1"/>
              <a:t>sapicia</a:t>
            </a:r>
            <a:r>
              <a:rPr lang="en-US" dirty="0"/>
              <a:t> </a:t>
            </a:r>
            <a:r>
              <a:rPr lang="en-US" dirty="0" err="1"/>
              <a:t>vellatin</a:t>
            </a:r>
            <a:r>
              <a:rPr lang="en-US" dirty="0"/>
              <a:t> </a:t>
            </a:r>
            <a:r>
              <a:rPr lang="en-US" dirty="0" err="1"/>
              <a:t>prorem</a:t>
            </a:r>
            <a:r>
              <a:rPr lang="en-US" dirty="0"/>
              <a:t> et </a:t>
            </a:r>
            <a:r>
              <a:rPr lang="en-US" dirty="0" err="1"/>
              <a:t>quiate</a:t>
            </a:r>
            <a:r>
              <a:rPr lang="en-US" dirty="0"/>
              <a:t> </a:t>
            </a:r>
            <a:r>
              <a:rPr lang="en-US" dirty="0" err="1"/>
              <a:t>apicia</a:t>
            </a:r>
            <a:r>
              <a:rPr lang="en-US" dirty="0"/>
              <a:t> </a:t>
            </a:r>
            <a:r>
              <a:rPr lang="en-US" dirty="0" err="1"/>
              <a:t>vellatin</a:t>
            </a:r>
            <a:endParaRPr lang="en-US" dirty="0"/>
          </a:p>
        </p:txBody>
      </p:sp>
      <p:sp>
        <p:nvSpPr>
          <p:cNvPr id="20" name="Text Placeholder 4">
            <a:extLst>
              <a:ext uri="{FF2B5EF4-FFF2-40B4-BE49-F238E27FC236}">
                <a16:creationId xmlns:a16="http://schemas.microsoft.com/office/drawing/2014/main" id="{7B2E12E3-CF26-764B-ACBC-133BFDFB9E26}"/>
              </a:ext>
            </a:extLst>
          </p:cNvPr>
          <p:cNvSpPr>
            <a:spLocks noGrp="1"/>
          </p:cNvSpPr>
          <p:nvPr>
            <p:ph type="body" sz="quarter" idx="23" hasCustomPrompt="1"/>
          </p:nvPr>
        </p:nvSpPr>
        <p:spPr>
          <a:xfrm>
            <a:off x="5220000" y="3511897"/>
            <a:ext cx="3043238" cy="720725"/>
          </a:xfrm>
        </p:spPr>
        <p:txBody>
          <a:bodyPr/>
          <a:lstStyle>
            <a:lvl1pPr>
              <a:lnSpc>
                <a:spcPts val="1600"/>
              </a:lnSpc>
              <a:spcAft>
                <a:spcPts val="0"/>
              </a:spcAft>
              <a:defRPr sz="1400">
                <a:solidFill>
                  <a:schemeClr val="bg1"/>
                </a:solidFill>
              </a:defRPr>
            </a:lvl1pPr>
            <a:lvl2pPr marL="360000" indent="0">
              <a:buNone/>
              <a:defRPr/>
            </a:lvl2pPr>
          </a:lstStyle>
          <a:p>
            <a:pPr lvl="0"/>
            <a:r>
              <a:rPr lang="en-US" dirty="0"/>
              <a:t>Bullet one text to go here text to</a:t>
            </a:r>
            <a:br>
              <a:rPr lang="en-US" dirty="0"/>
            </a:br>
            <a:r>
              <a:rPr lang="en-US" dirty="0"/>
              <a:t>go here </a:t>
            </a:r>
            <a:r>
              <a:rPr lang="en-US" dirty="0" err="1"/>
              <a:t>sapicia</a:t>
            </a:r>
            <a:r>
              <a:rPr lang="en-US" dirty="0"/>
              <a:t> </a:t>
            </a:r>
            <a:r>
              <a:rPr lang="en-US" dirty="0" err="1"/>
              <a:t>vellatin</a:t>
            </a:r>
            <a:r>
              <a:rPr lang="en-US" dirty="0"/>
              <a:t> </a:t>
            </a:r>
            <a:r>
              <a:rPr lang="en-US" dirty="0" err="1"/>
              <a:t>prorem</a:t>
            </a:r>
            <a:r>
              <a:rPr lang="en-US" dirty="0"/>
              <a:t> et </a:t>
            </a:r>
            <a:r>
              <a:rPr lang="en-US" dirty="0" err="1"/>
              <a:t>quiate</a:t>
            </a:r>
            <a:r>
              <a:rPr lang="en-US" dirty="0"/>
              <a:t> </a:t>
            </a:r>
            <a:r>
              <a:rPr lang="en-US" dirty="0" err="1"/>
              <a:t>apicia</a:t>
            </a:r>
            <a:r>
              <a:rPr lang="en-US" dirty="0"/>
              <a:t> </a:t>
            </a:r>
            <a:r>
              <a:rPr lang="en-US" dirty="0" err="1"/>
              <a:t>vellatin</a:t>
            </a:r>
            <a:endParaRPr lang="en-US" dirty="0"/>
          </a:p>
        </p:txBody>
      </p:sp>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4806000"/>
            <a:ext cx="0" cy="3375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06000" y="648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69439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EMC Title Content Icons &amp; 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4A3BF3E-1E59-5E44-8D38-10B3DB7C7CC5}"/>
              </a:ext>
            </a:extLst>
          </p:cNvPr>
          <p:cNvSpPr>
            <a:spLocks noGrp="1"/>
          </p:cNvSpPr>
          <p:nvPr>
            <p:ph type="body" sz="quarter" idx="16" hasCustomPrompt="1"/>
          </p:nvPr>
        </p:nvSpPr>
        <p:spPr>
          <a:xfrm>
            <a:off x="1080000" y="1619275"/>
            <a:ext cx="3043238" cy="720725"/>
          </a:xfrm>
        </p:spPr>
        <p:txBody>
          <a:bodyPr/>
          <a:lstStyle>
            <a:lvl1pPr>
              <a:lnSpc>
                <a:spcPts val="1600"/>
              </a:lnSpc>
              <a:spcAft>
                <a:spcPts val="0"/>
              </a:spcAft>
              <a:defRPr sz="1400">
                <a:solidFill>
                  <a:schemeClr val="bg1"/>
                </a:solidFill>
              </a:defRPr>
            </a:lvl1pPr>
            <a:lvl2pPr marL="360000" indent="0">
              <a:buNone/>
              <a:defRPr/>
            </a:lvl2pPr>
          </a:lstStyle>
          <a:p>
            <a:pPr lvl="0"/>
            <a:r>
              <a:rPr lang="en-US" dirty="0"/>
              <a:t>Bullet one text to go here text to</a:t>
            </a:r>
            <a:br>
              <a:rPr lang="en-US" dirty="0"/>
            </a:br>
            <a:r>
              <a:rPr lang="en-US" dirty="0"/>
              <a:t>go here </a:t>
            </a:r>
            <a:r>
              <a:rPr lang="en-US" dirty="0" err="1"/>
              <a:t>sapicia</a:t>
            </a:r>
            <a:r>
              <a:rPr lang="en-US" dirty="0"/>
              <a:t> </a:t>
            </a:r>
            <a:r>
              <a:rPr lang="en-US" dirty="0" err="1"/>
              <a:t>vellatin</a:t>
            </a:r>
            <a:r>
              <a:rPr lang="en-US" dirty="0"/>
              <a:t> </a:t>
            </a:r>
            <a:r>
              <a:rPr lang="en-US" dirty="0" err="1"/>
              <a:t>prorem</a:t>
            </a:r>
            <a:r>
              <a:rPr lang="en-US" dirty="0"/>
              <a:t> et </a:t>
            </a:r>
            <a:r>
              <a:rPr lang="en-US" dirty="0" err="1"/>
              <a:t>quiate</a:t>
            </a:r>
            <a:r>
              <a:rPr lang="en-US" dirty="0"/>
              <a:t> </a:t>
            </a:r>
            <a:r>
              <a:rPr lang="en-US" dirty="0" err="1"/>
              <a:t>apicia</a:t>
            </a:r>
            <a:r>
              <a:rPr lang="en-US" dirty="0"/>
              <a:t> </a:t>
            </a:r>
            <a:r>
              <a:rPr lang="en-US" dirty="0" err="1"/>
              <a:t>vellatin</a:t>
            </a:r>
            <a:endParaRPr lang="en-US" dirty="0"/>
          </a:p>
        </p:txBody>
      </p:sp>
      <p:sp>
        <p:nvSpPr>
          <p:cNvPr id="13" name="Text Placeholder 4">
            <a:extLst>
              <a:ext uri="{FF2B5EF4-FFF2-40B4-BE49-F238E27FC236}">
                <a16:creationId xmlns:a16="http://schemas.microsoft.com/office/drawing/2014/main" id="{423D9D4D-016C-224A-AEA8-31A4F212CBC8}"/>
              </a:ext>
            </a:extLst>
          </p:cNvPr>
          <p:cNvSpPr>
            <a:spLocks noGrp="1"/>
          </p:cNvSpPr>
          <p:nvPr>
            <p:ph type="body" sz="quarter" idx="17" hasCustomPrompt="1"/>
          </p:nvPr>
        </p:nvSpPr>
        <p:spPr>
          <a:xfrm>
            <a:off x="1080000" y="2574789"/>
            <a:ext cx="3043238" cy="720725"/>
          </a:xfrm>
        </p:spPr>
        <p:txBody>
          <a:bodyPr/>
          <a:lstStyle>
            <a:lvl1pPr>
              <a:lnSpc>
                <a:spcPts val="1600"/>
              </a:lnSpc>
              <a:spcAft>
                <a:spcPts val="0"/>
              </a:spcAft>
              <a:defRPr sz="1400">
                <a:solidFill>
                  <a:schemeClr val="bg1"/>
                </a:solidFill>
              </a:defRPr>
            </a:lvl1pPr>
            <a:lvl2pPr marL="360000" indent="0">
              <a:buNone/>
              <a:defRPr/>
            </a:lvl2pPr>
          </a:lstStyle>
          <a:p>
            <a:pPr lvl="0"/>
            <a:r>
              <a:rPr lang="en-US" dirty="0"/>
              <a:t>Bullet one text to go here text to</a:t>
            </a:r>
            <a:br>
              <a:rPr lang="en-US" dirty="0"/>
            </a:br>
            <a:r>
              <a:rPr lang="en-US" dirty="0"/>
              <a:t>go here </a:t>
            </a:r>
            <a:r>
              <a:rPr lang="en-US" dirty="0" err="1"/>
              <a:t>sapicia</a:t>
            </a:r>
            <a:r>
              <a:rPr lang="en-US" dirty="0"/>
              <a:t> </a:t>
            </a:r>
            <a:r>
              <a:rPr lang="en-US" dirty="0" err="1"/>
              <a:t>vellatin</a:t>
            </a:r>
            <a:r>
              <a:rPr lang="en-US" dirty="0"/>
              <a:t> </a:t>
            </a:r>
            <a:r>
              <a:rPr lang="en-US" dirty="0" err="1"/>
              <a:t>prorem</a:t>
            </a:r>
            <a:r>
              <a:rPr lang="en-US" dirty="0"/>
              <a:t> et </a:t>
            </a:r>
            <a:r>
              <a:rPr lang="en-US" dirty="0" err="1"/>
              <a:t>quiate</a:t>
            </a:r>
            <a:r>
              <a:rPr lang="en-US" dirty="0"/>
              <a:t> </a:t>
            </a:r>
            <a:r>
              <a:rPr lang="en-US" dirty="0" err="1"/>
              <a:t>apicia</a:t>
            </a:r>
            <a:r>
              <a:rPr lang="en-US" dirty="0"/>
              <a:t> </a:t>
            </a:r>
            <a:r>
              <a:rPr lang="en-US" dirty="0" err="1"/>
              <a:t>vellatin</a:t>
            </a:r>
            <a:endParaRPr lang="en-US" dirty="0"/>
          </a:p>
        </p:txBody>
      </p:sp>
      <p:sp>
        <p:nvSpPr>
          <p:cNvPr id="14" name="Text Placeholder 4">
            <a:extLst>
              <a:ext uri="{FF2B5EF4-FFF2-40B4-BE49-F238E27FC236}">
                <a16:creationId xmlns:a16="http://schemas.microsoft.com/office/drawing/2014/main" id="{FB1E91EF-9E01-6843-8409-95567B92FCB5}"/>
              </a:ext>
            </a:extLst>
          </p:cNvPr>
          <p:cNvSpPr>
            <a:spLocks noGrp="1"/>
          </p:cNvSpPr>
          <p:nvPr>
            <p:ph type="body" sz="quarter" idx="18" hasCustomPrompt="1"/>
          </p:nvPr>
        </p:nvSpPr>
        <p:spPr>
          <a:xfrm>
            <a:off x="1080000" y="3508486"/>
            <a:ext cx="3043238" cy="720725"/>
          </a:xfrm>
        </p:spPr>
        <p:txBody>
          <a:bodyPr/>
          <a:lstStyle>
            <a:lvl1pPr>
              <a:lnSpc>
                <a:spcPts val="1600"/>
              </a:lnSpc>
              <a:spcAft>
                <a:spcPts val="0"/>
              </a:spcAft>
              <a:defRPr sz="1400">
                <a:solidFill>
                  <a:schemeClr val="bg1"/>
                </a:solidFill>
              </a:defRPr>
            </a:lvl1pPr>
            <a:lvl2pPr marL="360000" indent="0">
              <a:buNone/>
              <a:defRPr/>
            </a:lvl2pPr>
          </a:lstStyle>
          <a:p>
            <a:pPr lvl="0"/>
            <a:r>
              <a:rPr lang="en-US" dirty="0"/>
              <a:t>Bullet one text to go here text to</a:t>
            </a:r>
            <a:br>
              <a:rPr lang="en-US" dirty="0"/>
            </a:br>
            <a:r>
              <a:rPr lang="en-US" dirty="0"/>
              <a:t>go here </a:t>
            </a:r>
            <a:r>
              <a:rPr lang="en-US" dirty="0" err="1"/>
              <a:t>sapicia</a:t>
            </a:r>
            <a:r>
              <a:rPr lang="en-US" dirty="0"/>
              <a:t> </a:t>
            </a:r>
            <a:r>
              <a:rPr lang="en-US" dirty="0" err="1"/>
              <a:t>vellatin</a:t>
            </a:r>
            <a:r>
              <a:rPr lang="en-US" dirty="0"/>
              <a:t> </a:t>
            </a:r>
            <a:r>
              <a:rPr lang="en-US" dirty="0" err="1"/>
              <a:t>prorem</a:t>
            </a:r>
            <a:r>
              <a:rPr lang="en-US" dirty="0"/>
              <a:t> et </a:t>
            </a:r>
            <a:r>
              <a:rPr lang="en-US" dirty="0" err="1"/>
              <a:t>quiate</a:t>
            </a:r>
            <a:r>
              <a:rPr lang="en-US" dirty="0"/>
              <a:t> </a:t>
            </a:r>
            <a:r>
              <a:rPr lang="en-US" dirty="0" err="1"/>
              <a:t>apicia</a:t>
            </a:r>
            <a:r>
              <a:rPr lang="en-US" dirty="0"/>
              <a:t> </a:t>
            </a:r>
            <a:r>
              <a:rPr lang="en-US" dirty="0" err="1"/>
              <a:t>vellatin</a:t>
            </a:r>
            <a:endParaRPr lang="en-US" dirty="0"/>
          </a:p>
        </p:txBody>
      </p:sp>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a:xfrm>
            <a:off x="306000" y="306000"/>
            <a:ext cx="3960000" cy="270000"/>
          </a:xfrm>
        </p:spPr>
        <p:txBody>
          <a:body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4806000"/>
            <a:ext cx="0" cy="3375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06000" y="648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0" name="Picture Placeholder 59">
            <a:extLst>
              <a:ext uri="{FF2B5EF4-FFF2-40B4-BE49-F238E27FC236}">
                <a16:creationId xmlns:a16="http://schemas.microsoft.com/office/drawing/2014/main" id="{F73D7F61-2BCF-3248-94E8-077AC7526667}"/>
              </a:ext>
            </a:extLst>
          </p:cNvPr>
          <p:cNvSpPr>
            <a:spLocks noGrp="1"/>
          </p:cNvSpPr>
          <p:nvPr>
            <p:ph type="pic" sz="quarter" idx="15"/>
          </p:nvPr>
        </p:nvSpPr>
        <p:spPr>
          <a:xfrm>
            <a:off x="4589463" y="0"/>
            <a:ext cx="4554537" cy="4310063"/>
          </a:xfrm>
        </p:spPr>
        <p:txBody>
          <a:bodyPr/>
          <a:lstStyle>
            <a:lvl1pPr marL="0" indent="0">
              <a:lnSpc>
                <a:spcPct val="100000"/>
              </a:lnSpc>
              <a:spcAft>
                <a:spcPts val="0"/>
              </a:spcAft>
              <a:buNone/>
              <a:defRPr sz="1000"/>
            </a:lvl1pPr>
          </a:lstStyle>
          <a:p>
            <a:r>
              <a:rPr lang="en-US"/>
              <a:t>Click icon to add picture</a:t>
            </a:r>
          </a:p>
        </p:txBody>
      </p:sp>
      <p:cxnSp>
        <p:nvCxnSpPr>
          <p:cNvPr id="62" name="Straight Connector 61">
            <a:extLst>
              <a:ext uri="{FF2B5EF4-FFF2-40B4-BE49-F238E27FC236}">
                <a16:creationId xmlns:a16="http://schemas.microsoft.com/office/drawing/2014/main" id="{179B9315-77AD-5146-ACA8-C38B271193DC}"/>
              </a:ext>
            </a:extLst>
          </p:cNvPr>
          <p:cNvCxnSpPr/>
          <p:nvPr userDrawn="1"/>
        </p:nvCxnSpPr>
        <p:spPr>
          <a:xfrm>
            <a:off x="4588933" y="4500801"/>
            <a:ext cx="486000"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78451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EMC Title Content &amp; Pullout v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954BB-84B7-2B41-9CCA-39C0462F4B15}"/>
              </a:ext>
            </a:extLst>
          </p:cNvPr>
          <p:cNvSpPr>
            <a:spLocks noGrp="1"/>
          </p:cNvSpPr>
          <p:nvPr>
            <p:ph idx="1"/>
          </p:nvPr>
        </p:nvSpPr>
        <p:spPr>
          <a:xfrm>
            <a:off x="306000" y="1260000"/>
            <a:ext cx="3960000" cy="30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4806000"/>
            <a:ext cx="0" cy="3375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06000" y="648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20959DE-2E97-A542-9713-93CBA067A5E3}"/>
              </a:ext>
            </a:extLst>
          </p:cNvPr>
          <p:cNvCxnSpPr/>
          <p:nvPr userDrawn="1"/>
        </p:nvCxnSpPr>
        <p:spPr>
          <a:xfrm>
            <a:off x="5165867" y="2970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69AA80E-DE9A-9848-964D-5CA65F08A981}"/>
              </a:ext>
            </a:extLst>
          </p:cNvPr>
          <p:cNvCxnSpPr/>
          <p:nvPr userDrawn="1"/>
        </p:nvCxnSpPr>
        <p:spPr>
          <a:xfrm>
            <a:off x="5165867" y="4230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38">
            <a:extLst>
              <a:ext uri="{FF2B5EF4-FFF2-40B4-BE49-F238E27FC236}">
                <a16:creationId xmlns:a16="http://schemas.microsoft.com/office/drawing/2014/main" id="{E7676428-008D-9B46-8F6D-D80B21698BBD}"/>
              </a:ext>
            </a:extLst>
          </p:cNvPr>
          <p:cNvSpPr>
            <a:spLocks noGrp="1"/>
          </p:cNvSpPr>
          <p:nvPr>
            <p:ph type="body" sz="quarter" idx="13" hasCustomPrompt="1"/>
          </p:nvPr>
        </p:nvSpPr>
        <p:spPr>
          <a:xfrm>
            <a:off x="5165867" y="3107267"/>
            <a:ext cx="3294000" cy="990000"/>
          </a:xfrm>
        </p:spPr>
        <p:txBody>
          <a:bodyPr/>
          <a:lstStyle>
            <a:lvl1pPr marL="0" indent="0" algn="l">
              <a:lnSpc>
                <a:spcPts val="2500"/>
              </a:lnSpc>
              <a:spcAft>
                <a:spcPts val="0"/>
              </a:spcAft>
              <a:buNone/>
              <a:defRPr sz="2300">
                <a:solidFill>
                  <a:schemeClr val="accent3"/>
                </a:solidFill>
              </a:defRPr>
            </a:lvl1pPr>
          </a:lstStyle>
          <a:p>
            <a:pPr lvl="0"/>
            <a:r>
              <a:rPr lang="en-US" dirty="0"/>
              <a:t>Pullout to go here</a:t>
            </a:r>
            <a:br>
              <a:rPr lang="en-US" dirty="0"/>
            </a:br>
            <a:r>
              <a:rPr lang="en-US" dirty="0" err="1"/>
              <a:t>quaero</a:t>
            </a:r>
            <a:r>
              <a:rPr lang="en-US" dirty="0"/>
              <a:t> in </a:t>
            </a:r>
            <a:r>
              <a:rPr lang="en-US" dirty="0" err="1"/>
              <a:t>nullia</a:t>
            </a:r>
            <a:r>
              <a:rPr lang="en-US" dirty="0"/>
              <a:t> </a:t>
            </a:r>
            <a:r>
              <a:rPr lang="en-US" dirty="0" err="1"/>
              <a:t>volorerio</a:t>
            </a:r>
            <a:r>
              <a:rPr lang="en-US" dirty="0"/>
              <a:t> </a:t>
            </a:r>
            <a:r>
              <a:rPr lang="en-US" dirty="0" err="1"/>
              <a:t>endite</a:t>
            </a:r>
            <a:r>
              <a:rPr lang="en-US" dirty="0"/>
              <a:t> </a:t>
            </a:r>
            <a:r>
              <a:rPr lang="en-US" dirty="0" err="1"/>
              <a:t>omnit</a:t>
            </a:r>
            <a:r>
              <a:rPr lang="en-US" dirty="0"/>
              <a:t> </a:t>
            </a:r>
            <a:r>
              <a:rPr lang="en-US" dirty="0" err="1"/>
              <a:t>eicaerro</a:t>
            </a:r>
            <a:endParaRPr lang="en-US" dirty="0"/>
          </a:p>
        </p:txBody>
      </p:sp>
    </p:spTree>
    <p:extLst>
      <p:ext uri="{BB962C8B-B14F-4D97-AF65-F5344CB8AC3E}">
        <p14:creationId xmlns:p14="http://schemas.microsoft.com/office/powerpoint/2010/main" val="2738391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EMC Title Slide v0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A24CD5-D651-DC40-873A-5341FDBC1928}"/>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450000"/>
            <a:ext cx="5040000" cy="990000"/>
          </a:xfrm>
        </p:spPr>
        <p:txBody>
          <a:bodyPr anchor="t" anchorCtr="0"/>
          <a:lstStyle>
            <a:lvl1pPr algn="l">
              <a:lnSpc>
                <a:spcPts val="4000"/>
              </a:lnSpc>
              <a:defRPr sz="4000" cap="all" baseline="0">
                <a:solidFill>
                  <a:schemeClr val="tx1"/>
                </a:solidFill>
              </a:defRPr>
            </a:lvl1pPr>
          </a:lstStyle>
          <a:p>
            <a:r>
              <a:rPr lang="en-US" dirty="0"/>
              <a:t>ONE OR TWO LINE TITLE GOES HERE</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1524054"/>
            <a:ext cx="5040000" cy="27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ONE LINE SUBTITLE GOES HERE</a:t>
            </a:r>
          </a:p>
        </p:txBody>
      </p:sp>
      <p:pic>
        <p:nvPicPr>
          <p:cNvPr id="10" name="Picture 9">
            <a:extLst>
              <a:ext uri="{FF2B5EF4-FFF2-40B4-BE49-F238E27FC236}">
                <a16:creationId xmlns:a16="http://schemas.microsoft.com/office/drawing/2014/main" id="{CDF6C559-0A2C-D44D-89DE-CF1E8FD11297}"/>
              </a:ext>
            </a:extLst>
          </p:cNvPr>
          <p:cNvPicPr>
            <a:picLocks noChangeAspect="1"/>
          </p:cNvPicPr>
          <p:nvPr userDrawn="1"/>
        </p:nvPicPr>
        <p:blipFill>
          <a:blip r:embed="rId3"/>
          <a:stretch>
            <a:fillRect/>
          </a:stretch>
        </p:blipFill>
        <p:spPr>
          <a:xfrm>
            <a:off x="7830000" y="4626000"/>
            <a:ext cx="1080000" cy="255690"/>
          </a:xfrm>
          <a:prstGeom prst="rect">
            <a:avLst/>
          </a:prstGeom>
        </p:spPr>
      </p:pic>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1964502"/>
            <a:ext cx="486000"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32D8A70E-922F-B747-81C7-BE2E6EEAD57E}"/>
              </a:ext>
            </a:extLst>
          </p:cNvPr>
          <p:cNvSpPr>
            <a:spLocks noGrp="1"/>
          </p:cNvSpPr>
          <p:nvPr>
            <p:ph type="body" sz="quarter" idx="10" hasCustomPrompt="1"/>
          </p:nvPr>
        </p:nvSpPr>
        <p:spPr>
          <a:xfrm>
            <a:off x="306000" y="2072959"/>
            <a:ext cx="3600000" cy="396000"/>
          </a:xfrm>
        </p:spPr>
        <p:txBody>
          <a:bodyPr/>
          <a:lstStyle>
            <a:lvl1pPr marL="0" indent="0">
              <a:lnSpc>
                <a:spcPts val="1500"/>
              </a:lnSpc>
              <a:spcAft>
                <a:spcPts val="0"/>
              </a:spcAft>
              <a:buNone/>
              <a:defRPr sz="1300" cap="all" baseline="0">
                <a:solidFill>
                  <a:schemeClr val="tx1"/>
                </a:solidFill>
              </a:defRPr>
            </a:lvl1pPr>
            <a:lvl2pPr marL="360000" indent="0">
              <a:buNone/>
              <a:defRPr cap="all" baseline="0">
                <a:solidFill>
                  <a:schemeClr val="tx1"/>
                </a:solidFill>
              </a:defRPr>
            </a:lvl2pPr>
            <a:lvl3pPr marL="720000" indent="0">
              <a:buNone/>
              <a:defRPr cap="all" baseline="0">
                <a:solidFill>
                  <a:schemeClr val="tx1"/>
                </a:solidFill>
              </a:defRPr>
            </a:lvl3pPr>
            <a:lvl4pPr marL="1080000" indent="0">
              <a:buNone/>
              <a:defRPr cap="all" baseline="0">
                <a:solidFill>
                  <a:schemeClr val="tx1"/>
                </a:solidFill>
              </a:defRPr>
            </a:lvl4pPr>
            <a:lvl5pPr marL="1440000" indent="0">
              <a:buNone/>
              <a:defRPr cap="all" baseline="0">
                <a:solidFill>
                  <a:schemeClr val="tx1"/>
                </a:solidFill>
              </a:defRPr>
            </a:lvl5pPr>
          </a:lstStyle>
          <a:p>
            <a:pPr lvl="0"/>
            <a:r>
              <a:rPr lang="en-US" dirty="0"/>
              <a:t>NAME</a:t>
            </a:r>
          </a:p>
          <a:p>
            <a:pPr lvl="0"/>
            <a:r>
              <a:rPr lang="en-US" dirty="0"/>
              <a:t>DATE</a:t>
            </a:r>
          </a:p>
        </p:txBody>
      </p:sp>
    </p:spTree>
    <p:extLst>
      <p:ext uri="{BB962C8B-B14F-4D97-AF65-F5344CB8AC3E}">
        <p14:creationId xmlns:p14="http://schemas.microsoft.com/office/powerpoint/2010/main" val="20476971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EMC Full Bleed Image &amp; Pull-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FE23A1C-A544-2B4E-AAB3-678FC566362A}"/>
              </a:ext>
            </a:extLst>
          </p:cNvPr>
          <p:cNvSpPr>
            <a:spLocks noGrp="1"/>
          </p:cNvSpPr>
          <p:nvPr>
            <p:ph type="pic" sz="quarter" idx="17"/>
          </p:nvPr>
        </p:nvSpPr>
        <p:spPr>
          <a:xfrm>
            <a:off x="0" y="0"/>
            <a:ext cx="9144000" cy="5143500"/>
          </a:xfrm>
        </p:spPr>
        <p:txBody>
          <a:bodyPr/>
          <a:lstStyle>
            <a:lvl1pPr marL="0" indent="0">
              <a:lnSpc>
                <a:spcPct val="100000"/>
              </a:lnSpc>
              <a:spcAft>
                <a:spcPts val="0"/>
              </a:spcAft>
              <a:buNone/>
              <a:defRPr sz="1000"/>
            </a:lvl1pPr>
          </a:lstStyle>
          <a:p>
            <a:r>
              <a:rPr lang="en-US"/>
              <a:t>Click icon to add picture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4806000"/>
            <a:ext cx="0" cy="3375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Text Placeholder 38">
            <a:extLst>
              <a:ext uri="{FF2B5EF4-FFF2-40B4-BE49-F238E27FC236}">
                <a16:creationId xmlns:a16="http://schemas.microsoft.com/office/drawing/2014/main" id="{3604AA8B-EC83-0849-A8AD-F5CABD646071}"/>
              </a:ext>
            </a:extLst>
          </p:cNvPr>
          <p:cNvSpPr>
            <a:spLocks noGrp="1"/>
          </p:cNvSpPr>
          <p:nvPr>
            <p:ph type="body" sz="quarter" idx="13" hasCustomPrompt="1"/>
          </p:nvPr>
        </p:nvSpPr>
        <p:spPr>
          <a:xfrm>
            <a:off x="4860000" y="1981200"/>
            <a:ext cx="3294000" cy="1312333"/>
          </a:xfrm>
        </p:spPr>
        <p:txBody>
          <a:bodyPr/>
          <a:lstStyle>
            <a:lvl1pPr marL="0" indent="0" algn="l">
              <a:lnSpc>
                <a:spcPts val="2500"/>
              </a:lnSpc>
              <a:spcAft>
                <a:spcPts val="0"/>
              </a:spcAft>
              <a:buNone/>
              <a:defRPr sz="2300">
                <a:solidFill>
                  <a:schemeClr val="tx1"/>
                </a:solidFill>
              </a:defRPr>
            </a:lvl1pPr>
          </a:lstStyle>
          <a:p>
            <a:pPr lvl="0"/>
            <a:r>
              <a:rPr lang="en-US" dirty="0"/>
              <a:t>Pullout to go here</a:t>
            </a:r>
            <a:br>
              <a:rPr lang="en-US" dirty="0"/>
            </a:br>
            <a:r>
              <a:rPr lang="en-US" dirty="0" err="1"/>
              <a:t>quaero</a:t>
            </a:r>
            <a:r>
              <a:rPr lang="en-US" dirty="0"/>
              <a:t> in </a:t>
            </a:r>
            <a:r>
              <a:rPr lang="en-US" dirty="0" err="1"/>
              <a:t>nullia</a:t>
            </a:r>
            <a:r>
              <a:rPr lang="en-US" dirty="0"/>
              <a:t> </a:t>
            </a:r>
            <a:r>
              <a:rPr lang="en-US" dirty="0" err="1"/>
              <a:t>volorerio</a:t>
            </a:r>
            <a:r>
              <a:rPr lang="en-US" dirty="0"/>
              <a:t> </a:t>
            </a:r>
            <a:r>
              <a:rPr lang="en-US" dirty="0" err="1"/>
              <a:t>endite</a:t>
            </a:r>
            <a:r>
              <a:rPr lang="en-US" dirty="0"/>
              <a:t> </a:t>
            </a:r>
            <a:r>
              <a:rPr lang="en-US" dirty="0" err="1"/>
              <a:t>omnit</a:t>
            </a:r>
            <a:r>
              <a:rPr lang="en-US" dirty="0"/>
              <a:t> </a:t>
            </a:r>
            <a:r>
              <a:rPr lang="en-US" dirty="0" err="1"/>
              <a:t>eicaerro</a:t>
            </a:r>
            <a:r>
              <a:rPr lang="en-US" dirty="0"/>
              <a:t> </a:t>
            </a:r>
            <a:r>
              <a:rPr lang="en-US" dirty="0" err="1"/>
              <a:t>quia</a:t>
            </a:r>
            <a:r>
              <a:rPr lang="en-US" dirty="0"/>
              <a:t> </a:t>
            </a:r>
            <a:r>
              <a:rPr lang="en-US" dirty="0" err="1"/>
              <a:t>num</a:t>
            </a:r>
            <a:r>
              <a:rPr lang="en-US" dirty="0"/>
              <a:t> re </a:t>
            </a:r>
            <a:r>
              <a:rPr lang="en-US" dirty="0" err="1"/>
              <a:t>consequam</a:t>
            </a:r>
            <a:endParaRPr lang="en-US" dirty="0"/>
          </a:p>
        </p:txBody>
      </p:sp>
      <p:sp>
        <p:nvSpPr>
          <p:cNvPr id="47" name="Text Placeholder 38">
            <a:extLst>
              <a:ext uri="{FF2B5EF4-FFF2-40B4-BE49-F238E27FC236}">
                <a16:creationId xmlns:a16="http://schemas.microsoft.com/office/drawing/2014/main" id="{ADCBEC99-778B-554C-8EF5-C8205BEA28C6}"/>
              </a:ext>
            </a:extLst>
          </p:cNvPr>
          <p:cNvSpPr>
            <a:spLocks noGrp="1"/>
          </p:cNvSpPr>
          <p:nvPr>
            <p:ph type="body" sz="quarter" idx="16" hasCustomPrompt="1"/>
          </p:nvPr>
        </p:nvSpPr>
        <p:spPr>
          <a:xfrm>
            <a:off x="4860000" y="702000"/>
            <a:ext cx="3294000" cy="990000"/>
          </a:xfrm>
        </p:spPr>
        <p:txBody>
          <a:bodyPr/>
          <a:lstStyle>
            <a:lvl1pPr marL="0" indent="0" algn="l">
              <a:lnSpc>
                <a:spcPts val="10000"/>
              </a:lnSpc>
              <a:spcAft>
                <a:spcPts val="0"/>
              </a:spcAft>
              <a:buNone/>
              <a:defRPr sz="10000">
                <a:solidFill>
                  <a:schemeClr val="tx1"/>
                </a:solidFill>
              </a:defRPr>
            </a:lvl1pPr>
          </a:lstStyle>
          <a:p>
            <a:pPr lvl="0"/>
            <a:r>
              <a:rPr lang="en-US" dirty="0"/>
              <a:t>52m</a:t>
            </a:r>
          </a:p>
        </p:txBody>
      </p:sp>
    </p:spTree>
    <p:extLst>
      <p:ext uri="{BB962C8B-B14F-4D97-AF65-F5344CB8AC3E}">
        <p14:creationId xmlns:p14="http://schemas.microsoft.com/office/powerpoint/2010/main" val="8415158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EMC Content &amp; Chart v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648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4806000"/>
            <a:ext cx="0" cy="3375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B343C625-54A5-6B4A-B500-D02261DEBB74}"/>
              </a:ext>
            </a:extLst>
          </p:cNvPr>
          <p:cNvSpPr>
            <a:spLocks noGrp="1"/>
          </p:cNvSpPr>
          <p:nvPr>
            <p:ph type="body" sz="quarter" idx="13" hasCustomPrompt="1"/>
          </p:nvPr>
        </p:nvSpPr>
        <p:spPr>
          <a:xfrm>
            <a:off x="720000" y="3205066"/>
            <a:ext cx="2968133" cy="1350000"/>
          </a:xfrm>
        </p:spPr>
        <p:txBody>
          <a:bodyPr/>
          <a:lstStyle>
            <a:lvl1pPr marL="0" indent="0" algn="l">
              <a:lnSpc>
                <a:spcPts val="2100"/>
              </a:lnSpc>
              <a:spcAft>
                <a:spcPts val="0"/>
              </a:spcAft>
              <a:buNone/>
              <a:defRPr sz="2000">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US" dirty="0"/>
              <a:t>key takeaway from chart is to go here</a:t>
            </a:r>
          </a:p>
        </p:txBody>
      </p:sp>
      <p:sp>
        <p:nvSpPr>
          <p:cNvPr id="33" name="Text Placeholder 3">
            <a:extLst>
              <a:ext uri="{FF2B5EF4-FFF2-40B4-BE49-F238E27FC236}">
                <a16:creationId xmlns:a16="http://schemas.microsoft.com/office/drawing/2014/main" id="{7F1A51B3-0A04-DB4D-A887-50BCC1D1A7FE}"/>
              </a:ext>
            </a:extLst>
          </p:cNvPr>
          <p:cNvSpPr>
            <a:spLocks noGrp="1"/>
          </p:cNvSpPr>
          <p:nvPr>
            <p:ph type="body" sz="quarter" idx="14" hasCustomPrompt="1"/>
          </p:nvPr>
        </p:nvSpPr>
        <p:spPr>
          <a:xfrm>
            <a:off x="719999" y="1312333"/>
            <a:ext cx="2968133" cy="1820732"/>
          </a:xfrm>
        </p:spPr>
        <p:txBody>
          <a:bodyPr/>
          <a:lstStyle>
            <a:lvl1pPr marL="0" indent="0" algn="l">
              <a:lnSpc>
                <a:spcPct val="100000"/>
              </a:lnSpc>
              <a:spcAft>
                <a:spcPts val="0"/>
              </a:spcAft>
              <a:buNone/>
              <a:defRPr sz="10000">
                <a:solidFill>
                  <a:schemeClr val="accent3"/>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US" dirty="0"/>
              <a:t>85%</a:t>
            </a:r>
          </a:p>
        </p:txBody>
      </p:sp>
    </p:spTree>
    <p:extLst>
      <p:ext uri="{BB962C8B-B14F-4D97-AF65-F5344CB8AC3E}">
        <p14:creationId xmlns:p14="http://schemas.microsoft.com/office/powerpoint/2010/main" val="34797664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EMC Content &amp; Chart v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4806000"/>
            <a:ext cx="0" cy="3375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06000" y="648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Text Placeholder 38">
            <a:extLst>
              <a:ext uri="{FF2B5EF4-FFF2-40B4-BE49-F238E27FC236}">
                <a16:creationId xmlns:a16="http://schemas.microsoft.com/office/drawing/2014/main" id="{3604AA8B-EC83-0849-A8AD-F5CABD646071}"/>
              </a:ext>
            </a:extLst>
          </p:cNvPr>
          <p:cNvSpPr>
            <a:spLocks noGrp="1"/>
          </p:cNvSpPr>
          <p:nvPr>
            <p:ph type="body" sz="quarter" idx="13" hasCustomPrompt="1"/>
          </p:nvPr>
        </p:nvSpPr>
        <p:spPr>
          <a:xfrm>
            <a:off x="447810" y="3960000"/>
            <a:ext cx="1852612" cy="720000"/>
          </a:xfrm>
        </p:spPr>
        <p:txBody>
          <a:bodyPr/>
          <a:lstStyle>
            <a:lvl1pPr marL="0" indent="0" algn="l">
              <a:lnSpc>
                <a:spcPts val="1600"/>
              </a:lnSpc>
              <a:spcAft>
                <a:spcPts val="0"/>
              </a:spcAft>
              <a:buNone/>
              <a:defRPr sz="1400">
                <a:solidFill>
                  <a:schemeClr val="bg1"/>
                </a:solidFill>
              </a:defRPr>
            </a:lvl1pPr>
          </a:lstStyle>
          <a:p>
            <a:pPr lvl="0"/>
            <a:r>
              <a:rPr lang="en-US" dirty="0"/>
              <a:t>Key takeaway from chart is to go here</a:t>
            </a:r>
          </a:p>
        </p:txBody>
      </p:sp>
      <p:sp>
        <p:nvSpPr>
          <p:cNvPr id="40" name="Text Placeholder 38">
            <a:extLst>
              <a:ext uri="{FF2B5EF4-FFF2-40B4-BE49-F238E27FC236}">
                <a16:creationId xmlns:a16="http://schemas.microsoft.com/office/drawing/2014/main" id="{19099417-4B33-384A-A105-15BC5A6C8AAA}"/>
              </a:ext>
            </a:extLst>
          </p:cNvPr>
          <p:cNvSpPr>
            <a:spLocks noGrp="1"/>
          </p:cNvSpPr>
          <p:nvPr>
            <p:ph type="body" sz="quarter" idx="14" hasCustomPrompt="1"/>
          </p:nvPr>
        </p:nvSpPr>
        <p:spPr>
          <a:xfrm>
            <a:off x="3555625" y="3960000"/>
            <a:ext cx="1852612" cy="720000"/>
          </a:xfrm>
        </p:spPr>
        <p:txBody>
          <a:bodyPr/>
          <a:lstStyle>
            <a:lvl1pPr marL="0" indent="0" algn="l">
              <a:lnSpc>
                <a:spcPts val="1600"/>
              </a:lnSpc>
              <a:spcAft>
                <a:spcPts val="0"/>
              </a:spcAft>
              <a:buNone/>
              <a:defRPr sz="1400">
                <a:solidFill>
                  <a:schemeClr val="bg1"/>
                </a:solidFill>
              </a:defRPr>
            </a:lvl1pPr>
          </a:lstStyle>
          <a:p>
            <a:pPr lvl="0"/>
            <a:r>
              <a:rPr lang="en-US" dirty="0"/>
              <a:t>Key takeaway from chart is to go here</a:t>
            </a:r>
          </a:p>
        </p:txBody>
      </p:sp>
      <p:sp>
        <p:nvSpPr>
          <p:cNvPr id="41" name="Text Placeholder 38">
            <a:extLst>
              <a:ext uri="{FF2B5EF4-FFF2-40B4-BE49-F238E27FC236}">
                <a16:creationId xmlns:a16="http://schemas.microsoft.com/office/drawing/2014/main" id="{31D9E7A9-33C1-C840-AD35-200CA38928DB}"/>
              </a:ext>
            </a:extLst>
          </p:cNvPr>
          <p:cNvSpPr>
            <a:spLocks noGrp="1"/>
          </p:cNvSpPr>
          <p:nvPr>
            <p:ph type="body" sz="quarter" idx="15" hasCustomPrompt="1"/>
          </p:nvPr>
        </p:nvSpPr>
        <p:spPr>
          <a:xfrm>
            <a:off x="6663441" y="3960000"/>
            <a:ext cx="1852612" cy="720000"/>
          </a:xfrm>
        </p:spPr>
        <p:txBody>
          <a:bodyPr/>
          <a:lstStyle>
            <a:lvl1pPr marL="0" indent="0" algn="l">
              <a:lnSpc>
                <a:spcPts val="1600"/>
              </a:lnSpc>
              <a:spcAft>
                <a:spcPts val="0"/>
              </a:spcAft>
              <a:buNone/>
              <a:defRPr sz="1400">
                <a:solidFill>
                  <a:schemeClr val="bg1"/>
                </a:solidFill>
              </a:defRPr>
            </a:lvl1pPr>
          </a:lstStyle>
          <a:p>
            <a:pPr lvl="0"/>
            <a:r>
              <a:rPr lang="en-US" dirty="0"/>
              <a:t>Key takeaway from chart is to go here</a:t>
            </a:r>
          </a:p>
        </p:txBody>
      </p:sp>
      <p:sp>
        <p:nvSpPr>
          <p:cNvPr id="47" name="Text Placeholder 38">
            <a:extLst>
              <a:ext uri="{FF2B5EF4-FFF2-40B4-BE49-F238E27FC236}">
                <a16:creationId xmlns:a16="http://schemas.microsoft.com/office/drawing/2014/main" id="{ADCBEC99-778B-554C-8EF5-C8205BEA28C6}"/>
              </a:ext>
            </a:extLst>
          </p:cNvPr>
          <p:cNvSpPr>
            <a:spLocks noGrp="1"/>
          </p:cNvSpPr>
          <p:nvPr>
            <p:ph type="body" sz="quarter" idx="16" hasCustomPrompt="1"/>
          </p:nvPr>
        </p:nvSpPr>
        <p:spPr>
          <a:xfrm>
            <a:off x="447810" y="2880000"/>
            <a:ext cx="1852612" cy="810000"/>
          </a:xfrm>
        </p:spPr>
        <p:txBody>
          <a:bodyPr/>
          <a:lstStyle>
            <a:lvl1pPr marL="0" indent="0" algn="ctr">
              <a:lnSpc>
                <a:spcPct val="100000"/>
              </a:lnSpc>
              <a:spcAft>
                <a:spcPts val="0"/>
              </a:spcAft>
              <a:buNone/>
              <a:defRPr sz="6500">
                <a:solidFill>
                  <a:schemeClr val="accent3"/>
                </a:solidFill>
              </a:defRPr>
            </a:lvl1pPr>
          </a:lstStyle>
          <a:p>
            <a:pPr lvl="0"/>
            <a:r>
              <a:rPr lang="en-US" dirty="0"/>
              <a:t>74%</a:t>
            </a:r>
          </a:p>
        </p:txBody>
      </p:sp>
      <p:sp>
        <p:nvSpPr>
          <p:cNvPr id="48" name="Text Placeholder 38">
            <a:extLst>
              <a:ext uri="{FF2B5EF4-FFF2-40B4-BE49-F238E27FC236}">
                <a16:creationId xmlns:a16="http://schemas.microsoft.com/office/drawing/2014/main" id="{CDE79AD5-AFDC-3A43-B967-418D0C902DFD}"/>
              </a:ext>
            </a:extLst>
          </p:cNvPr>
          <p:cNvSpPr>
            <a:spLocks noGrp="1"/>
          </p:cNvSpPr>
          <p:nvPr>
            <p:ph type="body" sz="quarter" idx="17" hasCustomPrompt="1"/>
          </p:nvPr>
        </p:nvSpPr>
        <p:spPr>
          <a:xfrm>
            <a:off x="3555625" y="2880000"/>
            <a:ext cx="1852612" cy="810000"/>
          </a:xfrm>
        </p:spPr>
        <p:txBody>
          <a:bodyPr/>
          <a:lstStyle>
            <a:lvl1pPr marL="0" indent="0" algn="ctr">
              <a:lnSpc>
                <a:spcPct val="100000"/>
              </a:lnSpc>
              <a:spcAft>
                <a:spcPts val="0"/>
              </a:spcAft>
              <a:buNone/>
              <a:defRPr sz="6500">
                <a:solidFill>
                  <a:schemeClr val="accent3"/>
                </a:solidFill>
              </a:defRPr>
            </a:lvl1pPr>
          </a:lstStyle>
          <a:p>
            <a:pPr lvl="0"/>
            <a:r>
              <a:rPr lang="en-US" dirty="0"/>
              <a:t>74%</a:t>
            </a:r>
          </a:p>
        </p:txBody>
      </p:sp>
      <p:sp>
        <p:nvSpPr>
          <p:cNvPr id="49" name="Text Placeholder 38">
            <a:extLst>
              <a:ext uri="{FF2B5EF4-FFF2-40B4-BE49-F238E27FC236}">
                <a16:creationId xmlns:a16="http://schemas.microsoft.com/office/drawing/2014/main" id="{B5FEB762-FFB9-1F4F-B5F4-D7A05167F760}"/>
              </a:ext>
            </a:extLst>
          </p:cNvPr>
          <p:cNvSpPr>
            <a:spLocks noGrp="1"/>
          </p:cNvSpPr>
          <p:nvPr>
            <p:ph type="body" sz="quarter" idx="18" hasCustomPrompt="1"/>
          </p:nvPr>
        </p:nvSpPr>
        <p:spPr>
          <a:xfrm>
            <a:off x="6663441" y="2880000"/>
            <a:ext cx="1852612" cy="810000"/>
          </a:xfrm>
        </p:spPr>
        <p:txBody>
          <a:bodyPr/>
          <a:lstStyle>
            <a:lvl1pPr marL="0" indent="0" algn="ctr">
              <a:lnSpc>
                <a:spcPct val="100000"/>
              </a:lnSpc>
              <a:spcAft>
                <a:spcPts val="0"/>
              </a:spcAft>
              <a:buNone/>
              <a:defRPr sz="6500">
                <a:solidFill>
                  <a:schemeClr val="accent3"/>
                </a:solidFill>
              </a:defRPr>
            </a:lvl1pPr>
          </a:lstStyle>
          <a:p>
            <a:pPr lvl="0"/>
            <a:r>
              <a:rPr lang="en-US" dirty="0"/>
              <a:t>74%</a:t>
            </a:r>
          </a:p>
        </p:txBody>
      </p:sp>
    </p:spTree>
    <p:extLst>
      <p:ext uri="{BB962C8B-B14F-4D97-AF65-F5344CB8AC3E}">
        <p14:creationId xmlns:p14="http://schemas.microsoft.com/office/powerpoint/2010/main" val="22975260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EMC Content &amp;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4806000"/>
            <a:ext cx="0" cy="3375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06000" y="648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Text Placeholder 38">
            <a:extLst>
              <a:ext uri="{FF2B5EF4-FFF2-40B4-BE49-F238E27FC236}">
                <a16:creationId xmlns:a16="http://schemas.microsoft.com/office/drawing/2014/main" id="{3604AA8B-EC83-0849-A8AD-F5CABD646071}"/>
              </a:ext>
            </a:extLst>
          </p:cNvPr>
          <p:cNvSpPr>
            <a:spLocks noGrp="1"/>
          </p:cNvSpPr>
          <p:nvPr>
            <p:ph type="body" sz="quarter" idx="13" hasCustomPrompt="1"/>
          </p:nvPr>
        </p:nvSpPr>
        <p:spPr>
          <a:xfrm>
            <a:off x="447810" y="3960000"/>
            <a:ext cx="1852612" cy="720000"/>
          </a:xfrm>
        </p:spPr>
        <p:txBody>
          <a:bodyPr/>
          <a:lstStyle>
            <a:lvl1pPr marL="0" indent="0" algn="l">
              <a:lnSpc>
                <a:spcPts val="1600"/>
              </a:lnSpc>
              <a:spcAft>
                <a:spcPts val="0"/>
              </a:spcAft>
              <a:buNone/>
              <a:defRPr sz="1400">
                <a:solidFill>
                  <a:schemeClr val="bg1"/>
                </a:solidFill>
              </a:defRPr>
            </a:lvl1pPr>
          </a:lstStyle>
          <a:p>
            <a:pPr lvl="0"/>
            <a:r>
              <a:rPr lang="en-US" dirty="0"/>
              <a:t>Brief text to go here </a:t>
            </a:r>
            <a:r>
              <a:rPr lang="en-US" dirty="0" err="1"/>
              <a:t>quaero</a:t>
            </a:r>
            <a:r>
              <a:rPr lang="en-US" dirty="0"/>
              <a:t> in </a:t>
            </a:r>
            <a:r>
              <a:rPr lang="en-US" dirty="0" err="1"/>
              <a:t>nullia</a:t>
            </a:r>
            <a:r>
              <a:rPr lang="en-US" dirty="0"/>
              <a:t> </a:t>
            </a:r>
          </a:p>
        </p:txBody>
      </p:sp>
      <p:sp>
        <p:nvSpPr>
          <p:cNvPr id="40" name="Text Placeholder 38">
            <a:extLst>
              <a:ext uri="{FF2B5EF4-FFF2-40B4-BE49-F238E27FC236}">
                <a16:creationId xmlns:a16="http://schemas.microsoft.com/office/drawing/2014/main" id="{19099417-4B33-384A-A105-15BC5A6C8AAA}"/>
              </a:ext>
            </a:extLst>
          </p:cNvPr>
          <p:cNvSpPr>
            <a:spLocks noGrp="1"/>
          </p:cNvSpPr>
          <p:nvPr>
            <p:ph type="body" sz="quarter" idx="14" hasCustomPrompt="1"/>
          </p:nvPr>
        </p:nvSpPr>
        <p:spPr>
          <a:xfrm>
            <a:off x="3555625" y="3960000"/>
            <a:ext cx="1852612" cy="720000"/>
          </a:xfrm>
        </p:spPr>
        <p:txBody>
          <a:bodyPr/>
          <a:lstStyle>
            <a:lvl1pPr marL="0" indent="0" algn="l">
              <a:lnSpc>
                <a:spcPts val="1600"/>
              </a:lnSpc>
              <a:spcAft>
                <a:spcPts val="0"/>
              </a:spcAft>
              <a:buNone/>
              <a:defRPr sz="1400">
                <a:solidFill>
                  <a:schemeClr val="bg1"/>
                </a:solidFill>
              </a:defRPr>
            </a:lvl1pPr>
          </a:lstStyle>
          <a:p>
            <a:pPr lvl="0"/>
            <a:r>
              <a:rPr lang="en-US" dirty="0"/>
              <a:t>Brief text to go here </a:t>
            </a:r>
            <a:r>
              <a:rPr lang="en-US" dirty="0" err="1"/>
              <a:t>quaero</a:t>
            </a:r>
            <a:r>
              <a:rPr lang="en-US" dirty="0"/>
              <a:t> in </a:t>
            </a:r>
            <a:r>
              <a:rPr lang="en-US" dirty="0" err="1"/>
              <a:t>nullia</a:t>
            </a:r>
            <a:r>
              <a:rPr lang="en-US" dirty="0"/>
              <a:t> </a:t>
            </a:r>
          </a:p>
        </p:txBody>
      </p:sp>
      <p:sp>
        <p:nvSpPr>
          <p:cNvPr id="41" name="Text Placeholder 38">
            <a:extLst>
              <a:ext uri="{FF2B5EF4-FFF2-40B4-BE49-F238E27FC236}">
                <a16:creationId xmlns:a16="http://schemas.microsoft.com/office/drawing/2014/main" id="{31D9E7A9-33C1-C840-AD35-200CA38928DB}"/>
              </a:ext>
            </a:extLst>
          </p:cNvPr>
          <p:cNvSpPr>
            <a:spLocks noGrp="1"/>
          </p:cNvSpPr>
          <p:nvPr>
            <p:ph type="body" sz="quarter" idx="15" hasCustomPrompt="1"/>
          </p:nvPr>
        </p:nvSpPr>
        <p:spPr>
          <a:xfrm>
            <a:off x="6663441" y="3960000"/>
            <a:ext cx="1852612" cy="720000"/>
          </a:xfrm>
        </p:spPr>
        <p:txBody>
          <a:bodyPr/>
          <a:lstStyle>
            <a:lvl1pPr marL="0" indent="0" algn="l">
              <a:lnSpc>
                <a:spcPts val="1600"/>
              </a:lnSpc>
              <a:spcAft>
                <a:spcPts val="0"/>
              </a:spcAft>
              <a:buNone/>
              <a:defRPr sz="1400">
                <a:solidFill>
                  <a:schemeClr val="bg1"/>
                </a:solidFill>
              </a:defRPr>
            </a:lvl1pPr>
          </a:lstStyle>
          <a:p>
            <a:pPr lvl="0"/>
            <a:r>
              <a:rPr lang="en-US" dirty="0"/>
              <a:t>Brief text to go here </a:t>
            </a:r>
            <a:r>
              <a:rPr lang="en-US" dirty="0" err="1"/>
              <a:t>quaero</a:t>
            </a:r>
            <a:r>
              <a:rPr lang="en-US" dirty="0"/>
              <a:t> in </a:t>
            </a:r>
            <a:r>
              <a:rPr lang="en-US" dirty="0" err="1"/>
              <a:t>nullia</a:t>
            </a:r>
            <a:r>
              <a:rPr lang="en-US" dirty="0"/>
              <a:t> </a:t>
            </a:r>
          </a:p>
        </p:txBody>
      </p:sp>
      <p:sp>
        <p:nvSpPr>
          <p:cNvPr id="47" name="Text Placeholder 38">
            <a:extLst>
              <a:ext uri="{FF2B5EF4-FFF2-40B4-BE49-F238E27FC236}">
                <a16:creationId xmlns:a16="http://schemas.microsoft.com/office/drawing/2014/main" id="{ADCBEC99-778B-554C-8EF5-C8205BEA28C6}"/>
              </a:ext>
            </a:extLst>
          </p:cNvPr>
          <p:cNvSpPr>
            <a:spLocks noGrp="1"/>
          </p:cNvSpPr>
          <p:nvPr>
            <p:ph type="body" sz="quarter" idx="16" hasCustomPrompt="1"/>
          </p:nvPr>
        </p:nvSpPr>
        <p:spPr>
          <a:xfrm>
            <a:off x="447810" y="2970000"/>
            <a:ext cx="1852612" cy="810000"/>
          </a:xfrm>
        </p:spPr>
        <p:txBody>
          <a:bodyPr/>
          <a:lstStyle>
            <a:lvl1pPr marL="0" indent="0" algn="ctr">
              <a:lnSpc>
                <a:spcPts val="7500"/>
              </a:lnSpc>
              <a:spcAft>
                <a:spcPts val="0"/>
              </a:spcAft>
              <a:buNone/>
              <a:defRPr sz="7500">
                <a:solidFill>
                  <a:schemeClr val="bg1"/>
                </a:solidFill>
              </a:defRPr>
            </a:lvl1pPr>
          </a:lstStyle>
          <a:p>
            <a:pPr lvl="0"/>
            <a:r>
              <a:rPr lang="en-US" dirty="0"/>
              <a:t>XXX</a:t>
            </a:r>
          </a:p>
        </p:txBody>
      </p:sp>
      <p:sp>
        <p:nvSpPr>
          <p:cNvPr id="48" name="Text Placeholder 38">
            <a:extLst>
              <a:ext uri="{FF2B5EF4-FFF2-40B4-BE49-F238E27FC236}">
                <a16:creationId xmlns:a16="http://schemas.microsoft.com/office/drawing/2014/main" id="{CDE79AD5-AFDC-3A43-B967-418D0C902DFD}"/>
              </a:ext>
            </a:extLst>
          </p:cNvPr>
          <p:cNvSpPr>
            <a:spLocks noGrp="1"/>
          </p:cNvSpPr>
          <p:nvPr>
            <p:ph type="body" sz="quarter" idx="17" hasCustomPrompt="1"/>
          </p:nvPr>
        </p:nvSpPr>
        <p:spPr>
          <a:xfrm>
            <a:off x="3555625" y="2970000"/>
            <a:ext cx="1852612" cy="810000"/>
          </a:xfrm>
        </p:spPr>
        <p:txBody>
          <a:bodyPr/>
          <a:lstStyle>
            <a:lvl1pPr marL="0" indent="0" algn="ctr">
              <a:lnSpc>
                <a:spcPts val="7500"/>
              </a:lnSpc>
              <a:spcAft>
                <a:spcPts val="0"/>
              </a:spcAft>
              <a:buNone/>
              <a:defRPr sz="7500">
                <a:solidFill>
                  <a:schemeClr val="bg1"/>
                </a:solidFill>
              </a:defRPr>
            </a:lvl1pPr>
          </a:lstStyle>
          <a:p>
            <a:pPr lvl="0"/>
            <a:r>
              <a:rPr lang="en-US" dirty="0"/>
              <a:t>XXX</a:t>
            </a:r>
          </a:p>
        </p:txBody>
      </p:sp>
      <p:sp>
        <p:nvSpPr>
          <p:cNvPr id="49" name="Text Placeholder 38">
            <a:extLst>
              <a:ext uri="{FF2B5EF4-FFF2-40B4-BE49-F238E27FC236}">
                <a16:creationId xmlns:a16="http://schemas.microsoft.com/office/drawing/2014/main" id="{B5FEB762-FFB9-1F4F-B5F4-D7A05167F760}"/>
              </a:ext>
            </a:extLst>
          </p:cNvPr>
          <p:cNvSpPr>
            <a:spLocks noGrp="1"/>
          </p:cNvSpPr>
          <p:nvPr>
            <p:ph type="body" sz="quarter" idx="18" hasCustomPrompt="1"/>
          </p:nvPr>
        </p:nvSpPr>
        <p:spPr>
          <a:xfrm>
            <a:off x="6663441" y="2970000"/>
            <a:ext cx="1852612" cy="810000"/>
          </a:xfrm>
        </p:spPr>
        <p:txBody>
          <a:bodyPr/>
          <a:lstStyle>
            <a:lvl1pPr marL="0" indent="0" algn="ctr">
              <a:lnSpc>
                <a:spcPts val="7500"/>
              </a:lnSpc>
              <a:spcAft>
                <a:spcPts val="0"/>
              </a:spcAft>
              <a:buNone/>
              <a:defRPr sz="7500">
                <a:solidFill>
                  <a:schemeClr val="bg1"/>
                </a:solidFill>
              </a:defRPr>
            </a:lvl1pPr>
          </a:lstStyle>
          <a:p>
            <a:pPr lvl="0"/>
            <a:r>
              <a:rPr lang="en-US" dirty="0"/>
              <a:t>XXX</a:t>
            </a:r>
          </a:p>
        </p:txBody>
      </p:sp>
    </p:spTree>
    <p:extLst>
      <p:ext uri="{BB962C8B-B14F-4D97-AF65-F5344CB8AC3E}">
        <p14:creationId xmlns:p14="http://schemas.microsoft.com/office/powerpoint/2010/main" val="16079474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EMC Who We Are">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5C35BB38-947B-2D40-BAD6-FC5A012609D5}"/>
              </a:ext>
            </a:extLst>
          </p:cNvPr>
          <p:cNvPicPr>
            <a:picLocks noChangeAspect="1"/>
          </p:cNvPicPr>
          <p:nvPr userDrawn="1"/>
        </p:nvPicPr>
        <p:blipFill>
          <a:blip r:embed="rId2"/>
          <a:stretch>
            <a:fillRect/>
          </a:stretch>
        </p:blipFill>
        <p:spPr>
          <a:xfrm>
            <a:off x="3778896" y="1040055"/>
            <a:ext cx="1392933" cy="1800000"/>
          </a:xfrm>
          <a:prstGeom prst="rect">
            <a:avLst/>
          </a:prstGeom>
        </p:spPr>
      </p:pic>
      <p:sp>
        <p:nvSpPr>
          <p:cNvPr id="2" name="Title 1">
            <a:extLst>
              <a:ext uri="{FF2B5EF4-FFF2-40B4-BE49-F238E27FC236}">
                <a16:creationId xmlns:a16="http://schemas.microsoft.com/office/drawing/2014/main" id="{29AF8DFD-FBB1-3041-BF49-A40D9A5EB647}"/>
              </a:ext>
            </a:extLst>
          </p:cNvPr>
          <p:cNvSpPr>
            <a:spLocks noGrp="1"/>
          </p:cNvSpPr>
          <p:nvPr>
            <p:ph type="title" hasCustomPrompt="1"/>
          </p:nvPr>
        </p:nvSpPr>
        <p:spPr/>
        <p:txBody>
          <a:bodyPr/>
          <a:lstStyle/>
          <a:p>
            <a:r>
              <a:rPr lang="en-US" dirty="0"/>
              <a:t>Who we are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648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4806000"/>
            <a:ext cx="0" cy="3375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B343C625-54A5-6B4A-B500-D02261DEBB74}"/>
              </a:ext>
            </a:extLst>
          </p:cNvPr>
          <p:cNvSpPr>
            <a:spLocks noGrp="1"/>
          </p:cNvSpPr>
          <p:nvPr>
            <p:ph type="body" sz="quarter" idx="13" hasCustomPrompt="1"/>
          </p:nvPr>
        </p:nvSpPr>
        <p:spPr>
          <a:xfrm>
            <a:off x="2205000" y="3150000"/>
            <a:ext cx="4734000" cy="1350000"/>
          </a:xfrm>
        </p:spPr>
        <p:txBody>
          <a:bodyPr/>
          <a:lstStyle>
            <a:lvl1pPr marL="0" indent="0" algn="ctr">
              <a:lnSpc>
                <a:spcPts val="3200"/>
              </a:lnSpc>
              <a:spcAft>
                <a:spcPts val="0"/>
              </a:spcAft>
              <a:buNone/>
              <a:defRPr sz="3000">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US" dirty="0"/>
              <a:t>We are the rule maker</a:t>
            </a:r>
            <a:br>
              <a:rPr lang="en-US" dirty="0"/>
            </a:br>
            <a:r>
              <a:rPr lang="en-US" dirty="0"/>
              <a:t>for Australian electricity and gas markets</a:t>
            </a:r>
          </a:p>
        </p:txBody>
      </p:sp>
      <p:grpSp>
        <p:nvGrpSpPr>
          <p:cNvPr id="5" name="Group 4">
            <a:extLst>
              <a:ext uri="{FF2B5EF4-FFF2-40B4-BE49-F238E27FC236}">
                <a16:creationId xmlns:a16="http://schemas.microsoft.com/office/drawing/2014/main" id="{8114645D-0533-1E44-99F4-1D50CB7CBE29}"/>
              </a:ext>
            </a:extLst>
          </p:cNvPr>
          <p:cNvGrpSpPr/>
          <p:nvPr userDrawn="1"/>
        </p:nvGrpSpPr>
        <p:grpSpPr>
          <a:xfrm>
            <a:off x="4710830" y="1902267"/>
            <a:ext cx="768586" cy="763128"/>
            <a:chOff x="4710830" y="1902267"/>
            <a:chExt cx="768586" cy="763128"/>
          </a:xfrm>
        </p:grpSpPr>
        <p:sp>
          <p:nvSpPr>
            <p:cNvPr id="17" name="Freeform 7">
              <a:extLst>
                <a:ext uri="{FF2B5EF4-FFF2-40B4-BE49-F238E27FC236}">
                  <a16:creationId xmlns:a16="http://schemas.microsoft.com/office/drawing/2014/main" id="{10123C44-15E2-FD48-895F-315EBB905755}"/>
                </a:ext>
              </a:extLst>
            </p:cNvPr>
            <p:cNvSpPr>
              <a:spLocks noChangeArrowheads="1"/>
            </p:cNvSpPr>
            <p:nvPr userDrawn="1"/>
          </p:nvSpPr>
          <p:spPr bwMode="auto">
            <a:xfrm>
              <a:off x="4710830" y="1902267"/>
              <a:ext cx="768586" cy="763128"/>
            </a:xfrm>
            <a:custGeom>
              <a:avLst/>
              <a:gdLst>
                <a:gd name="T0" fmla="*/ 1878 w 3726"/>
                <a:gd name="T1" fmla="*/ 3697 h 3698"/>
                <a:gd name="T2" fmla="*/ 1878 w 3726"/>
                <a:gd name="T3" fmla="*/ 3697 h 3698"/>
                <a:gd name="T4" fmla="*/ 3725 w 3726"/>
                <a:gd name="T5" fmla="*/ 1848 h 3698"/>
                <a:gd name="T6" fmla="*/ 1878 w 3726"/>
                <a:gd name="T7" fmla="*/ 0 h 3698"/>
                <a:gd name="T8" fmla="*/ 0 w 3726"/>
                <a:gd name="T9" fmla="*/ 1848 h 3698"/>
                <a:gd name="T10" fmla="*/ 1878 w 3726"/>
                <a:gd name="T11" fmla="*/ 3697 h 3698"/>
              </a:gdLst>
              <a:ahLst/>
              <a:cxnLst>
                <a:cxn ang="0">
                  <a:pos x="T0" y="T1"/>
                </a:cxn>
                <a:cxn ang="0">
                  <a:pos x="T2" y="T3"/>
                </a:cxn>
                <a:cxn ang="0">
                  <a:pos x="T4" y="T5"/>
                </a:cxn>
                <a:cxn ang="0">
                  <a:pos x="T6" y="T7"/>
                </a:cxn>
                <a:cxn ang="0">
                  <a:pos x="T8" y="T9"/>
                </a:cxn>
                <a:cxn ang="0">
                  <a:pos x="T10" y="T11"/>
                </a:cxn>
              </a:cxnLst>
              <a:rect l="0" t="0" r="r" b="b"/>
              <a:pathLst>
                <a:path w="3726" h="3698">
                  <a:moveTo>
                    <a:pt x="1878" y="3697"/>
                  </a:moveTo>
                  <a:lnTo>
                    <a:pt x="1878" y="3697"/>
                  </a:lnTo>
                  <a:cubicBezTo>
                    <a:pt x="2880" y="3697"/>
                    <a:pt x="3725" y="2882"/>
                    <a:pt x="3725" y="1848"/>
                  </a:cubicBezTo>
                  <a:cubicBezTo>
                    <a:pt x="3725" y="815"/>
                    <a:pt x="2880" y="0"/>
                    <a:pt x="1878" y="0"/>
                  </a:cubicBezTo>
                  <a:cubicBezTo>
                    <a:pt x="845" y="0"/>
                    <a:pt x="0" y="815"/>
                    <a:pt x="0" y="1848"/>
                  </a:cubicBezTo>
                  <a:cubicBezTo>
                    <a:pt x="0" y="2882"/>
                    <a:pt x="845" y="3697"/>
                    <a:pt x="1878" y="3697"/>
                  </a:cubicBezTo>
                </a:path>
              </a:pathLst>
            </a:custGeom>
            <a:solidFill>
              <a:schemeClr val="accent1"/>
            </a:solidFill>
            <a:ln>
              <a:noFill/>
            </a:ln>
            <a:effectLst/>
          </p:spPr>
          <p:txBody>
            <a:bodyPr wrap="none" anchor="ctr"/>
            <a:lstStyle/>
            <a:p>
              <a:endParaRPr lang="en-US"/>
            </a:p>
          </p:txBody>
        </p:sp>
        <p:pic>
          <p:nvPicPr>
            <p:cNvPr id="34" name="Picture 33">
              <a:extLst>
                <a:ext uri="{FF2B5EF4-FFF2-40B4-BE49-F238E27FC236}">
                  <a16:creationId xmlns:a16="http://schemas.microsoft.com/office/drawing/2014/main" id="{16AEACBE-C8C2-E544-87A7-7E84017C501E}"/>
                </a:ext>
              </a:extLst>
            </p:cNvPr>
            <p:cNvPicPr>
              <a:picLocks noChangeAspect="1"/>
            </p:cNvPicPr>
            <p:nvPr userDrawn="1"/>
          </p:nvPicPr>
          <p:blipFill>
            <a:blip r:embed="rId3"/>
            <a:stretch>
              <a:fillRect/>
            </a:stretch>
          </p:blipFill>
          <p:spPr>
            <a:xfrm>
              <a:off x="4880112" y="2058831"/>
              <a:ext cx="432509" cy="450000"/>
            </a:xfrm>
            <a:prstGeom prst="rect">
              <a:avLst/>
            </a:prstGeom>
          </p:spPr>
        </p:pic>
      </p:grpSp>
      <p:grpSp>
        <p:nvGrpSpPr>
          <p:cNvPr id="3" name="Group 2">
            <a:extLst>
              <a:ext uri="{FF2B5EF4-FFF2-40B4-BE49-F238E27FC236}">
                <a16:creationId xmlns:a16="http://schemas.microsoft.com/office/drawing/2014/main" id="{81E1BC75-C84B-5641-90F7-1B069570C858}"/>
              </a:ext>
            </a:extLst>
          </p:cNvPr>
          <p:cNvGrpSpPr/>
          <p:nvPr userDrawn="1"/>
        </p:nvGrpSpPr>
        <p:grpSpPr>
          <a:xfrm>
            <a:off x="5520595" y="1922745"/>
            <a:ext cx="755983" cy="763200"/>
            <a:chOff x="5520595" y="1922745"/>
            <a:chExt cx="755983" cy="763200"/>
          </a:xfrm>
        </p:grpSpPr>
        <p:sp>
          <p:nvSpPr>
            <p:cNvPr id="30" name="Freeform 5">
              <a:extLst>
                <a:ext uri="{FF2B5EF4-FFF2-40B4-BE49-F238E27FC236}">
                  <a16:creationId xmlns:a16="http://schemas.microsoft.com/office/drawing/2014/main" id="{7E262233-C20A-5C41-8412-250DA6D9D12A}"/>
                </a:ext>
              </a:extLst>
            </p:cNvPr>
            <p:cNvSpPr>
              <a:spLocks noChangeArrowheads="1"/>
            </p:cNvSpPr>
            <p:nvPr userDrawn="1"/>
          </p:nvSpPr>
          <p:spPr bwMode="auto">
            <a:xfrm>
              <a:off x="5520595" y="1922745"/>
              <a:ext cx="755983" cy="763200"/>
            </a:xfrm>
            <a:custGeom>
              <a:avLst/>
              <a:gdLst>
                <a:gd name="T0" fmla="*/ 1846 w 3694"/>
                <a:gd name="T1" fmla="*/ 3730 h 3731"/>
                <a:gd name="T2" fmla="*/ 1846 w 3694"/>
                <a:gd name="T3" fmla="*/ 3730 h 3731"/>
                <a:gd name="T4" fmla="*/ 3693 w 3694"/>
                <a:gd name="T5" fmla="*/ 1849 h 3731"/>
                <a:gd name="T6" fmla="*/ 1846 w 3694"/>
                <a:gd name="T7" fmla="*/ 0 h 3731"/>
                <a:gd name="T8" fmla="*/ 0 w 3694"/>
                <a:gd name="T9" fmla="*/ 1849 h 3731"/>
                <a:gd name="T10" fmla="*/ 1846 w 3694"/>
                <a:gd name="T11" fmla="*/ 3730 h 3731"/>
              </a:gdLst>
              <a:ahLst/>
              <a:cxnLst>
                <a:cxn ang="0">
                  <a:pos x="T0" y="T1"/>
                </a:cxn>
                <a:cxn ang="0">
                  <a:pos x="T2" y="T3"/>
                </a:cxn>
                <a:cxn ang="0">
                  <a:pos x="T4" y="T5"/>
                </a:cxn>
                <a:cxn ang="0">
                  <a:pos x="T6" y="T7"/>
                </a:cxn>
                <a:cxn ang="0">
                  <a:pos x="T8" y="T9"/>
                </a:cxn>
                <a:cxn ang="0">
                  <a:pos x="T10" y="T11"/>
                </a:cxn>
              </a:cxnLst>
              <a:rect l="0" t="0" r="r" b="b"/>
              <a:pathLst>
                <a:path w="3694" h="3731">
                  <a:moveTo>
                    <a:pt x="1846" y="3730"/>
                  </a:moveTo>
                  <a:lnTo>
                    <a:pt x="1846" y="3730"/>
                  </a:lnTo>
                  <a:cubicBezTo>
                    <a:pt x="2880" y="3730"/>
                    <a:pt x="3693" y="2884"/>
                    <a:pt x="3693" y="1849"/>
                  </a:cubicBezTo>
                  <a:cubicBezTo>
                    <a:pt x="3693" y="847"/>
                    <a:pt x="2880" y="0"/>
                    <a:pt x="1846" y="0"/>
                  </a:cubicBezTo>
                  <a:cubicBezTo>
                    <a:pt x="844" y="0"/>
                    <a:pt x="0" y="847"/>
                    <a:pt x="0" y="1849"/>
                  </a:cubicBezTo>
                  <a:cubicBezTo>
                    <a:pt x="0" y="2884"/>
                    <a:pt x="844" y="3730"/>
                    <a:pt x="1846" y="3730"/>
                  </a:cubicBezTo>
                </a:path>
              </a:pathLst>
            </a:custGeom>
            <a:solidFill>
              <a:schemeClr val="accent5"/>
            </a:solidFill>
            <a:ln>
              <a:noFill/>
            </a:ln>
            <a:effectLst/>
          </p:spPr>
          <p:txBody>
            <a:bodyPr wrap="none" anchor="ctr"/>
            <a:lstStyle/>
            <a:p>
              <a:endParaRPr lang="en-US"/>
            </a:p>
          </p:txBody>
        </p:sp>
        <p:pic>
          <p:nvPicPr>
            <p:cNvPr id="35" name="Picture 34">
              <a:extLst>
                <a:ext uri="{FF2B5EF4-FFF2-40B4-BE49-F238E27FC236}">
                  <a16:creationId xmlns:a16="http://schemas.microsoft.com/office/drawing/2014/main" id="{D0EE5F60-006A-B341-A5D6-D449FE4B520E}"/>
                </a:ext>
              </a:extLst>
            </p:cNvPr>
            <p:cNvPicPr>
              <a:picLocks noChangeAspect="1"/>
            </p:cNvPicPr>
            <p:nvPr userDrawn="1"/>
          </p:nvPicPr>
          <p:blipFill>
            <a:blip r:embed="rId4"/>
            <a:stretch>
              <a:fillRect/>
            </a:stretch>
          </p:blipFill>
          <p:spPr>
            <a:xfrm>
              <a:off x="5703003" y="2058831"/>
              <a:ext cx="391166" cy="450000"/>
            </a:xfrm>
            <a:prstGeom prst="rect">
              <a:avLst/>
            </a:prstGeom>
          </p:spPr>
        </p:pic>
      </p:grpSp>
    </p:spTree>
    <p:extLst>
      <p:ext uri="{BB962C8B-B14F-4D97-AF65-F5344CB8AC3E}">
        <p14:creationId xmlns:p14="http://schemas.microsoft.com/office/powerpoint/2010/main" val="38126366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EMC What We D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9954BB-84B7-2B41-9CCA-39C0462F4B15}"/>
              </a:ext>
            </a:extLst>
          </p:cNvPr>
          <p:cNvSpPr>
            <a:spLocks noGrp="1"/>
          </p:cNvSpPr>
          <p:nvPr>
            <p:ph idx="1" hasCustomPrompt="1"/>
          </p:nvPr>
        </p:nvSpPr>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pPr lvl="0"/>
            <a:r>
              <a:rPr lang="en-US" dirty="0"/>
              <a:t>We make and amend the:</a:t>
            </a:r>
          </a:p>
        </p:txBody>
      </p:sp>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4806000"/>
            <a:ext cx="0" cy="3375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06000" y="648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6" name="Freeform 23">
            <a:extLst>
              <a:ext uri="{FF2B5EF4-FFF2-40B4-BE49-F238E27FC236}">
                <a16:creationId xmlns:a16="http://schemas.microsoft.com/office/drawing/2014/main" id="{9986D46D-6B22-0149-9071-0F00BEAA0DFE}"/>
              </a:ext>
            </a:extLst>
          </p:cNvPr>
          <p:cNvSpPr>
            <a:spLocks noChangeArrowheads="1"/>
          </p:cNvSpPr>
          <p:nvPr userDrawn="1"/>
        </p:nvSpPr>
        <p:spPr bwMode="auto">
          <a:xfrm>
            <a:off x="5149593" y="1934753"/>
            <a:ext cx="487214" cy="913527"/>
          </a:xfrm>
          <a:custGeom>
            <a:avLst/>
            <a:gdLst>
              <a:gd name="T0" fmla="*/ 1014 w 2291"/>
              <a:gd name="T1" fmla="*/ 4299 h 4300"/>
              <a:gd name="T2" fmla="*/ 1014 w 2291"/>
              <a:gd name="T3" fmla="*/ 4299 h 4300"/>
              <a:gd name="T4" fmla="*/ 1014 w 2291"/>
              <a:gd name="T5" fmla="*/ 3863 h 4300"/>
              <a:gd name="T6" fmla="*/ 492 w 2291"/>
              <a:gd name="T7" fmla="*/ 3718 h 4300"/>
              <a:gd name="T8" fmla="*/ 173 w 2291"/>
              <a:gd name="T9" fmla="*/ 3398 h 4300"/>
              <a:gd name="T10" fmla="*/ 0 w 2291"/>
              <a:gd name="T11" fmla="*/ 2847 h 4300"/>
              <a:gd name="T12" fmla="*/ 405 w 2291"/>
              <a:gd name="T13" fmla="*/ 2759 h 4300"/>
              <a:gd name="T14" fmla="*/ 580 w 2291"/>
              <a:gd name="T15" fmla="*/ 3253 h 4300"/>
              <a:gd name="T16" fmla="*/ 1014 w 2291"/>
              <a:gd name="T17" fmla="*/ 3514 h 4300"/>
              <a:gd name="T18" fmla="*/ 1014 w 2291"/>
              <a:gd name="T19" fmla="*/ 2148 h 4300"/>
              <a:gd name="T20" fmla="*/ 492 w 2291"/>
              <a:gd name="T21" fmla="*/ 1947 h 4300"/>
              <a:gd name="T22" fmla="*/ 173 w 2291"/>
              <a:gd name="T23" fmla="*/ 1627 h 4300"/>
              <a:gd name="T24" fmla="*/ 57 w 2291"/>
              <a:gd name="T25" fmla="*/ 1191 h 4300"/>
              <a:gd name="T26" fmla="*/ 376 w 2291"/>
              <a:gd name="T27" fmla="*/ 436 h 4300"/>
              <a:gd name="T28" fmla="*/ 1014 w 2291"/>
              <a:gd name="T29" fmla="*/ 203 h 4300"/>
              <a:gd name="T30" fmla="*/ 1014 w 2291"/>
              <a:gd name="T31" fmla="*/ 0 h 4300"/>
              <a:gd name="T32" fmla="*/ 1276 w 2291"/>
              <a:gd name="T33" fmla="*/ 0 h 4300"/>
              <a:gd name="T34" fmla="*/ 1276 w 2291"/>
              <a:gd name="T35" fmla="*/ 203 h 4300"/>
              <a:gd name="T36" fmla="*/ 1856 w 2291"/>
              <a:gd name="T37" fmla="*/ 436 h 4300"/>
              <a:gd name="T38" fmla="*/ 2204 w 2291"/>
              <a:gd name="T39" fmla="*/ 1075 h 4300"/>
              <a:gd name="T40" fmla="*/ 1768 w 2291"/>
              <a:gd name="T41" fmla="*/ 1133 h 4300"/>
              <a:gd name="T42" fmla="*/ 1594 w 2291"/>
              <a:gd name="T43" fmla="*/ 756 h 4300"/>
              <a:gd name="T44" fmla="*/ 1276 w 2291"/>
              <a:gd name="T45" fmla="*/ 581 h 4300"/>
              <a:gd name="T46" fmla="*/ 1276 w 2291"/>
              <a:gd name="T47" fmla="*/ 1802 h 4300"/>
              <a:gd name="T48" fmla="*/ 1681 w 2291"/>
              <a:gd name="T49" fmla="*/ 1918 h 4300"/>
              <a:gd name="T50" fmla="*/ 2029 w 2291"/>
              <a:gd name="T51" fmla="*/ 2148 h 4300"/>
              <a:gd name="T52" fmla="*/ 2204 w 2291"/>
              <a:gd name="T53" fmla="*/ 2439 h 4300"/>
              <a:gd name="T54" fmla="*/ 2290 w 2291"/>
              <a:gd name="T55" fmla="*/ 2817 h 4300"/>
              <a:gd name="T56" fmla="*/ 2000 w 2291"/>
              <a:gd name="T57" fmla="*/ 3544 h 4300"/>
              <a:gd name="T58" fmla="*/ 1276 w 2291"/>
              <a:gd name="T59" fmla="*/ 3863 h 4300"/>
              <a:gd name="T60" fmla="*/ 1276 w 2291"/>
              <a:gd name="T61" fmla="*/ 4299 h 4300"/>
              <a:gd name="T62" fmla="*/ 1014 w 2291"/>
              <a:gd name="T63" fmla="*/ 4299 h 4300"/>
              <a:gd name="T64" fmla="*/ 1014 w 2291"/>
              <a:gd name="T65" fmla="*/ 581 h 4300"/>
              <a:gd name="T66" fmla="*/ 1014 w 2291"/>
              <a:gd name="T67" fmla="*/ 581 h 4300"/>
              <a:gd name="T68" fmla="*/ 637 w 2291"/>
              <a:gd name="T69" fmla="*/ 784 h 4300"/>
              <a:gd name="T70" fmla="*/ 492 w 2291"/>
              <a:gd name="T71" fmla="*/ 1162 h 4300"/>
              <a:gd name="T72" fmla="*/ 608 w 2291"/>
              <a:gd name="T73" fmla="*/ 1511 h 4300"/>
              <a:gd name="T74" fmla="*/ 1014 w 2291"/>
              <a:gd name="T75" fmla="*/ 1743 h 4300"/>
              <a:gd name="T76" fmla="*/ 1014 w 2291"/>
              <a:gd name="T77" fmla="*/ 581 h 4300"/>
              <a:gd name="T78" fmla="*/ 1276 w 2291"/>
              <a:gd name="T79" fmla="*/ 3514 h 4300"/>
              <a:gd name="T80" fmla="*/ 1276 w 2291"/>
              <a:gd name="T81" fmla="*/ 3514 h 4300"/>
              <a:gd name="T82" fmla="*/ 1681 w 2291"/>
              <a:gd name="T83" fmla="*/ 3282 h 4300"/>
              <a:gd name="T84" fmla="*/ 1856 w 2291"/>
              <a:gd name="T85" fmla="*/ 2847 h 4300"/>
              <a:gd name="T86" fmla="*/ 1740 w 2291"/>
              <a:gd name="T87" fmla="*/ 2468 h 4300"/>
              <a:gd name="T88" fmla="*/ 1276 w 2291"/>
              <a:gd name="T89" fmla="*/ 2207 h 4300"/>
              <a:gd name="T90" fmla="*/ 1276 w 2291"/>
              <a:gd name="T91" fmla="*/ 3514 h 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91" h="4300">
                <a:moveTo>
                  <a:pt x="1014" y="4299"/>
                </a:moveTo>
                <a:lnTo>
                  <a:pt x="1014" y="4299"/>
                </a:lnTo>
                <a:cubicBezTo>
                  <a:pt x="1014" y="3863"/>
                  <a:pt x="1014" y="3863"/>
                  <a:pt x="1014" y="3863"/>
                </a:cubicBezTo>
                <a:cubicBezTo>
                  <a:pt x="812" y="3834"/>
                  <a:pt x="637" y="3805"/>
                  <a:pt x="492" y="3718"/>
                </a:cubicBezTo>
                <a:cubicBezTo>
                  <a:pt x="376" y="3660"/>
                  <a:pt x="260" y="3544"/>
                  <a:pt x="173" y="3398"/>
                </a:cubicBezTo>
                <a:cubicBezTo>
                  <a:pt x="57" y="3253"/>
                  <a:pt x="0" y="3049"/>
                  <a:pt x="0" y="2847"/>
                </a:cubicBezTo>
                <a:cubicBezTo>
                  <a:pt x="405" y="2759"/>
                  <a:pt x="405" y="2759"/>
                  <a:pt x="405" y="2759"/>
                </a:cubicBezTo>
                <a:cubicBezTo>
                  <a:pt x="464" y="2992"/>
                  <a:pt x="521" y="3137"/>
                  <a:pt x="580" y="3253"/>
                </a:cubicBezTo>
                <a:cubicBezTo>
                  <a:pt x="724" y="3398"/>
                  <a:pt x="840" y="3485"/>
                  <a:pt x="1014" y="3514"/>
                </a:cubicBezTo>
                <a:cubicBezTo>
                  <a:pt x="1014" y="2148"/>
                  <a:pt x="1014" y="2148"/>
                  <a:pt x="1014" y="2148"/>
                </a:cubicBezTo>
                <a:cubicBezTo>
                  <a:pt x="840" y="2120"/>
                  <a:pt x="666" y="2062"/>
                  <a:pt x="492" y="1947"/>
                </a:cubicBezTo>
                <a:cubicBezTo>
                  <a:pt x="348" y="1888"/>
                  <a:pt x="260" y="1772"/>
                  <a:pt x="173" y="1627"/>
                </a:cubicBezTo>
                <a:cubicBezTo>
                  <a:pt x="86" y="1511"/>
                  <a:pt x="57" y="1366"/>
                  <a:pt x="57" y="1191"/>
                </a:cubicBezTo>
                <a:cubicBezTo>
                  <a:pt x="57" y="871"/>
                  <a:pt x="173" y="639"/>
                  <a:pt x="376" y="436"/>
                </a:cubicBezTo>
                <a:cubicBezTo>
                  <a:pt x="521" y="320"/>
                  <a:pt x="753" y="232"/>
                  <a:pt x="1014" y="203"/>
                </a:cubicBezTo>
                <a:cubicBezTo>
                  <a:pt x="1014" y="0"/>
                  <a:pt x="1014" y="0"/>
                  <a:pt x="1014" y="0"/>
                </a:cubicBezTo>
                <a:cubicBezTo>
                  <a:pt x="1276" y="0"/>
                  <a:pt x="1276" y="0"/>
                  <a:pt x="1276" y="0"/>
                </a:cubicBezTo>
                <a:cubicBezTo>
                  <a:pt x="1276" y="203"/>
                  <a:pt x="1276" y="203"/>
                  <a:pt x="1276" y="203"/>
                </a:cubicBezTo>
                <a:cubicBezTo>
                  <a:pt x="1508" y="232"/>
                  <a:pt x="1710" y="320"/>
                  <a:pt x="1856" y="436"/>
                </a:cubicBezTo>
                <a:cubicBezTo>
                  <a:pt x="2029" y="581"/>
                  <a:pt x="2145" y="813"/>
                  <a:pt x="2204" y="1075"/>
                </a:cubicBezTo>
                <a:cubicBezTo>
                  <a:pt x="1768" y="1133"/>
                  <a:pt x="1768" y="1133"/>
                  <a:pt x="1768" y="1133"/>
                </a:cubicBezTo>
                <a:cubicBezTo>
                  <a:pt x="1740" y="958"/>
                  <a:pt x="1681" y="842"/>
                  <a:pt x="1594" y="756"/>
                </a:cubicBezTo>
                <a:cubicBezTo>
                  <a:pt x="1508" y="668"/>
                  <a:pt x="1420" y="610"/>
                  <a:pt x="1276" y="581"/>
                </a:cubicBezTo>
                <a:cubicBezTo>
                  <a:pt x="1276" y="1802"/>
                  <a:pt x="1276" y="1802"/>
                  <a:pt x="1276" y="1802"/>
                </a:cubicBezTo>
                <a:cubicBezTo>
                  <a:pt x="1478" y="1859"/>
                  <a:pt x="1624" y="1888"/>
                  <a:pt x="1681" y="1918"/>
                </a:cubicBezTo>
                <a:cubicBezTo>
                  <a:pt x="1826" y="1976"/>
                  <a:pt x="1942" y="2062"/>
                  <a:pt x="2029" y="2148"/>
                </a:cubicBezTo>
                <a:cubicBezTo>
                  <a:pt x="2116" y="2236"/>
                  <a:pt x="2174" y="2323"/>
                  <a:pt x="2204" y="2439"/>
                </a:cubicBezTo>
                <a:cubicBezTo>
                  <a:pt x="2261" y="2556"/>
                  <a:pt x="2290" y="2672"/>
                  <a:pt x="2290" y="2817"/>
                </a:cubicBezTo>
                <a:cubicBezTo>
                  <a:pt x="2290" y="3108"/>
                  <a:pt x="2174" y="3340"/>
                  <a:pt x="2000" y="3544"/>
                </a:cubicBezTo>
                <a:cubicBezTo>
                  <a:pt x="1797" y="3747"/>
                  <a:pt x="1565" y="3834"/>
                  <a:pt x="1276" y="3863"/>
                </a:cubicBezTo>
                <a:cubicBezTo>
                  <a:pt x="1276" y="4299"/>
                  <a:pt x="1276" y="4299"/>
                  <a:pt x="1276" y="4299"/>
                </a:cubicBezTo>
                <a:cubicBezTo>
                  <a:pt x="1014" y="4299"/>
                  <a:pt x="1014" y="4299"/>
                  <a:pt x="1014" y="4299"/>
                </a:cubicBezTo>
                <a:close/>
                <a:moveTo>
                  <a:pt x="1014" y="581"/>
                </a:moveTo>
                <a:lnTo>
                  <a:pt x="1014" y="581"/>
                </a:lnTo>
                <a:cubicBezTo>
                  <a:pt x="869" y="610"/>
                  <a:pt x="724" y="668"/>
                  <a:pt x="637" y="784"/>
                </a:cubicBezTo>
                <a:cubicBezTo>
                  <a:pt x="550" y="871"/>
                  <a:pt x="492" y="1017"/>
                  <a:pt x="492" y="1162"/>
                </a:cubicBezTo>
                <a:cubicBezTo>
                  <a:pt x="492" y="1307"/>
                  <a:pt x="521" y="1423"/>
                  <a:pt x="608" y="1511"/>
                </a:cubicBezTo>
                <a:cubicBezTo>
                  <a:pt x="696" y="1598"/>
                  <a:pt x="840" y="1685"/>
                  <a:pt x="1014" y="1743"/>
                </a:cubicBezTo>
                <a:cubicBezTo>
                  <a:pt x="1014" y="581"/>
                  <a:pt x="1014" y="581"/>
                  <a:pt x="1014" y="581"/>
                </a:cubicBezTo>
                <a:close/>
                <a:moveTo>
                  <a:pt x="1276" y="3514"/>
                </a:moveTo>
                <a:lnTo>
                  <a:pt x="1276" y="3514"/>
                </a:lnTo>
                <a:cubicBezTo>
                  <a:pt x="1449" y="3485"/>
                  <a:pt x="1565" y="3427"/>
                  <a:pt x="1681" y="3282"/>
                </a:cubicBezTo>
                <a:cubicBezTo>
                  <a:pt x="1797" y="3166"/>
                  <a:pt x="1856" y="3021"/>
                  <a:pt x="1856" y="2847"/>
                </a:cubicBezTo>
                <a:cubicBezTo>
                  <a:pt x="1856" y="2672"/>
                  <a:pt x="1797" y="2556"/>
                  <a:pt x="1740" y="2468"/>
                </a:cubicBezTo>
                <a:cubicBezTo>
                  <a:pt x="1652" y="2382"/>
                  <a:pt x="1508" y="2294"/>
                  <a:pt x="1276" y="2207"/>
                </a:cubicBezTo>
                <a:cubicBezTo>
                  <a:pt x="1276" y="3514"/>
                  <a:pt x="1276" y="3514"/>
                  <a:pt x="1276" y="3514"/>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9" name="Text Placeholder 38">
            <a:extLst>
              <a:ext uri="{FF2B5EF4-FFF2-40B4-BE49-F238E27FC236}">
                <a16:creationId xmlns:a16="http://schemas.microsoft.com/office/drawing/2014/main" id="{3604AA8B-EC83-0849-A8AD-F5CABD646071}"/>
              </a:ext>
            </a:extLst>
          </p:cNvPr>
          <p:cNvSpPr>
            <a:spLocks noGrp="1"/>
          </p:cNvSpPr>
          <p:nvPr userDrawn="1">
            <p:ph type="body" sz="quarter" idx="13" hasCustomPrompt="1"/>
          </p:nvPr>
        </p:nvSpPr>
        <p:spPr>
          <a:xfrm>
            <a:off x="320810" y="3317692"/>
            <a:ext cx="1852612" cy="540000"/>
          </a:xfrm>
        </p:spPr>
        <p:txBody>
          <a:bodyPr/>
          <a:lstStyle>
            <a:lvl1pPr marL="0" indent="0" algn="ctr">
              <a:spcAft>
                <a:spcPts val="0"/>
              </a:spcAft>
              <a:buNone/>
              <a:defRPr>
                <a:solidFill>
                  <a:schemeClr val="accent3"/>
                </a:solidFill>
              </a:defRPr>
            </a:lvl1pPr>
          </a:lstStyle>
          <a:p>
            <a:pPr lvl="0"/>
            <a:r>
              <a:rPr lang="en-US" dirty="0"/>
              <a:t>National Electricity Rules</a:t>
            </a:r>
          </a:p>
        </p:txBody>
      </p:sp>
      <p:sp>
        <p:nvSpPr>
          <p:cNvPr id="40" name="Text Placeholder 38">
            <a:extLst>
              <a:ext uri="{FF2B5EF4-FFF2-40B4-BE49-F238E27FC236}">
                <a16:creationId xmlns:a16="http://schemas.microsoft.com/office/drawing/2014/main" id="{19099417-4B33-384A-A105-15BC5A6C8AAA}"/>
              </a:ext>
            </a:extLst>
          </p:cNvPr>
          <p:cNvSpPr>
            <a:spLocks noGrp="1"/>
          </p:cNvSpPr>
          <p:nvPr userDrawn="1">
            <p:ph type="body" sz="quarter" idx="14" hasCustomPrompt="1"/>
          </p:nvPr>
        </p:nvSpPr>
        <p:spPr>
          <a:xfrm>
            <a:off x="2396662" y="3317692"/>
            <a:ext cx="1852612" cy="540000"/>
          </a:xfrm>
        </p:spPr>
        <p:txBody>
          <a:bodyPr/>
          <a:lstStyle>
            <a:lvl1pPr marL="0" indent="0" algn="ctr">
              <a:spcAft>
                <a:spcPts val="0"/>
              </a:spcAft>
              <a:buNone/>
              <a:defRPr>
                <a:solidFill>
                  <a:schemeClr val="accent6"/>
                </a:solidFill>
              </a:defRPr>
            </a:lvl1pPr>
          </a:lstStyle>
          <a:p>
            <a:pPr lvl="0"/>
            <a:r>
              <a:rPr lang="en-US" dirty="0"/>
              <a:t>National Gas</a:t>
            </a:r>
            <a:br>
              <a:rPr lang="en-US" dirty="0"/>
            </a:br>
            <a:r>
              <a:rPr lang="en-US" dirty="0"/>
              <a:t>Rules</a:t>
            </a:r>
          </a:p>
        </p:txBody>
      </p:sp>
      <p:sp>
        <p:nvSpPr>
          <p:cNvPr id="41" name="Text Placeholder 38">
            <a:extLst>
              <a:ext uri="{FF2B5EF4-FFF2-40B4-BE49-F238E27FC236}">
                <a16:creationId xmlns:a16="http://schemas.microsoft.com/office/drawing/2014/main" id="{31D9E7A9-33C1-C840-AD35-200CA38928DB}"/>
              </a:ext>
            </a:extLst>
          </p:cNvPr>
          <p:cNvSpPr>
            <a:spLocks noGrp="1"/>
          </p:cNvSpPr>
          <p:nvPr userDrawn="1">
            <p:ph type="body" sz="quarter" idx="15" hasCustomPrompt="1"/>
          </p:nvPr>
        </p:nvSpPr>
        <p:spPr>
          <a:xfrm>
            <a:off x="4472514" y="3317692"/>
            <a:ext cx="1852612" cy="540000"/>
          </a:xfrm>
        </p:spPr>
        <p:txBody>
          <a:bodyPr/>
          <a:lstStyle>
            <a:lvl1pPr marL="0" indent="0" algn="ctr">
              <a:spcAft>
                <a:spcPts val="0"/>
              </a:spcAft>
              <a:buNone/>
              <a:defRPr>
                <a:solidFill>
                  <a:schemeClr val="accent1"/>
                </a:solidFill>
              </a:defRPr>
            </a:lvl1pPr>
          </a:lstStyle>
          <a:p>
            <a:pPr lvl="0"/>
            <a:r>
              <a:rPr lang="en-US" dirty="0"/>
              <a:t>National Energy</a:t>
            </a:r>
            <a:br>
              <a:rPr lang="en-US" dirty="0"/>
            </a:br>
            <a:r>
              <a:rPr lang="en-US" dirty="0"/>
              <a:t>Retail Rules</a:t>
            </a:r>
          </a:p>
        </p:txBody>
      </p:sp>
      <p:cxnSp>
        <p:nvCxnSpPr>
          <p:cNvPr id="42" name="Straight Connector 41">
            <a:extLst>
              <a:ext uri="{FF2B5EF4-FFF2-40B4-BE49-F238E27FC236}">
                <a16:creationId xmlns:a16="http://schemas.microsoft.com/office/drawing/2014/main" id="{13FCB979-7ECD-B54B-9D19-E3090CCD313F}"/>
              </a:ext>
            </a:extLst>
          </p:cNvPr>
          <p:cNvCxnSpPr/>
          <p:nvPr userDrawn="1"/>
        </p:nvCxnSpPr>
        <p:spPr>
          <a:xfrm>
            <a:off x="6722820" y="3188326"/>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3" name="Text Placeholder 38">
            <a:extLst>
              <a:ext uri="{FF2B5EF4-FFF2-40B4-BE49-F238E27FC236}">
                <a16:creationId xmlns:a16="http://schemas.microsoft.com/office/drawing/2014/main" id="{B80F7321-228D-AC4E-89AF-48CBBE42C998}"/>
              </a:ext>
            </a:extLst>
          </p:cNvPr>
          <p:cNvSpPr>
            <a:spLocks noGrp="1"/>
          </p:cNvSpPr>
          <p:nvPr userDrawn="1">
            <p:ph type="body" sz="quarter" idx="16" hasCustomPrompt="1"/>
          </p:nvPr>
        </p:nvSpPr>
        <p:spPr>
          <a:xfrm>
            <a:off x="6739048" y="3317692"/>
            <a:ext cx="1440000" cy="1260000"/>
          </a:xfrm>
        </p:spPr>
        <p:txBody>
          <a:bodyPr/>
          <a:lstStyle>
            <a:lvl1pPr marL="0" indent="0" algn="l">
              <a:spcAft>
                <a:spcPts val="0"/>
              </a:spcAft>
              <a:buNone/>
              <a:defRPr>
                <a:solidFill>
                  <a:schemeClr val="bg1"/>
                </a:solidFill>
              </a:defRPr>
            </a:lvl1pPr>
          </a:lstStyle>
          <a:p>
            <a:pPr lvl="0"/>
            <a:r>
              <a:rPr lang="en-US" dirty="0"/>
              <a:t>We also</a:t>
            </a:r>
            <a:br>
              <a:rPr lang="en-US" dirty="0"/>
            </a:br>
            <a:r>
              <a:rPr lang="en-US" dirty="0"/>
              <a:t>provide market development advice to governments</a:t>
            </a:r>
          </a:p>
        </p:txBody>
      </p:sp>
      <p:grpSp>
        <p:nvGrpSpPr>
          <p:cNvPr id="5" name="Group 4">
            <a:extLst>
              <a:ext uri="{FF2B5EF4-FFF2-40B4-BE49-F238E27FC236}">
                <a16:creationId xmlns:a16="http://schemas.microsoft.com/office/drawing/2014/main" id="{4E3EAE22-E072-924C-BD4A-5868B6917CE8}"/>
              </a:ext>
            </a:extLst>
          </p:cNvPr>
          <p:cNvGrpSpPr/>
          <p:nvPr userDrawn="1"/>
        </p:nvGrpSpPr>
        <p:grpSpPr>
          <a:xfrm>
            <a:off x="609053" y="1754858"/>
            <a:ext cx="1276126" cy="1278000"/>
            <a:chOff x="609053" y="1754858"/>
            <a:chExt cx="1276126" cy="1278000"/>
          </a:xfrm>
        </p:grpSpPr>
        <p:sp>
          <p:nvSpPr>
            <p:cNvPr id="10" name="Freeform 8">
              <a:extLst>
                <a:ext uri="{FF2B5EF4-FFF2-40B4-BE49-F238E27FC236}">
                  <a16:creationId xmlns:a16="http://schemas.microsoft.com/office/drawing/2014/main" id="{3711AC07-BA0E-A546-916D-A105275F6058}"/>
                </a:ext>
              </a:extLst>
            </p:cNvPr>
            <p:cNvSpPr>
              <a:spLocks noChangeArrowheads="1"/>
            </p:cNvSpPr>
            <p:nvPr userDrawn="1"/>
          </p:nvSpPr>
          <p:spPr bwMode="auto">
            <a:xfrm>
              <a:off x="609053" y="1754858"/>
              <a:ext cx="1276126" cy="1278000"/>
            </a:xfrm>
            <a:custGeom>
              <a:avLst/>
              <a:gdLst>
                <a:gd name="T0" fmla="*/ 3016 w 6004"/>
                <a:gd name="T1" fmla="*/ 6014 h 6015"/>
                <a:gd name="T2" fmla="*/ 3016 w 6004"/>
                <a:gd name="T3" fmla="*/ 6014 h 6015"/>
                <a:gd name="T4" fmla="*/ 6003 w 6004"/>
                <a:gd name="T5" fmla="*/ 2993 h 6015"/>
                <a:gd name="T6" fmla="*/ 3016 w 6004"/>
                <a:gd name="T7" fmla="*/ 0 h 6015"/>
                <a:gd name="T8" fmla="*/ 0 w 6004"/>
                <a:gd name="T9" fmla="*/ 2993 h 6015"/>
                <a:gd name="T10" fmla="*/ 3016 w 6004"/>
                <a:gd name="T11" fmla="*/ 6014 h 6015"/>
              </a:gdLst>
              <a:ahLst/>
              <a:cxnLst>
                <a:cxn ang="0">
                  <a:pos x="T0" y="T1"/>
                </a:cxn>
                <a:cxn ang="0">
                  <a:pos x="T2" y="T3"/>
                </a:cxn>
                <a:cxn ang="0">
                  <a:pos x="T4" y="T5"/>
                </a:cxn>
                <a:cxn ang="0">
                  <a:pos x="T6" y="T7"/>
                </a:cxn>
                <a:cxn ang="0">
                  <a:pos x="T8" y="T9"/>
                </a:cxn>
                <a:cxn ang="0">
                  <a:pos x="T10" y="T11"/>
                </a:cxn>
              </a:cxnLst>
              <a:rect l="0" t="0" r="r" b="b"/>
              <a:pathLst>
                <a:path w="6004" h="6015">
                  <a:moveTo>
                    <a:pt x="3016" y="6014"/>
                  </a:moveTo>
                  <a:lnTo>
                    <a:pt x="3016" y="6014"/>
                  </a:lnTo>
                  <a:cubicBezTo>
                    <a:pt x="4669" y="6014"/>
                    <a:pt x="6003" y="4648"/>
                    <a:pt x="6003" y="2993"/>
                  </a:cubicBezTo>
                  <a:cubicBezTo>
                    <a:pt x="6003" y="1336"/>
                    <a:pt x="4669" y="0"/>
                    <a:pt x="3016" y="0"/>
                  </a:cubicBezTo>
                  <a:cubicBezTo>
                    <a:pt x="1333" y="0"/>
                    <a:pt x="0" y="1336"/>
                    <a:pt x="0" y="2993"/>
                  </a:cubicBezTo>
                  <a:cubicBezTo>
                    <a:pt x="0" y="4648"/>
                    <a:pt x="1333" y="6014"/>
                    <a:pt x="3016" y="6014"/>
                  </a:cubicBezTo>
                </a:path>
              </a:pathLst>
            </a:custGeom>
            <a:solidFill>
              <a:schemeClr val="accent3"/>
            </a:solidFill>
            <a:ln>
              <a:noFill/>
            </a:ln>
            <a:effectLst/>
          </p:spPr>
          <p:txBody>
            <a:bodyPr wrap="none" anchor="ctr"/>
            <a:lstStyle/>
            <a:p>
              <a:endParaRPr lang="en-US"/>
            </a:p>
          </p:txBody>
        </p:sp>
        <p:pic>
          <p:nvPicPr>
            <p:cNvPr id="44" name="Picture 43">
              <a:extLst>
                <a:ext uri="{FF2B5EF4-FFF2-40B4-BE49-F238E27FC236}">
                  <a16:creationId xmlns:a16="http://schemas.microsoft.com/office/drawing/2014/main" id="{4C171FD2-31F1-3742-ADF2-FDD6DE53D0A8}"/>
                </a:ext>
              </a:extLst>
            </p:cNvPr>
            <p:cNvPicPr>
              <a:picLocks noChangeAspect="1"/>
            </p:cNvPicPr>
            <p:nvPr userDrawn="1"/>
          </p:nvPicPr>
          <p:blipFill>
            <a:blip r:embed="rId2"/>
            <a:stretch>
              <a:fillRect/>
            </a:stretch>
          </p:blipFill>
          <p:spPr>
            <a:xfrm>
              <a:off x="814607" y="1941516"/>
              <a:ext cx="865018" cy="900000"/>
            </a:xfrm>
            <a:prstGeom prst="rect">
              <a:avLst/>
            </a:prstGeom>
          </p:spPr>
        </p:pic>
      </p:grpSp>
      <p:grpSp>
        <p:nvGrpSpPr>
          <p:cNvPr id="4" name="Group 3">
            <a:extLst>
              <a:ext uri="{FF2B5EF4-FFF2-40B4-BE49-F238E27FC236}">
                <a16:creationId xmlns:a16="http://schemas.microsoft.com/office/drawing/2014/main" id="{9EA55FDF-8235-8748-864C-DFDD94B15D17}"/>
              </a:ext>
            </a:extLst>
          </p:cNvPr>
          <p:cNvGrpSpPr/>
          <p:nvPr userDrawn="1"/>
        </p:nvGrpSpPr>
        <p:grpSpPr>
          <a:xfrm>
            <a:off x="2685374" y="1776642"/>
            <a:ext cx="1275189" cy="1278000"/>
            <a:chOff x="2685374" y="1798426"/>
            <a:chExt cx="1275189" cy="1278000"/>
          </a:xfrm>
        </p:grpSpPr>
        <p:sp>
          <p:nvSpPr>
            <p:cNvPr id="22" name="Freeform 20">
              <a:extLst>
                <a:ext uri="{FF2B5EF4-FFF2-40B4-BE49-F238E27FC236}">
                  <a16:creationId xmlns:a16="http://schemas.microsoft.com/office/drawing/2014/main" id="{5F9F583C-7A34-FF4D-A4BD-21A912BD553A}"/>
                </a:ext>
              </a:extLst>
            </p:cNvPr>
            <p:cNvSpPr>
              <a:spLocks noChangeArrowheads="1"/>
            </p:cNvSpPr>
            <p:nvPr userDrawn="1"/>
          </p:nvSpPr>
          <p:spPr bwMode="auto">
            <a:xfrm>
              <a:off x="2685374" y="1798426"/>
              <a:ext cx="1275189" cy="1278000"/>
            </a:xfrm>
            <a:custGeom>
              <a:avLst/>
              <a:gdLst>
                <a:gd name="T0" fmla="*/ 2986 w 6003"/>
                <a:gd name="T1" fmla="*/ 6014 h 6015"/>
                <a:gd name="T2" fmla="*/ 2986 w 6003"/>
                <a:gd name="T3" fmla="*/ 6014 h 6015"/>
                <a:gd name="T4" fmla="*/ 6002 w 6003"/>
                <a:gd name="T5" fmla="*/ 2993 h 6015"/>
                <a:gd name="T6" fmla="*/ 2986 w 6003"/>
                <a:gd name="T7" fmla="*/ 0 h 6015"/>
                <a:gd name="T8" fmla="*/ 0 w 6003"/>
                <a:gd name="T9" fmla="*/ 2993 h 6015"/>
                <a:gd name="T10" fmla="*/ 2986 w 6003"/>
                <a:gd name="T11" fmla="*/ 6014 h 6015"/>
              </a:gdLst>
              <a:ahLst/>
              <a:cxnLst>
                <a:cxn ang="0">
                  <a:pos x="T0" y="T1"/>
                </a:cxn>
                <a:cxn ang="0">
                  <a:pos x="T2" y="T3"/>
                </a:cxn>
                <a:cxn ang="0">
                  <a:pos x="T4" y="T5"/>
                </a:cxn>
                <a:cxn ang="0">
                  <a:pos x="T6" y="T7"/>
                </a:cxn>
                <a:cxn ang="0">
                  <a:pos x="T8" y="T9"/>
                </a:cxn>
                <a:cxn ang="0">
                  <a:pos x="T10" y="T11"/>
                </a:cxn>
              </a:cxnLst>
              <a:rect l="0" t="0" r="r" b="b"/>
              <a:pathLst>
                <a:path w="6003" h="6015">
                  <a:moveTo>
                    <a:pt x="2986" y="6014"/>
                  </a:moveTo>
                  <a:lnTo>
                    <a:pt x="2986" y="6014"/>
                  </a:lnTo>
                  <a:cubicBezTo>
                    <a:pt x="4669" y="6014"/>
                    <a:pt x="6002" y="4648"/>
                    <a:pt x="6002" y="2993"/>
                  </a:cubicBezTo>
                  <a:cubicBezTo>
                    <a:pt x="6002" y="1336"/>
                    <a:pt x="4669" y="0"/>
                    <a:pt x="2986" y="0"/>
                  </a:cubicBezTo>
                  <a:cubicBezTo>
                    <a:pt x="1333" y="0"/>
                    <a:pt x="0" y="1336"/>
                    <a:pt x="0" y="2993"/>
                  </a:cubicBezTo>
                  <a:cubicBezTo>
                    <a:pt x="0" y="4648"/>
                    <a:pt x="1333" y="6014"/>
                    <a:pt x="2986" y="6014"/>
                  </a:cubicBezTo>
                </a:path>
              </a:pathLst>
            </a:custGeom>
            <a:solidFill>
              <a:schemeClr val="accent6"/>
            </a:solidFill>
            <a:ln>
              <a:noFill/>
            </a:ln>
            <a:effectLst/>
          </p:spPr>
          <p:txBody>
            <a:bodyPr wrap="none" anchor="ctr"/>
            <a:lstStyle/>
            <a:p>
              <a:endParaRPr lang="en-US"/>
            </a:p>
          </p:txBody>
        </p:sp>
        <p:pic>
          <p:nvPicPr>
            <p:cNvPr id="45" name="Picture 44">
              <a:extLst>
                <a:ext uri="{FF2B5EF4-FFF2-40B4-BE49-F238E27FC236}">
                  <a16:creationId xmlns:a16="http://schemas.microsoft.com/office/drawing/2014/main" id="{D60C1456-83C8-9B40-A61F-48BBF7273C3B}"/>
                </a:ext>
              </a:extLst>
            </p:cNvPr>
            <p:cNvPicPr>
              <a:picLocks noChangeAspect="1"/>
            </p:cNvPicPr>
            <p:nvPr userDrawn="1"/>
          </p:nvPicPr>
          <p:blipFill>
            <a:blip r:embed="rId3"/>
            <a:stretch>
              <a:fillRect/>
            </a:stretch>
          </p:blipFill>
          <p:spPr>
            <a:xfrm>
              <a:off x="2931802" y="1987426"/>
              <a:ext cx="782332" cy="900000"/>
            </a:xfrm>
            <a:prstGeom prst="rect">
              <a:avLst/>
            </a:prstGeom>
          </p:spPr>
        </p:pic>
      </p:grpSp>
      <p:grpSp>
        <p:nvGrpSpPr>
          <p:cNvPr id="36" name="Group 35">
            <a:extLst>
              <a:ext uri="{FF2B5EF4-FFF2-40B4-BE49-F238E27FC236}">
                <a16:creationId xmlns:a16="http://schemas.microsoft.com/office/drawing/2014/main" id="{C040F90F-7CFF-244B-9101-0B5919B76481}"/>
              </a:ext>
            </a:extLst>
          </p:cNvPr>
          <p:cNvGrpSpPr/>
          <p:nvPr userDrawn="1"/>
        </p:nvGrpSpPr>
        <p:grpSpPr>
          <a:xfrm>
            <a:off x="4751010" y="1798426"/>
            <a:ext cx="1276126" cy="1278000"/>
            <a:chOff x="4751010" y="1798426"/>
            <a:chExt cx="1276126" cy="1278000"/>
          </a:xfrm>
        </p:grpSpPr>
        <p:sp>
          <p:nvSpPr>
            <p:cNvPr id="46" name="Freeform 8">
              <a:extLst>
                <a:ext uri="{FF2B5EF4-FFF2-40B4-BE49-F238E27FC236}">
                  <a16:creationId xmlns:a16="http://schemas.microsoft.com/office/drawing/2014/main" id="{AF83044B-7FC5-3A46-8631-F8961BA0079B}"/>
                </a:ext>
              </a:extLst>
            </p:cNvPr>
            <p:cNvSpPr>
              <a:spLocks noChangeArrowheads="1"/>
            </p:cNvSpPr>
            <p:nvPr userDrawn="1"/>
          </p:nvSpPr>
          <p:spPr bwMode="auto">
            <a:xfrm>
              <a:off x="4751010" y="1798426"/>
              <a:ext cx="1276126" cy="1278000"/>
            </a:xfrm>
            <a:custGeom>
              <a:avLst/>
              <a:gdLst>
                <a:gd name="T0" fmla="*/ 3016 w 6004"/>
                <a:gd name="T1" fmla="*/ 6014 h 6015"/>
                <a:gd name="T2" fmla="*/ 3016 w 6004"/>
                <a:gd name="T3" fmla="*/ 6014 h 6015"/>
                <a:gd name="T4" fmla="*/ 6003 w 6004"/>
                <a:gd name="T5" fmla="*/ 2993 h 6015"/>
                <a:gd name="T6" fmla="*/ 3016 w 6004"/>
                <a:gd name="T7" fmla="*/ 0 h 6015"/>
                <a:gd name="T8" fmla="*/ 0 w 6004"/>
                <a:gd name="T9" fmla="*/ 2993 h 6015"/>
                <a:gd name="T10" fmla="*/ 3016 w 6004"/>
                <a:gd name="T11" fmla="*/ 6014 h 6015"/>
              </a:gdLst>
              <a:ahLst/>
              <a:cxnLst>
                <a:cxn ang="0">
                  <a:pos x="T0" y="T1"/>
                </a:cxn>
                <a:cxn ang="0">
                  <a:pos x="T2" y="T3"/>
                </a:cxn>
                <a:cxn ang="0">
                  <a:pos x="T4" y="T5"/>
                </a:cxn>
                <a:cxn ang="0">
                  <a:pos x="T6" y="T7"/>
                </a:cxn>
                <a:cxn ang="0">
                  <a:pos x="T8" y="T9"/>
                </a:cxn>
                <a:cxn ang="0">
                  <a:pos x="T10" y="T11"/>
                </a:cxn>
              </a:cxnLst>
              <a:rect l="0" t="0" r="r" b="b"/>
              <a:pathLst>
                <a:path w="6004" h="6015">
                  <a:moveTo>
                    <a:pt x="3016" y="6014"/>
                  </a:moveTo>
                  <a:lnTo>
                    <a:pt x="3016" y="6014"/>
                  </a:lnTo>
                  <a:cubicBezTo>
                    <a:pt x="4669" y="6014"/>
                    <a:pt x="6003" y="4648"/>
                    <a:pt x="6003" y="2993"/>
                  </a:cubicBezTo>
                  <a:cubicBezTo>
                    <a:pt x="6003" y="1336"/>
                    <a:pt x="4669" y="0"/>
                    <a:pt x="3016" y="0"/>
                  </a:cubicBezTo>
                  <a:cubicBezTo>
                    <a:pt x="1333" y="0"/>
                    <a:pt x="0" y="1336"/>
                    <a:pt x="0" y="2993"/>
                  </a:cubicBezTo>
                  <a:cubicBezTo>
                    <a:pt x="0" y="4648"/>
                    <a:pt x="1333" y="6014"/>
                    <a:pt x="3016" y="6014"/>
                  </a:cubicBezTo>
                </a:path>
              </a:pathLst>
            </a:custGeom>
            <a:solidFill>
              <a:schemeClr val="accent1"/>
            </a:solidFill>
            <a:ln>
              <a:noFill/>
            </a:ln>
            <a:effectLst/>
          </p:spPr>
          <p:txBody>
            <a:bodyPr wrap="none" anchor="ctr"/>
            <a:lstStyle/>
            <a:p>
              <a:endParaRPr lang="en-US"/>
            </a:p>
          </p:txBody>
        </p:sp>
        <p:pic>
          <p:nvPicPr>
            <p:cNvPr id="47" name="Picture 46">
              <a:extLst>
                <a:ext uri="{FF2B5EF4-FFF2-40B4-BE49-F238E27FC236}">
                  <a16:creationId xmlns:a16="http://schemas.microsoft.com/office/drawing/2014/main" id="{703F78FB-6257-7546-9E70-73F67726F5CC}"/>
                </a:ext>
              </a:extLst>
            </p:cNvPr>
            <p:cNvPicPr>
              <a:picLocks noChangeAspect="1"/>
            </p:cNvPicPr>
            <p:nvPr userDrawn="1"/>
          </p:nvPicPr>
          <p:blipFill>
            <a:blip r:embed="rId4"/>
            <a:stretch>
              <a:fillRect/>
            </a:stretch>
          </p:blipFill>
          <p:spPr>
            <a:xfrm>
              <a:off x="5148780" y="1987426"/>
              <a:ext cx="480212" cy="900000"/>
            </a:xfrm>
            <a:prstGeom prst="rect">
              <a:avLst/>
            </a:prstGeom>
          </p:spPr>
        </p:pic>
      </p:grpSp>
      <p:pic>
        <p:nvPicPr>
          <p:cNvPr id="48" name="Picture 47">
            <a:extLst>
              <a:ext uri="{FF2B5EF4-FFF2-40B4-BE49-F238E27FC236}">
                <a16:creationId xmlns:a16="http://schemas.microsoft.com/office/drawing/2014/main" id="{394FD55B-364D-FC4F-92FA-6C4B246D9B4B}"/>
              </a:ext>
            </a:extLst>
          </p:cNvPr>
          <p:cNvPicPr>
            <a:picLocks noChangeAspect="1"/>
          </p:cNvPicPr>
          <p:nvPr userDrawn="1"/>
        </p:nvPicPr>
        <p:blipFill>
          <a:blip r:embed="rId5"/>
          <a:stretch>
            <a:fillRect/>
          </a:stretch>
        </p:blipFill>
        <p:spPr>
          <a:xfrm>
            <a:off x="6817583" y="1776642"/>
            <a:ext cx="1255421" cy="1278000"/>
          </a:xfrm>
          <a:prstGeom prst="rect">
            <a:avLst/>
          </a:prstGeom>
        </p:spPr>
      </p:pic>
    </p:spTree>
    <p:extLst>
      <p:ext uri="{BB962C8B-B14F-4D97-AF65-F5344CB8AC3E}">
        <p14:creationId xmlns:p14="http://schemas.microsoft.com/office/powerpoint/2010/main" val="39110107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overnm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DD57B-6C25-EA45-BAB8-63E399DF3E7E}"/>
              </a:ext>
            </a:extLst>
          </p:cNvPr>
          <p:cNvSpPr>
            <a:spLocks noGrp="1"/>
          </p:cNvSpPr>
          <p:nvPr>
            <p:ph type="title" hasCustomPrompt="1"/>
          </p:nvPr>
        </p:nvSpPr>
        <p:spPr/>
        <p:txBody>
          <a:bodyPr/>
          <a:lstStyle/>
          <a:p>
            <a:r>
              <a:rPr lang="en-US"/>
              <a:t>National governments and energy policy development</a:t>
            </a:r>
          </a:p>
        </p:txBody>
      </p:sp>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8550000" y="4806000"/>
            <a:ext cx="0" cy="3375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0D6D71-D3F8-F244-B715-155C7FF93350}"/>
              </a:ext>
            </a:extLst>
          </p:cNvPr>
          <p:cNvCxnSpPr/>
          <p:nvPr userDrawn="1"/>
        </p:nvCxnSpPr>
        <p:spPr>
          <a:xfrm>
            <a:off x="306000" y="648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9255" y="1036764"/>
            <a:ext cx="2720319" cy="2720319"/>
          </a:xfrm>
          <a:prstGeom prst="rect">
            <a:avLst/>
          </a:prstGeom>
        </p:spPr>
      </p:pic>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09043" y="1036764"/>
            <a:ext cx="2655426" cy="2655426"/>
          </a:xfrm>
          <a:prstGeom prst="rect">
            <a:avLst/>
          </a:prstGeom>
        </p:spPr>
      </p:pic>
      <p:sp>
        <p:nvSpPr>
          <p:cNvPr id="18" name="Text Placeholder 3">
            <a:extLst>
              <a:ext uri="{FF2B5EF4-FFF2-40B4-BE49-F238E27FC236}">
                <a16:creationId xmlns:a16="http://schemas.microsoft.com/office/drawing/2014/main" id="{5D5461FE-9BC4-B64D-9C56-900CF04D3C51}"/>
              </a:ext>
            </a:extLst>
          </p:cNvPr>
          <p:cNvSpPr txBox="1">
            <a:spLocks/>
          </p:cNvSpPr>
          <p:nvPr userDrawn="1"/>
        </p:nvSpPr>
        <p:spPr>
          <a:xfrm>
            <a:off x="1580210" y="3322667"/>
            <a:ext cx="2241786" cy="1350000"/>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7E4182"/>
                </a:solidFill>
                <a:effectLst/>
                <a:uLnTx/>
                <a:uFillTx/>
                <a:latin typeface="Tahoma"/>
              </a:rPr>
              <a:t>Council of Australian </a:t>
            </a:r>
            <a:br>
              <a:rPr kumimoji="0" lang="en-US" sz="1400" b="1" i="0" u="none" strike="noStrike" kern="1200" cap="none" spc="0" normalizeH="0" baseline="0" noProof="0">
                <a:ln>
                  <a:noFill/>
                </a:ln>
                <a:solidFill>
                  <a:srgbClr val="7E4182"/>
                </a:solidFill>
                <a:effectLst/>
                <a:uLnTx/>
                <a:uFillTx/>
                <a:latin typeface="Tahoma"/>
              </a:rPr>
            </a:br>
            <a:r>
              <a:rPr kumimoji="0" lang="en-US" sz="1400" b="1" i="0" u="none" strike="noStrike" kern="1200" cap="none" spc="0" normalizeH="0" baseline="0" noProof="0">
                <a:ln>
                  <a:noFill/>
                </a:ln>
                <a:solidFill>
                  <a:srgbClr val="7E4182"/>
                </a:solidFill>
                <a:effectLst/>
                <a:uLnTx/>
                <a:uFillTx/>
                <a:latin typeface="Tahoma"/>
              </a:rPr>
              <a:t>Governments (COAG) </a:t>
            </a:r>
            <a:br>
              <a:rPr kumimoji="0" lang="en-US" sz="1200" b="1"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implements policy reforms of </a:t>
            </a:r>
            <a:br>
              <a:rPr kumimoji="0" lang="en-US" sz="1200" b="0"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national significance that require cooperative action by federal, </a:t>
            </a:r>
            <a:br>
              <a:rPr kumimoji="0" lang="en-US" sz="1200" b="0"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state and territory governments</a:t>
            </a:r>
            <a:endParaRPr kumimoji="0" lang="en-US" sz="1200" b="0" i="0" u="none" strike="noStrike" kern="1200" cap="none" spc="0" normalizeH="0" baseline="0" noProof="0" dirty="0">
              <a:ln>
                <a:noFill/>
              </a:ln>
              <a:solidFill>
                <a:srgbClr val="58595B"/>
              </a:solidFill>
              <a:effectLst/>
              <a:uLnTx/>
              <a:uFillTx/>
              <a:latin typeface="Tahoma"/>
            </a:endParaRPr>
          </a:p>
        </p:txBody>
      </p:sp>
      <p:sp>
        <p:nvSpPr>
          <p:cNvPr id="19" name="Text Placeholder 3">
            <a:extLst>
              <a:ext uri="{FF2B5EF4-FFF2-40B4-BE49-F238E27FC236}">
                <a16:creationId xmlns:a16="http://schemas.microsoft.com/office/drawing/2014/main" id="{5D5461FE-9BC4-B64D-9C56-900CF04D3C51}"/>
              </a:ext>
            </a:extLst>
          </p:cNvPr>
          <p:cNvSpPr txBox="1">
            <a:spLocks/>
          </p:cNvSpPr>
          <p:nvPr userDrawn="1"/>
        </p:nvSpPr>
        <p:spPr>
          <a:xfrm>
            <a:off x="5036471" y="3322667"/>
            <a:ext cx="2225578" cy="1350000"/>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7E4182"/>
                </a:solidFill>
                <a:effectLst/>
                <a:uLnTx/>
                <a:uFillTx/>
                <a:latin typeface="Tahoma"/>
              </a:rPr>
              <a:t>COAG Energy Council </a:t>
            </a:r>
            <a:br>
              <a:rPr kumimoji="0" lang="en-US" sz="1200" b="1" i="0" u="none" strike="noStrike" kern="1200" cap="none" spc="0" normalizeH="0" baseline="0" noProof="0" dirty="0">
                <a:ln>
                  <a:noFill/>
                </a:ln>
                <a:solidFill>
                  <a:srgbClr val="58595B"/>
                </a:solidFill>
                <a:effectLst/>
                <a:uLnTx/>
                <a:uFillTx/>
                <a:latin typeface="Tahoma"/>
              </a:rPr>
            </a:br>
            <a:r>
              <a:rPr kumimoji="0" lang="en-US" sz="1200" b="0" i="0" u="none" strike="noStrike" kern="1200" cap="none" spc="0" normalizeH="0" baseline="0" noProof="0" dirty="0">
                <a:ln>
                  <a:noFill/>
                </a:ln>
                <a:solidFill>
                  <a:srgbClr val="58595B"/>
                </a:solidFill>
                <a:effectLst/>
                <a:uLnTx/>
                <a:uFillTx/>
                <a:latin typeface="Tahoma"/>
              </a:rPr>
              <a:t> is made up of the nation’s energy ministers. They provide national leadership on energy market development which </a:t>
            </a:r>
            <a:br>
              <a:rPr kumimoji="0" lang="en-US" sz="1200" b="0" i="0" u="none" strike="noStrike" kern="1200" cap="none" spc="0" normalizeH="0" baseline="0" noProof="0" dirty="0">
                <a:ln>
                  <a:noFill/>
                </a:ln>
                <a:solidFill>
                  <a:srgbClr val="58595B"/>
                </a:solidFill>
                <a:effectLst/>
                <a:uLnTx/>
                <a:uFillTx/>
                <a:latin typeface="Tahoma"/>
              </a:rPr>
            </a:br>
            <a:r>
              <a:rPr kumimoji="0" lang="en-US" sz="1200" b="0" i="0" u="none" strike="noStrike" kern="1200" cap="none" spc="0" normalizeH="0" baseline="0" noProof="0" dirty="0">
                <a:ln>
                  <a:noFill/>
                </a:ln>
                <a:solidFill>
                  <a:srgbClr val="58595B"/>
                </a:solidFill>
                <a:effectLst/>
                <a:uLnTx/>
                <a:uFillTx/>
                <a:latin typeface="Tahoma"/>
              </a:rPr>
              <a:t>is so important for the health </a:t>
            </a:r>
            <a:br>
              <a:rPr kumimoji="0" lang="en-US" sz="1200" b="0" i="0" u="none" strike="noStrike" kern="1200" cap="none" spc="0" normalizeH="0" baseline="0" noProof="0" dirty="0">
                <a:ln>
                  <a:noFill/>
                </a:ln>
                <a:solidFill>
                  <a:srgbClr val="58595B"/>
                </a:solidFill>
                <a:effectLst/>
                <a:uLnTx/>
                <a:uFillTx/>
                <a:latin typeface="Tahoma"/>
              </a:rPr>
            </a:br>
            <a:r>
              <a:rPr kumimoji="0" lang="en-US" sz="1200" b="0" i="0" u="none" strike="noStrike" kern="1200" cap="none" spc="0" normalizeH="0" baseline="0" noProof="0" dirty="0">
                <a:ln>
                  <a:noFill/>
                </a:ln>
                <a:solidFill>
                  <a:srgbClr val="58595B"/>
                </a:solidFill>
                <a:effectLst/>
                <a:uLnTx/>
                <a:uFillTx/>
                <a:latin typeface="Tahoma"/>
              </a:rPr>
              <a:t>of the national economy</a:t>
            </a:r>
          </a:p>
        </p:txBody>
      </p:sp>
      <p:sp>
        <p:nvSpPr>
          <p:cNvPr id="22" name="Text Placeholder 3">
            <a:extLst>
              <a:ext uri="{FF2B5EF4-FFF2-40B4-BE49-F238E27FC236}">
                <a16:creationId xmlns:a16="http://schemas.microsoft.com/office/drawing/2014/main" id="{5D5461FE-9BC4-B64D-9C56-900CF04D3C51}"/>
              </a:ext>
            </a:extLst>
          </p:cNvPr>
          <p:cNvSpPr txBox="1">
            <a:spLocks/>
          </p:cNvSpPr>
          <p:nvPr userDrawn="1"/>
        </p:nvSpPr>
        <p:spPr>
          <a:xfrm>
            <a:off x="2888221" y="2480465"/>
            <a:ext cx="818853" cy="467471"/>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75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6CC5EA"/>
                </a:solidFill>
                <a:effectLst/>
                <a:uLnTx/>
                <a:uFillTx/>
                <a:latin typeface="Tahoma"/>
              </a:rPr>
              <a:t>COAG</a:t>
            </a:r>
          </a:p>
        </p:txBody>
      </p:sp>
      <p:sp>
        <p:nvSpPr>
          <p:cNvPr id="23" name="Text Placeholder 3">
            <a:extLst>
              <a:ext uri="{FF2B5EF4-FFF2-40B4-BE49-F238E27FC236}">
                <a16:creationId xmlns:a16="http://schemas.microsoft.com/office/drawing/2014/main" id="{5D5461FE-9BC4-B64D-9C56-900CF04D3C51}"/>
              </a:ext>
            </a:extLst>
          </p:cNvPr>
          <p:cNvSpPr txBox="1">
            <a:spLocks/>
          </p:cNvSpPr>
          <p:nvPr userDrawn="1"/>
        </p:nvSpPr>
        <p:spPr>
          <a:xfrm>
            <a:off x="6537619" y="2311570"/>
            <a:ext cx="818853" cy="467471"/>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6CC5EA"/>
                </a:solidFill>
                <a:effectLst/>
                <a:uLnTx/>
                <a:uFillTx/>
                <a:latin typeface="Tahoma"/>
              </a:rPr>
              <a:t>COAG</a:t>
            </a:r>
            <a:br>
              <a:rPr kumimoji="0" lang="en-US" sz="1400" b="1" i="0" u="none" strike="noStrike" kern="1200" cap="none" spc="0" normalizeH="0" baseline="0" noProof="0" dirty="0">
                <a:ln>
                  <a:noFill/>
                </a:ln>
                <a:solidFill>
                  <a:srgbClr val="6CC5EA"/>
                </a:solidFill>
                <a:effectLst/>
                <a:uLnTx/>
                <a:uFillTx/>
                <a:latin typeface="Tahoma"/>
              </a:rPr>
            </a:br>
            <a:r>
              <a:rPr kumimoji="0" lang="en-US" sz="1200" b="1" i="0" u="none" strike="noStrike" kern="1200" cap="none" spc="0" normalizeH="0" baseline="0" noProof="0" dirty="0">
                <a:ln>
                  <a:noFill/>
                </a:ln>
                <a:solidFill>
                  <a:srgbClr val="6CC5EA"/>
                </a:solidFill>
                <a:effectLst/>
                <a:uLnTx/>
                <a:uFillTx/>
                <a:latin typeface="Tahoma"/>
              </a:rPr>
              <a:t>Energy Council</a:t>
            </a:r>
          </a:p>
        </p:txBody>
      </p:sp>
    </p:spTree>
    <p:extLst>
      <p:ext uri="{BB962C8B-B14F-4D97-AF65-F5344CB8AC3E}">
        <p14:creationId xmlns:p14="http://schemas.microsoft.com/office/powerpoint/2010/main" val="34359549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Market body ro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DD57B-6C25-EA45-BAB8-63E399DF3E7E}"/>
              </a:ext>
            </a:extLst>
          </p:cNvPr>
          <p:cNvSpPr>
            <a:spLocks noGrp="1"/>
          </p:cNvSpPr>
          <p:nvPr>
            <p:ph type="title" hasCustomPrompt="1"/>
          </p:nvPr>
        </p:nvSpPr>
        <p:spPr/>
        <p:txBody>
          <a:bodyPr/>
          <a:lstStyle/>
          <a:p>
            <a:r>
              <a:rPr lang="en-US"/>
              <a:t>Market body roles</a:t>
            </a:r>
          </a:p>
        </p:txBody>
      </p:sp>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8550000" y="4806000"/>
            <a:ext cx="0" cy="3375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0D6D71-D3F8-F244-B715-155C7FF93350}"/>
              </a:ext>
            </a:extLst>
          </p:cNvPr>
          <p:cNvCxnSpPr/>
          <p:nvPr userDrawn="1"/>
        </p:nvCxnSpPr>
        <p:spPr>
          <a:xfrm>
            <a:off x="306000" y="648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151" y="476610"/>
            <a:ext cx="2907665" cy="2907665"/>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28084" y="456732"/>
            <a:ext cx="2907665" cy="2907665"/>
          </a:xfrm>
          <a:prstGeom prst="rect">
            <a:avLst/>
          </a:prstGeom>
        </p:spPr>
      </p:pic>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58962" y="476610"/>
            <a:ext cx="2907665" cy="2907665"/>
          </a:xfrm>
          <a:prstGeom prst="rect">
            <a:avLst/>
          </a:prstGeom>
        </p:spPr>
      </p:pic>
      <p:sp>
        <p:nvSpPr>
          <p:cNvPr id="17" name="Text Placeholder 3">
            <a:extLst>
              <a:ext uri="{FF2B5EF4-FFF2-40B4-BE49-F238E27FC236}">
                <a16:creationId xmlns:a16="http://schemas.microsoft.com/office/drawing/2014/main" id="{5D5461FE-9BC4-B64D-9C56-900CF04D3C51}"/>
              </a:ext>
            </a:extLst>
          </p:cNvPr>
          <p:cNvSpPr txBox="1">
            <a:spLocks/>
          </p:cNvSpPr>
          <p:nvPr userDrawn="1"/>
        </p:nvSpPr>
        <p:spPr>
          <a:xfrm>
            <a:off x="833981" y="2971523"/>
            <a:ext cx="2103546" cy="1649268"/>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005883"/>
                </a:solidFill>
                <a:effectLst/>
                <a:uLnTx/>
                <a:uFillTx/>
                <a:latin typeface="Tahoma"/>
              </a:rPr>
              <a:t>Australian Energy </a:t>
            </a:r>
            <a:br>
              <a:rPr kumimoji="0" lang="en-US" sz="1400" b="1" i="0" u="none" strike="noStrike" kern="1200" cap="none" spc="0" normalizeH="0" baseline="0" noProof="0">
                <a:ln>
                  <a:noFill/>
                </a:ln>
                <a:solidFill>
                  <a:srgbClr val="005883"/>
                </a:solidFill>
                <a:effectLst/>
                <a:uLnTx/>
                <a:uFillTx/>
                <a:latin typeface="Tahoma"/>
              </a:rPr>
            </a:br>
            <a:r>
              <a:rPr kumimoji="0" lang="en-US" sz="1400" b="1" i="0" u="none" strike="noStrike" kern="1200" cap="none" spc="0" normalizeH="0" baseline="0" noProof="0">
                <a:ln>
                  <a:noFill/>
                </a:ln>
                <a:solidFill>
                  <a:srgbClr val="005883"/>
                </a:solidFill>
                <a:effectLst/>
                <a:uLnTx/>
                <a:uFillTx/>
                <a:latin typeface="Tahoma"/>
              </a:rPr>
              <a:t>Market Commission </a:t>
            </a:r>
            <a:br>
              <a:rPr kumimoji="0" lang="en-US" sz="1200" b="1" i="0" u="none" strike="noStrike" kern="1200" cap="none" spc="0" normalizeH="0" baseline="0" noProof="0">
                <a:ln>
                  <a:noFill/>
                </a:ln>
                <a:solidFill>
                  <a:srgbClr val="005883"/>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Rule maker, market </a:t>
            </a:r>
            <a:br>
              <a:rPr kumimoji="0" lang="en-US" sz="1200" b="0"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developer and expert adviser </a:t>
            </a:r>
            <a:br>
              <a:rPr kumimoji="0" lang="en-US" sz="1200" b="0"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to governments</a:t>
            </a:r>
          </a:p>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100" b="0" i="1" u="none" strike="noStrike" kern="1200" cap="none" spc="0" normalizeH="0" baseline="0" noProof="0">
                <a:ln>
                  <a:noFill/>
                </a:ln>
                <a:solidFill>
                  <a:srgbClr val="7E4182"/>
                </a:solidFill>
                <a:effectLst/>
                <a:uLnTx/>
                <a:uFillTx/>
                <a:latin typeface="Tahoma"/>
              </a:rPr>
              <a:t>Protects consumers and achieves the right trade-off between cost, reliability and security.</a:t>
            </a:r>
            <a:endParaRPr kumimoji="0" lang="en-US" sz="1100" b="0" i="1" u="none" strike="noStrike" kern="1200" cap="none" spc="0" normalizeH="0" baseline="0" noProof="0" dirty="0">
              <a:ln>
                <a:noFill/>
              </a:ln>
              <a:solidFill>
                <a:srgbClr val="7E4182"/>
              </a:solidFill>
              <a:effectLst/>
              <a:uLnTx/>
              <a:uFillTx/>
              <a:latin typeface="Tahoma"/>
            </a:endParaRPr>
          </a:p>
        </p:txBody>
      </p:sp>
      <p:sp>
        <p:nvSpPr>
          <p:cNvPr id="18" name="Text Placeholder 3">
            <a:extLst>
              <a:ext uri="{FF2B5EF4-FFF2-40B4-BE49-F238E27FC236}">
                <a16:creationId xmlns:a16="http://schemas.microsoft.com/office/drawing/2014/main" id="{5D5461FE-9BC4-B64D-9C56-900CF04D3C51}"/>
              </a:ext>
            </a:extLst>
          </p:cNvPr>
          <p:cNvSpPr txBox="1">
            <a:spLocks/>
          </p:cNvSpPr>
          <p:nvPr userDrawn="1"/>
        </p:nvSpPr>
        <p:spPr>
          <a:xfrm>
            <a:off x="3684442" y="2971523"/>
            <a:ext cx="1878389" cy="1350000"/>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005883"/>
                </a:solidFill>
                <a:effectLst/>
                <a:uLnTx/>
                <a:uFillTx/>
                <a:latin typeface="Tahoma"/>
              </a:rPr>
              <a:t>Australian Energy </a:t>
            </a:r>
            <a:br>
              <a:rPr kumimoji="0" lang="en-US" sz="1400" b="1" i="0" u="none" strike="noStrike" kern="1200" cap="none" spc="0" normalizeH="0" baseline="0" noProof="0" dirty="0">
                <a:ln>
                  <a:noFill/>
                </a:ln>
                <a:solidFill>
                  <a:srgbClr val="005883"/>
                </a:solidFill>
                <a:effectLst/>
                <a:uLnTx/>
                <a:uFillTx/>
                <a:latin typeface="Tahoma"/>
              </a:rPr>
            </a:br>
            <a:r>
              <a:rPr kumimoji="0" lang="en-US" sz="1400" b="1" i="0" u="none" strike="noStrike" kern="1200" cap="none" spc="0" normalizeH="0" baseline="0" noProof="0" dirty="0">
                <a:ln>
                  <a:noFill/>
                </a:ln>
                <a:solidFill>
                  <a:srgbClr val="005883"/>
                </a:solidFill>
                <a:effectLst/>
                <a:uLnTx/>
                <a:uFillTx/>
                <a:latin typeface="Tahoma"/>
              </a:rPr>
              <a:t>Regulator</a:t>
            </a:r>
            <a:br>
              <a:rPr kumimoji="0" lang="en-US" sz="1200" b="1" i="0" u="none" strike="noStrike" kern="1200" cap="none" spc="0" normalizeH="0" baseline="0" noProof="0" dirty="0">
                <a:ln>
                  <a:noFill/>
                </a:ln>
                <a:solidFill>
                  <a:srgbClr val="58595B"/>
                </a:solidFill>
                <a:effectLst/>
                <a:uLnTx/>
                <a:uFillTx/>
                <a:latin typeface="Tahoma"/>
              </a:rPr>
            </a:br>
            <a:r>
              <a:rPr kumimoji="0" lang="en-US" sz="1200" b="0" i="0" u="none" strike="noStrike" kern="1200" cap="none" spc="0" normalizeH="0" baseline="0" noProof="0" dirty="0">
                <a:ln>
                  <a:noFill/>
                </a:ln>
                <a:solidFill>
                  <a:srgbClr val="58595B"/>
                </a:solidFill>
                <a:effectLst/>
                <a:uLnTx/>
                <a:uFillTx/>
                <a:latin typeface="Tahoma"/>
              </a:rPr>
              <a:t>Economic regulation </a:t>
            </a:r>
            <a:br>
              <a:rPr kumimoji="0" lang="en-US" sz="1200" b="0" i="0" u="none" strike="noStrike" kern="1200" cap="none" spc="0" normalizeH="0" baseline="0" noProof="0" dirty="0">
                <a:ln>
                  <a:noFill/>
                </a:ln>
                <a:solidFill>
                  <a:srgbClr val="58595B"/>
                </a:solidFill>
                <a:effectLst/>
                <a:uLnTx/>
                <a:uFillTx/>
                <a:latin typeface="Tahoma"/>
              </a:rPr>
            </a:br>
            <a:r>
              <a:rPr kumimoji="0" lang="en-US" sz="1200" b="0" i="0" u="none" strike="noStrike" kern="1200" cap="none" spc="0" normalizeH="0" baseline="0" noProof="0" dirty="0">
                <a:ln>
                  <a:noFill/>
                </a:ln>
                <a:solidFill>
                  <a:srgbClr val="58595B"/>
                </a:solidFill>
                <a:effectLst/>
                <a:uLnTx/>
                <a:uFillTx/>
                <a:latin typeface="Tahoma"/>
              </a:rPr>
              <a:t>and rules compliance</a:t>
            </a:r>
          </a:p>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100" b="0" i="1" u="none" strike="noStrike" kern="1200" cap="none" spc="0" normalizeH="0" baseline="0" noProof="0" dirty="0">
                <a:ln>
                  <a:noFill/>
                </a:ln>
                <a:solidFill>
                  <a:srgbClr val="7E4182"/>
                </a:solidFill>
                <a:effectLst/>
                <a:uLnTx/>
                <a:uFillTx/>
                <a:latin typeface="Tahoma"/>
              </a:rPr>
              <a:t>Polices the system and </a:t>
            </a:r>
            <a:br>
              <a:rPr kumimoji="0" lang="en-US" sz="1100" b="0" i="1" u="none" strike="noStrike" kern="1200" cap="none" spc="0" normalizeH="0" baseline="0" noProof="0" dirty="0">
                <a:ln>
                  <a:noFill/>
                </a:ln>
                <a:solidFill>
                  <a:srgbClr val="7E4182"/>
                </a:solidFill>
                <a:effectLst/>
                <a:uLnTx/>
                <a:uFillTx/>
                <a:latin typeface="Tahoma"/>
              </a:rPr>
            </a:br>
            <a:r>
              <a:rPr kumimoji="0" lang="en-US" sz="1100" b="0" i="1" u="none" strike="noStrike" kern="1200" cap="none" spc="0" normalizeH="0" baseline="0" noProof="0" dirty="0">
                <a:ln>
                  <a:noFill/>
                </a:ln>
                <a:solidFill>
                  <a:srgbClr val="7E4182"/>
                </a:solidFill>
                <a:effectLst/>
                <a:uLnTx/>
                <a:uFillTx/>
                <a:latin typeface="Tahoma"/>
              </a:rPr>
              <a:t>monitors the market.</a:t>
            </a:r>
          </a:p>
        </p:txBody>
      </p:sp>
      <p:sp>
        <p:nvSpPr>
          <p:cNvPr id="19" name="Text Placeholder 3">
            <a:extLst>
              <a:ext uri="{FF2B5EF4-FFF2-40B4-BE49-F238E27FC236}">
                <a16:creationId xmlns:a16="http://schemas.microsoft.com/office/drawing/2014/main" id="{5D5461FE-9BC4-B64D-9C56-900CF04D3C51}"/>
              </a:ext>
            </a:extLst>
          </p:cNvPr>
          <p:cNvSpPr txBox="1">
            <a:spLocks/>
          </p:cNvSpPr>
          <p:nvPr userDrawn="1"/>
        </p:nvSpPr>
        <p:spPr>
          <a:xfrm>
            <a:off x="6155315" y="2971523"/>
            <a:ext cx="2181247" cy="1350000"/>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005883"/>
                </a:solidFill>
                <a:effectLst/>
                <a:uLnTx/>
                <a:uFillTx/>
                <a:latin typeface="Tahoma"/>
              </a:rPr>
              <a:t>Australian Energy </a:t>
            </a:r>
            <a:br>
              <a:rPr kumimoji="0" lang="en-US" sz="1400" b="1" i="0" u="none" strike="noStrike" kern="1200" cap="none" spc="0" normalizeH="0" baseline="0" noProof="0" dirty="0">
                <a:ln>
                  <a:noFill/>
                </a:ln>
                <a:solidFill>
                  <a:srgbClr val="005883"/>
                </a:solidFill>
                <a:effectLst/>
                <a:uLnTx/>
                <a:uFillTx/>
                <a:latin typeface="Tahoma"/>
              </a:rPr>
            </a:br>
            <a:r>
              <a:rPr kumimoji="0" lang="en-US" sz="1400" b="1" i="0" u="none" strike="noStrike" kern="1200" cap="none" spc="0" normalizeH="0" baseline="0" noProof="0" dirty="0">
                <a:ln>
                  <a:noFill/>
                </a:ln>
                <a:solidFill>
                  <a:srgbClr val="005883"/>
                </a:solidFill>
                <a:effectLst/>
                <a:uLnTx/>
                <a:uFillTx/>
                <a:latin typeface="Tahoma"/>
              </a:rPr>
              <a:t>Market Operator </a:t>
            </a:r>
            <a:br>
              <a:rPr kumimoji="0" lang="en-US" sz="1200" b="1" i="0" u="none" strike="noStrike" kern="1200" cap="none" spc="0" normalizeH="0" baseline="0" noProof="0" dirty="0">
                <a:ln>
                  <a:noFill/>
                </a:ln>
                <a:solidFill>
                  <a:srgbClr val="58595B"/>
                </a:solidFill>
                <a:effectLst/>
                <a:uLnTx/>
                <a:uFillTx/>
                <a:latin typeface="Tahoma"/>
              </a:rPr>
            </a:br>
            <a:r>
              <a:rPr kumimoji="0" lang="en-US" sz="1200" b="0" i="0" u="none" strike="noStrike" kern="1200" cap="none" spc="0" normalizeH="0" baseline="0" noProof="0" dirty="0">
                <a:ln>
                  <a:noFill/>
                </a:ln>
                <a:solidFill>
                  <a:srgbClr val="58595B"/>
                </a:solidFill>
                <a:effectLst/>
                <a:uLnTx/>
                <a:uFillTx/>
                <a:latin typeface="Tahoma"/>
              </a:rPr>
              <a:t> Electricity and gas systems </a:t>
            </a:r>
            <a:br>
              <a:rPr kumimoji="0" lang="en-US" sz="1200" b="0" i="0" u="none" strike="noStrike" kern="1200" cap="none" spc="0" normalizeH="0" baseline="0" noProof="0" dirty="0">
                <a:ln>
                  <a:noFill/>
                </a:ln>
                <a:solidFill>
                  <a:srgbClr val="58595B"/>
                </a:solidFill>
                <a:effectLst/>
                <a:uLnTx/>
                <a:uFillTx/>
                <a:latin typeface="Tahoma"/>
              </a:rPr>
            </a:br>
            <a:r>
              <a:rPr kumimoji="0" lang="en-US" sz="1200" b="0" i="0" u="none" strike="noStrike" kern="1200" cap="none" spc="0" normalizeH="0" baseline="0" noProof="0" dirty="0">
                <a:ln>
                  <a:noFill/>
                </a:ln>
                <a:solidFill>
                  <a:srgbClr val="58595B"/>
                </a:solidFill>
                <a:effectLst/>
                <a:uLnTx/>
                <a:uFillTx/>
                <a:latin typeface="Tahoma"/>
              </a:rPr>
              <a:t>and market operator</a:t>
            </a:r>
          </a:p>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100" b="0" i="1" u="none" strike="noStrike" kern="1200" cap="none" spc="0" normalizeH="0" baseline="0" noProof="0" dirty="0">
                <a:ln>
                  <a:noFill/>
                </a:ln>
                <a:solidFill>
                  <a:srgbClr val="7E4182"/>
                </a:solidFill>
                <a:effectLst/>
                <a:uLnTx/>
                <a:uFillTx/>
                <a:latin typeface="Tahoma"/>
              </a:rPr>
              <a:t>Works with industry </a:t>
            </a:r>
            <a:br>
              <a:rPr kumimoji="0" lang="en-US" sz="1100" b="0" i="1" u="none" strike="noStrike" kern="1200" cap="none" spc="0" normalizeH="0" baseline="0" noProof="0" dirty="0">
                <a:ln>
                  <a:noFill/>
                </a:ln>
                <a:solidFill>
                  <a:srgbClr val="7E4182"/>
                </a:solidFill>
                <a:effectLst/>
                <a:uLnTx/>
                <a:uFillTx/>
                <a:latin typeface="Tahoma"/>
              </a:rPr>
            </a:br>
            <a:r>
              <a:rPr kumimoji="0" lang="en-US" sz="1100" b="0" i="1" u="none" strike="noStrike" kern="1200" cap="none" spc="0" normalizeH="0" baseline="0" noProof="0" dirty="0">
                <a:ln>
                  <a:noFill/>
                </a:ln>
                <a:solidFill>
                  <a:srgbClr val="7E4182"/>
                </a:solidFill>
                <a:effectLst/>
                <a:uLnTx/>
                <a:uFillTx/>
                <a:latin typeface="Tahoma"/>
              </a:rPr>
              <a:t>to keep the lights on.</a:t>
            </a:r>
          </a:p>
        </p:txBody>
      </p:sp>
      <p:sp>
        <p:nvSpPr>
          <p:cNvPr id="20" name="Text Placeholder 3">
            <a:extLst>
              <a:ext uri="{FF2B5EF4-FFF2-40B4-BE49-F238E27FC236}">
                <a16:creationId xmlns:a16="http://schemas.microsoft.com/office/drawing/2014/main" id="{5D5461FE-9BC4-B64D-9C56-900CF04D3C51}"/>
              </a:ext>
            </a:extLst>
          </p:cNvPr>
          <p:cNvSpPr txBox="1">
            <a:spLocks/>
          </p:cNvSpPr>
          <p:nvPr userDrawn="1"/>
        </p:nvSpPr>
        <p:spPr>
          <a:xfrm>
            <a:off x="1870267" y="2058573"/>
            <a:ext cx="818853" cy="467471"/>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75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6CC5EA"/>
                </a:solidFill>
                <a:effectLst/>
                <a:uLnTx/>
                <a:uFillTx/>
                <a:latin typeface="Tahoma"/>
              </a:rPr>
              <a:t>AEMC</a:t>
            </a:r>
          </a:p>
        </p:txBody>
      </p:sp>
      <p:sp>
        <p:nvSpPr>
          <p:cNvPr id="21" name="Text Placeholder 3">
            <a:extLst>
              <a:ext uri="{FF2B5EF4-FFF2-40B4-BE49-F238E27FC236}">
                <a16:creationId xmlns:a16="http://schemas.microsoft.com/office/drawing/2014/main" id="{5D5461FE-9BC4-B64D-9C56-900CF04D3C51}"/>
              </a:ext>
            </a:extLst>
          </p:cNvPr>
          <p:cNvSpPr txBox="1">
            <a:spLocks/>
          </p:cNvSpPr>
          <p:nvPr userDrawn="1"/>
        </p:nvSpPr>
        <p:spPr>
          <a:xfrm>
            <a:off x="4790069" y="2047142"/>
            <a:ext cx="818853" cy="467471"/>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75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6CC5EA"/>
                </a:solidFill>
                <a:effectLst/>
                <a:uLnTx/>
                <a:uFillTx/>
                <a:latin typeface="Tahoma"/>
              </a:rPr>
              <a:t>AER</a:t>
            </a:r>
          </a:p>
        </p:txBody>
      </p:sp>
      <p:sp>
        <p:nvSpPr>
          <p:cNvPr id="22" name="Text Placeholder 3">
            <a:extLst>
              <a:ext uri="{FF2B5EF4-FFF2-40B4-BE49-F238E27FC236}">
                <a16:creationId xmlns:a16="http://schemas.microsoft.com/office/drawing/2014/main" id="{5D5461FE-9BC4-B64D-9C56-900CF04D3C51}"/>
              </a:ext>
            </a:extLst>
          </p:cNvPr>
          <p:cNvSpPr txBox="1">
            <a:spLocks/>
          </p:cNvSpPr>
          <p:nvPr userDrawn="1"/>
        </p:nvSpPr>
        <p:spPr>
          <a:xfrm>
            <a:off x="7342322" y="2070003"/>
            <a:ext cx="818853" cy="467471"/>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75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6CC5EA"/>
                </a:solidFill>
                <a:effectLst/>
                <a:uLnTx/>
                <a:uFillTx/>
                <a:latin typeface="Tahoma"/>
              </a:rPr>
              <a:t>AEMO</a:t>
            </a:r>
          </a:p>
        </p:txBody>
      </p:sp>
    </p:spTree>
    <p:extLst>
      <p:ext uri="{BB962C8B-B14F-4D97-AF65-F5344CB8AC3E}">
        <p14:creationId xmlns:p14="http://schemas.microsoft.com/office/powerpoint/2010/main" val="34002424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2_AEMC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DD57B-6C25-EA45-BAB8-63E399DF3E7E}"/>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8550000" y="4806000"/>
            <a:ext cx="0" cy="3375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0D6D71-D3F8-F244-B715-155C7FF93350}"/>
              </a:ext>
            </a:extLst>
          </p:cNvPr>
          <p:cNvCxnSpPr/>
          <p:nvPr userDrawn="1"/>
        </p:nvCxnSpPr>
        <p:spPr>
          <a:xfrm>
            <a:off x="306000" y="648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07260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EMC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8550000" y="4806000"/>
            <a:ext cx="0" cy="3375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8566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EMC Title Slide v0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D107040-69F2-B14E-873F-FCC9C48053F9}"/>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450000"/>
            <a:ext cx="5040000" cy="990000"/>
          </a:xfrm>
        </p:spPr>
        <p:txBody>
          <a:bodyPr anchor="t" anchorCtr="0"/>
          <a:lstStyle>
            <a:lvl1pPr algn="l">
              <a:lnSpc>
                <a:spcPts val="4000"/>
              </a:lnSpc>
              <a:defRPr sz="4000" cap="all" baseline="0">
                <a:solidFill>
                  <a:schemeClr val="tx1"/>
                </a:solidFill>
              </a:defRPr>
            </a:lvl1pPr>
          </a:lstStyle>
          <a:p>
            <a:r>
              <a:rPr lang="en-US" dirty="0"/>
              <a:t>ONE OR TWO LINE TITLE GOES HERE</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1524054"/>
            <a:ext cx="5040000" cy="27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ONE LINE SUBTITLE GOES HERE</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1964502"/>
            <a:ext cx="486000"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32D8A70E-922F-B747-81C7-BE2E6EEAD57E}"/>
              </a:ext>
            </a:extLst>
          </p:cNvPr>
          <p:cNvSpPr>
            <a:spLocks noGrp="1"/>
          </p:cNvSpPr>
          <p:nvPr>
            <p:ph type="body" sz="quarter" idx="10" hasCustomPrompt="1"/>
          </p:nvPr>
        </p:nvSpPr>
        <p:spPr>
          <a:xfrm>
            <a:off x="306000" y="2072959"/>
            <a:ext cx="3600000" cy="396000"/>
          </a:xfrm>
        </p:spPr>
        <p:txBody>
          <a:bodyPr/>
          <a:lstStyle>
            <a:lvl1pPr marL="0" indent="0">
              <a:lnSpc>
                <a:spcPts val="1500"/>
              </a:lnSpc>
              <a:spcAft>
                <a:spcPts val="0"/>
              </a:spcAft>
              <a:buNone/>
              <a:defRPr sz="1300" cap="all" baseline="0">
                <a:solidFill>
                  <a:schemeClr val="tx1"/>
                </a:solidFill>
              </a:defRPr>
            </a:lvl1pPr>
            <a:lvl2pPr marL="360000" indent="0">
              <a:buNone/>
              <a:defRPr cap="all" baseline="0">
                <a:solidFill>
                  <a:schemeClr val="tx1"/>
                </a:solidFill>
              </a:defRPr>
            </a:lvl2pPr>
            <a:lvl3pPr marL="720000" indent="0">
              <a:buNone/>
              <a:defRPr cap="all" baseline="0">
                <a:solidFill>
                  <a:schemeClr val="tx1"/>
                </a:solidFill>
              </a:defRPr>
            </a:lvl3pPr>
            <a:lvl4pPr marL="1080000" indent="0">
              <a:buNone/>
              <a:defRPr cap="all" baseline="0">
                <a:solidFill>
                  <a:schemeClr val="tx1"/>
                </a:solidFill>
              </a:defRPr>
            </a:lvl4pPr>
            <a:lvl5pPr marL="1440000" indent="0">
              <a:buNone/>
              <a:defRPr cap="all" baseline="0">
                <a:solidFill>
                  <a:schemeClr val="tx1"/>
                </a:solidFill>
              </a:defRPr>
            </a:lvl5pPr>
          </a:lstStyle>
          <a:p>
            <a:pPr lvl="0"/>
            <a:r>
              <a:rPr lang="en-US" dirty="0"/>
              <a:t>NAME</a:t>
            </a:r>
          </a:p>
          <a:p>
            <a:pPr lvl="0"/>
            <a:r>
              <a:rPr lang="en-US" dirty="0"/>
              <a:t>DATE</a:t>
            </a:r>
          </a:p>
        </p:txBody>
      </p:sp>
      <p:pic>
        <p:nvPicPr>
          <p:cNvPr id="12" name="Picture 11">
            <a:extLst>
              <a:ext uri="{FF2B5EF4-FFF2-40B4-BE49-F238E27FC236}">
                <a16:creationId xmlns:a16="http://schemas.microsoft.com/office/drawing/2014/main" id="{C7C1BCC5-E97F-6A44-BE6D-C68FB7BF971F}"/>
              </a:ext>
            </a:extLst>
          </p:cNvPr>
          <p:cNvPicPr>
            <a:picLocks noChangeAspect="1"/>
          </p:cNvPicPr>
          <p:nvPr userDrawn="1"/>
        </p:nvPicPr>
        <p:blipFill>
          <a:blip r:embed="rId3"/>
          <a:stretch>
            <a:fillRect/>
          </a:stretch>
        </p:blipFill>
        <p:spPr>
          <a:xfrm>
            <a:off x="7830000" y="4626000"/>
            <a:ext cx="1080000" cy="255690"/>
          </a:xfrm>
          <a:prstGeom prst="rect">
            <a:avLst/>
          </a:prstGeom>
        </p:spPr>
      </p:pic>
    </p:spTree>
    <p:extLst>
      <p:ext uri="{BB962C8B-B14F-4D97-AF65-F5344CB8AC3E}">
        <p14:creationId xmlns:p14="http://schemas.microsoft.com/office/powerpoint/2010/main" val="6305036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EMC Title &amp; Content Ma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648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4806000"/>
            <a:ext cx="0" cy="3375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p:nvPr>
        </p:nvSpPr>
        <p:spPr>
          <a:xfrm>
            <a:off x="306387" y="1260000"/>
            <a:ext cx="8460000" cy="30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650027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EMC Contact Details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26AD4A-EEEC-5C42-8AC5-805DC39A3270}"/>
              </a:ext>
            </a:extLst>
          </p:cNvPr>
          <p:cNvPicPr>
            <a:picLocks noChangeAspect="1"/>
          </p:cNvPicPr>
          <p:nvPr userDrawn="1"/>
        </p:nvPicPr>
        <p:blipFill>
          <a:blip r:embed="rId2"/>
          <a:stretch>
            <a:fillRect/>
          </a:stretch>
        </p:blipFill>
        <p:spPr>
          <a:xfrm>
            <a:off x="306000" y="1845756"/>
            <a:ext cx="792000" cy="1025074"/>
          </a:xfrm>
          <a:prstGeom prst="rect">
            <a:avLst/>
          </a:prstGeom>
        </p:spPr>
      </p:pic>
      <p:sp>
        <p:nvSpPr>
          <p:cNvPr id="10" name="Text Placeholder 9">
            <a:extLst>
              <a:ext uri="{FF2B5EF4-FFF2-40B4-BE49-F238E27FC236}">
                <a16:creationId xmlns:a16="http://schemas.microsoft.com/office/drawing/2014/main" id="{9B1C3B7B-4327-E44B-9BCA-4FD52D8FB870}"/>
              </a:ext>
            </a:extLst>
          </p:cNvPr>
          <p:cNvSpPr>
            <a:spLocks noGrp="1"/>
          </p:cNvSpPr>
          <p:nvPr>
            <p:ph type="body" sz="quarter" idx="10" hasCustomPrompt="1"/>
          </p:nvPr>
        </p:nvSpPr>
        <p:spPr>
          <a:xfrm>
            <a:off x="306000" y="3126656"/>
            <a:ext cx="3600000" cy="1494000"/>
          </a:xfrm>
        </p:spPr>
        <p:txBody>
          <a:bodyPr/>
          <a:lstStyle>
            <a:lvl1pPr marL="0" indent="0">
              <a:lnSpc>
                <a:spcPts val="1000"/>
              </a:lnSpc>
              <a:spcAft>
                <a:spcPts val="750"/>
              </a:spcAft>
              <a:buNone/>
              <a:defRPr sz="850"/>
            </a:lvl1pPr>
            <a:lvl2pPr marL="360000" indent="0">
              <a:buNone/>
              <a:defRPr/>
            </a:lvl2pPr>
            <a:lvl3pPr marL="720000" indent="0">
              <a:buNone/>
              <a:defRPr/>
            </a:lvl3pPr>
            <a:lvl4pPr marL="1080000" indent="0">
              <a:buNone/>
              <a:defRPr/>
            </a:lvl4pPr>
            <a:lvl5pPr marL="1440000" indent="0">
              <a:buNone/>
              <a:defRPr/>
            </a:lvl5pPr>
          </a:lstStyle>
          <a:p>
            <a:pPr lvl="0"/>
            <a:r>
              <a:rPr lang="en-US" dirty="0"/>
              <a:t>Office address</a:t>
            </a:r>
            <a:br>
              <a:rPr lang="en-US" dirty="0"/>
            </a:br>
            <a:r>
              <a:rPr lang="en-US" dirty="0"/>
              <a:t>Level 6, 201 Elizabeth Street</a:t>
            </a:r>
            <a:br>
              <a:rPr lang="en-US" dirty="0"/>
            </a:br>
            <a:r>
              <a:rPr lang="en-US" dirty="0"/>
              <a:t>Sydney NSW 2000</a:t>
            </a:r>
          </a:p>
          <a:p>
            <a:pPr lvl="0"/>
            <a:r>
              <a:rPr lang="en-US" dirty="0"/>
              <a:t>ABN: 49 236 270 144</a:t>
            </a:r>
          </a:p>
          <a:p>
            <a:pPr lvl="0"/>
            <a:r>
              <a:rPr lang="en-US" dirty="0"/>
              <a:t>Postal address</a:t>
            </a:r>
            <a:br>
              <a:rPr lang="en-US" dirty="0"/>
            </a:br>
            <a:r>
              <a:rPr lang="en-US" dirty="0"/>
              <a:t>PO Box A2449</a:t>
            </a:r>
            <a:br>
              <a:rPr lang="en-US" dirty="0"/>
            </a:br>
            <a:r>
              <a:rPr lang="en-US" dirty="0"/>
              <a:t>Sydney South NSW 1235</a:t>
            </a:r>
          </a:p>
          <a:p>
            <a:pPr lvl="0"/>
            <a:r>
              <a:rPr lang="en-US" dirty="0"/>
              <a:t>T (02) 8296 7800</a:t>
            </a:r>
            <a:br>
              <a:rPr lang="en-US" dirty="0"/>
            </a:br>
            <a:r>
              <a:rPr lang="en-US" dirty="0"/>
              <a:t>F (02) 8296 7899</a:t>
            </a:r>
          </a:p>
        </p:txBody>
      </p:sp>
    </p:spTree>
    <p:extLst>
      <p:ext uri="{BB962C8B-B14F-4D97-AF65-F5344CB8AC3E}">
        <p14:creationId xmlns:p14="http://schemas.microsoft.com/office/powerpoint/2010/main" val="14514854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nstructional Slide">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1332000" y="1671750"/>
            <a:ext cx="6480000" cy="1800000"/>
          </a:xfrm>
        </p:spPr>
        <p:txBody>
          <a:bodyPr anchor="ctr" anchorCtr="0"/>
          <a:lstStyle>
            <a:lvl1pPr algn="ctr">
              <a:lnSpc>
                <a:spcPts val="4200"/>
              </a:lnSpc>
              <a:defRPr sz="4000" cap="all" baseline="0">
                <a:solidFill>
                  <a:srgbClr val="FF0000"/>
                </a:solidFill>
              </a:defRPr>
            </a:lvl1pPr>
          </a:lstStyle>
          <a:p>
            <a:r>
              <a:rPr lang="en-US" dirty="0"/>
              <a:t>ADDITIONAL SLIDES</a:t>
            </a:r>
          </a:p>
        </p:txBody>
      </p:sp>
    </p:spTree>
    <p:extLst>
      <p:ext uri="{BB962C8B-B14F-4D97-AF65-F5344CB8AC3E}">
        <p14:creationId xmlns:p14="http://schemas.microsoft.com/office/powerpoint/2010/main" val="3321438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EMC Divider Slide v01">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74554D6-74C7-7F48-9311-A0F9600B0CC6}"/>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450000"/>
            <a:ext cx="5040000" cy="450000"/>
          </a:xfrm>
        </p:spPr>
        <p:txBody>
          <a:bodyPr anchor="t" anchorCtr="0"/>
          <a:lstStyle>
            <a:lvl1pPr algn="l">
              <a:lnSpc>
                <a:spcPts val="4000"/>
              </a:lnSpc>
              <a:defRPr sz="4000" cap="all" baseline="0">
                <a:solidFill>
                  <a:schemeClr val="tx1"/>
                </a:solidFill>
              </a:defRPr>
            </a:lvl1pPr>
          </a:lstStyle>
          <a:p>
            <a:r>
              <a:rPr lang="en-US" dirty="0"/>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990000"/>
            <a:ext cx="5040000" cy="27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1656000"/>
            <a:ext cx="486000"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Slide Number Placeholder 21">
            <a:extLst>
              <a:ext uri="{FF2B5EF4-FFF2-40B4-BE49-F238E27FC236}">
                <a16:creationId xmlns:a16="http://schemas.microsoft.com/office/drawing/2014/main" id="{85E3EA8C-D7FA-E541-8B18-79F24430CD8E}"/>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23" name="Straight Connector 22">
            <a:extLst>
              <a:ext uri="{FF2B5EF4-FFF2-40B4-BE49-F238E27FC236}">
                <a16:creationId xmlns:a16="http://schemas.microsoft.com/office/drawing/2014/main" id="{6D058CBC-B9C7-5E49-980D-70BA234DF55E}"/>
              </a:ext>
            </a:extLst>
          </p:cNvPr>
          <p:cNvCxnSpPr>
            <a:cxnSpLocks/>
          </p:cNvCxnSpPr>
          <p:nvPr userDrawn="1"/>
        </p:nvCxnSpPr>
        <p:spPr>
          <a:xfrm>
            <a:off x="8550000" y="4806000"/>
            <a:ext cx="0" cy="3375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630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EMC Divider Slide v0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959F6E-7BC2-5843-AB30-D7BB06590084}"/>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450000"/>
            <a:ext cx="5040000" cy="450000"/>
          </a:xfrm>
        </p:spPr>
        <p:txBody>
          <a:bodyPr anchor="t" anchorCtr="0"/>
          <a:lstStyle>
            <a:lvl1pPr algn="l">
              <a:lnSpc>
                <a:spcPts val="4000"/>
              </a:lnSpc>
              <a:defRPr sz="4000" cap="all" baseline="0">
                <a:solidFill>
                  <a:schemeClr val="tx1"/>
                </a:solidFill>
              </a:defRPr>
            </a:lvl1pPr>
          </a:lstStyle>
          <a:p>
            <a:r>
              <a:rPr lang="en-US" dirty="0"/>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990000"/>
            <a:ext cx="5040000" cy="27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1656000"/>
            <a:ext cx="486000"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7535FA84-0AE2-114D-AB60-A25BA0A9933A}"/>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3" name="Straight Connector 12">
            <a:extLst>
              <a:ext uri="{FF2B5EF4-FFF2-40B4-BE49-F238E27FC236}">
                <a16:creationId xmlns:a16="http://schemas.microsoft.com/office/drawing/2014/main" id="{872FEDDB-E6D9-D846-99F7-B2F1E45C8E59}"/>
              </a:ext>
            </a:extLst>
          </p:cNvPr>
          <p:cNvCxnSpPr>
            <a:cxnSpLocks/>
          </p:cNvCxnSpPr>
          <p:nvPr userDrawn="1"/>
        </p:nvCxnSpPr>
        <p:spPr>
          <a:xfrm>
            <a:off x="8550000" y="4806000"/>
            <a:ext cx="0" cy="3375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4106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EMC Divider Slide v0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C7E76A-3109-DA49-95C0-6BB58D4B062A}"/>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450000"/>
            <a:ext cx="5040000" cy="450000"/>
          </a:xfrm>
        </p:spPr>
        <p:txBody>
          <a:bodyPr anchor="t" anchorCtr="0"/>
          <a:lstStyle>
            <a:lvl1pPr algn="l">
              <a:lnSpc>
                <a:spcPts val="4000"/>
              </a:lnSpc>
              <a:defRPr sz="4000" cap="all" baseline="0">
                <a:solidFill>
                  <a:schemeClr val="tx1"/>
                </a:solidFill>
              </a:defRPr>
            </a:lvl1pPr>
          </a:lstStyle>
          <a:p>
            <a:r>
              <a:rPr lang="en-US" dirty="0"/>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990000"/>
            <a:ext cx="5040000" cy="27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1656000"/>
            <a:ext cx="486000"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9EA24F53-9E5A-6F42-8274-94924D121078}"/>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0" name="Straight Connector 9">
            <a:extLst>
              <a:ext uri="{FF2B5EF4-FFF2-40B4-BE49-F238E27FC236}">
                <a16:creationId xmlns:a16="http://schemas.microsoft.com/office/drawing/2014/main" id="{3F9D1629-74F5-0B44-8787-ABA9EB2C83BB}"/>
              </a:ext>
            </a:extLst>
          </p:cNvPr>
          <p:cNvCxnSpPr>
            <a:cxnSpLocks/>
          </p:cNvCxnSpPr>
          <p:nvPr userDrawn="1"/>
        </p:nvCxnSpPr>
        <p:spPr>
          <a:xfrm>
            <a:off x="8550000" y="4806000"/>
            <a:ext cx="0" cy="3375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555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EMC Divider Slide v0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7C5571-7D59-C940-AA36-5B1AC0C4BEA2}"/>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450000"/>
            <a:ext cx="5040000" cy="450000"/>
          </a:xfrm>
        </p:spPr>
        <p:txBody>
          <a:bodyPr anchor="t" anchorCtr="0"/>
          <a:lstStyle>
            <a:lvl1pPr algn="l">
              <a:lnSpc>
                <a:spcPts val="4000"/>
              </a:lnSpc>
              <a:defRPr sz="4000" cap="all" baseline="0">
                <a:solidFill>
                  <a:schemeClr val="tx1"/>
                </a:solidFill>
              </a:defRPr>
            </a:lvl1pPr>
          </a:lstStyle>
          <a:p>
            <a:r>
              <a:rPr lang="en-US" dirty="0"/>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990000"/>
            <a:ext cx="5040000" cy="27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1656000"/>
            <a:ext cx="486000"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4F20A432-27E5-7049-A574-AA536ED1C685}"/>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0" name="Straight Connector 9">
            <a:extLst>
              <a:ext uri="{FF2B5EF4-FFF2-40B4-BE49-F238E27FC236}">
                <a16:creationId xmlns:a16="http://schemas.microsoft.com/office/drawing/2014/main" id="{C716B783-64A2-CE46-B486-A5B5F09FA9E6}"/>
              </a:ext>
            </a:extLst>
          </p:cNvPr>
          <p:cNvCxnSpPr>
            <a:cxnSpLocks/>
          </p:cNvCxnSpPr>
          <p:nvPr userDrawn="1"/>
        </p:nvCxnSpPr>
        <p:spPr>
          <a:xfrm>
            <a:off x="8550000" y="4806000"/>
            <a:ext cx="0" cy="3375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8843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EMC Divider Slide v05">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FFC0BE-1B9D-484C-8D4F-CD97B5154516}"/>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450000"/>
            <a:ext cx="5040000" cy="450000"/>
          </a:xfrm>
        </p:spPr>
        <p:txBody>
          <a:bodyPr anchor="t" anchorCtr="0"/>
          <a:lstStyle>
            <a:lvl1pPr algn="l">
              <a:lnSpc>
                <a:spcPts val="4000"/>
              </a:lnSpc>
              <a:defRPr sz="4000" cap="all" baseline="0">
                <a:solidFill>
                  <a:schemeClr val="tx1"/>
                </a:solidFill>
              </a:defRPr>
            </a:lvl1pPr>
          </a:lstStyle>
          <a:p>
            <a:r>
              <a:rPr lang="en-US" dirty="0"/>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990000"/>
            <a:ext cx="5040000" cy="27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1656000"/>
            <a:ext cx="486000"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6C72046A-AE55-4C48-AB00-6B80128964A1}"/>
              </a:ext>
            </a:extLst>
          </p:cNvPr>
          <p:cNvSpPr>
            <a:spLocks noGrp="1"/>
          </p:cNvSpPr>
          <p:nvPr>
            <p:ph type="sldNum" sz="quarter" idx="10"/>
          </p:nvPr>
        </p:nvSpPr>
        <p:spPr/>
        <p:txBody>
          <a:bodyPr/>
          <a:lstStyle/>
          <a:p>
            <a:fld id="{73A9E820-FCDC-9D4F-B422-DEB35CEB4BD2}" type="slidenum">
              <a:rPr lang="en-US" smtClean="0"/>
              <a:pPr/>
              <a:t>‹#›</a:t>
            </a:fld>
            <a:endParaRPr lang="en-US"/>
          </a:p>
        </p:txBody>
      </p:sp>
      <p:cxnSp>
        <p:nvCxnSpPr>
          <p:cNvPr id="10" name="Straight Connector 9">
            <a:extLst>
              <a:ext uri="{FF2B5EF4-FFF2-40B4-BE49-F238E27FC236}">
                <a16:creationId xmlns:a16="http://schemas.microsoft.com/office/drawing/2014/main" id="{43AEF03E-415A-7648-87B5-2B8AE1CB3DB0}"/>
              </a:ext>
            </a:extLst>
          </p:cNvPr>
          <p:cNvCxnSpPr>
            <a:cxnSpLocks/>
          </p:cNvCxnSpPr>
          <p:nvPr userDrawn="1"/>
        </p:nvCxnSpPr>
        <p:spPr>
          <a:xfrm>
            <a:off x="8550000" y="4806000"/>
            <a:ext cx="0" cy="3375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484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EMC Divider Slide v06">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FDBF443-D40F-6046-B171-7C79EBDA0882}"/>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450000"/>
            <a:ext cx="5040000" cy="450000"/>
          </a:xfrm>
        </p:spPr>
        <p:txBody>
          <a:bodyPr anchor="t" anchorCtr="0"/>
          <a:lstStyle>
            <a:lvl1pPr algn="l">
              <a:lnSpc>
                <a:spcPts val="4000"/>
              </a:lnSpc>
              <a:defRPr sz="4000" cap="all" baseline="0">
                <a:solidFill>
                  <a:schemeClr val="tx1"/>
                </a:solidFill>
              </a:defRPr>
            </a:lvl1pPr>
          </a:lstStyle>
          <a:p>
            <a:r>
              <a:rPr lang="en-US" dirty="0"/>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990000"/>
            <a:ext cx="5040000" cy="27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1656000"/>
            <a:ext cx="486000"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114942AD-F020-A842-B53C-3B7F33AC310F}"/>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4" name="Straight Connector 13">
            <a:extLst>
              <a:ext uri="{FF2B5EF4-FFF2-40B4-BE49-F238E27FC236}">
                <a16:creationId xmlns:a16="http://schemas.microsoft.com/office/drawing/2014/main" id="{72E6AA40-47B5-494F-82F1-2BB402CD24C8}"/>
              </a:ext>
            </a:extLst>
          </p:cNvPr>
          <p:cNvCxnSpPr>
            <a:cxnSpLocks/>
          </p:cNvCxnSpPr>
          <p:nvPr userDrawn="1"/>
        </p:nvCxnSpPr>
        <p:spPr>
          <a:xfrm>
            <a:off x="8550000" y="4806000"/>
            <a:ext cx="0" cy="3375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2721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9A6FBB-AB70-D642-9D67-F86F3A4F7B71}"/>
              </a:ext>
            </a:extLst>
          </p:cNvPr>
          <p:cNvSpPr>
            <a:spLocks noGrp="1"/>
          </p:cNvSpPr>
          <p:nvPr>
            <p:ph type="title"/>
          </p:nvPr>
        </p:nvSpPr>
        <p:spPr>
          <a:xfrm>
            <a:off x="306000" y="306000"/>
            <a:ext cx="8460000" cy="270000"/>
          </a:xfrm>
          <a:prstGeom prst="rect">
            <a:avLst/>
          </a:prstGeom>
        </p:spPr>
        <p:txBody>
          <a:bodyPr vert="horz" lIns="0" tIns="0" rIns="0" bIns="0" rtlCol="0" anchor="t" anchorCtr="0">
            <a:noAutofit/>
          </a:bodyPr>
          <a:lstStyle/>
          <a:p>
            <a:r>
              <a:rPr lang="en-US" dirty="0"/>
              <a:t>Text page with large paragraph</a:t>
            </a:r>
          </a:p>
        </p:txBody>
      </p:sp>
      <p:sp>
        <p:nvSpPr>
          <p:cNvPr id="3" name="Text Placeholder 2">
            <a:extLst>
              <a:ext uri="{FF2B5EF4-FFF2-40B4-BE49-F238E27FC236}">
                <a16:creationId xmlns:a16="http://schemas.microsoft.com/office/drawing/2014/main" id="{E1ACB82A-5CCE-0B4B-A0C4-58B2E13960D7}"/>
              </a:ext>
            </a:extLst>
          </p:cNvPr>
          <p:cNvSpPr>
            <a:spLocks noGrp="1"/>
          </p:cNvSpPr>
          <p:nvPr>
            <p:ph type="body" idx="1"/>
          </p:nvPr>
        </p:nvSpPr>
        <p:spPr>
          <a:xfrm>
            <a:off x="306000" y="1260000"/>
            <a:ext cx="8460000" cy="306000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4DABFB7E-6370-3540-BD4A-B45117A6D12A}"/>
              </a:ext>
            </a:extLst>
          </p:cNvPr>
          <p:cNvSpPr>
            <a:spLocks noGrp="1"/>
          </p:cNvSpPr>
          <p:nvPr>
            <p:ph type="sldNum" sz="quarter" idx="4"/>
          </p:nvPr>
        </p:nvSpPr>
        <p:spPr>
          <a:xfrm>
            <a:off x="8550000" y="4806000"/>
            <a:ext cx="216000" cy="180000"/>
          </a:xfrm>
          <a:prstGeom prst="rect">
            <a:avLst/>
          </a:prstGeom>
        </p:spPr>
        <p:txBody>
          <a:bodyPr vert="horz" lIns="0" tIns="0" rIns="0" bIns="0" rtlCol="0" anchor="t" anchorCtr="0"/>
          <a:lstStyle>
            <a:lvl1pPr algn="r">
              <a:defRPr sz="800" b="1">
                <a:solidFill>
                  <a:schemeClr val="bg1"/>
                </a:solidFill>
              </a:defRPr>
            </a:lvl1pPr>
          </a:lstStyle>
          <a:p>
            <a:fld id="{73A9E820-FCDC-9D4F-B422-DEB35CEB4BD2}" type="slidenum">
              <a:rPr lang="en-US" smtClean="0"/>
              <a:pPr/>
              <a:t>‹#›</a:t>
            </a:fld>
            <a:endParaRPr lang="en-US"/>
          </a:p>
        </p:txBody>
      </p:sp>
    </p:spTree>
    <p:extLst>
      <p:ext uri="{BB962C8B-B14F-4D97-AF65-F5344CB8AC3E}">
        <p14:creationId xmlns:p14="http://schemas.microsoft.com/office/powerpoint/2010/main" val="3421747763"/>
      </p:ext>
    </p:extLst>
  </p:cSld>
  <p:clrMap bg1="lt1" tx1="dk1" bg2="lt2" tx2="dk2" accent1="accent1" accent2="accent2" accent3="accent3" accent4="accent4" accent5="accent5" accent6="accent6" hlink="hlink" folHlink="folHlink"/>
  <p:sldLayoutIdLst>
    <p:sldLayoutId id="2147483690" r:id="rId1"/>
    <p:sldLayoutId id="2147483693" r:id="rId2"/>
    <p:sldLayoutId id="2147483694" r:id="rId3"/>
    <p:sldLayoutId id="2147483679" r:id="rId4"/>
    <p:sldLayoutId id="2147483691" r:id="rId5"/>
    <p:sldLayoutId id="2147483697" r:id="rId6"/>
    <p:sldLayoutId id="2147483696" r:id="rId7"/>
    <p:sldLayoutId id="2147483695" r:id="rId8"/>
    <p:sldLayoutId id="2147483698" r:id="rId9"/>
    <p:sldLayoutId id="2147483699" r:id="rId10"/>
    <p:sldLayoutId id="2147483702" r:id="rId11"/>
    <p:sldLayoutId id="2147483712" r:id="rId12"/>
    <p:sldLayoutId id="2147483680" r:id="rId13"/>
    <p:sldLayoutId id="2147483716" r:id="rId14"/>
    <p:sldLayoutId id="2147483715" r:id="rId15"/>
    <p:sldLayoutId id="2147483713" r:id="rId16"/>
    <p:sldLayoutId id="2147483700" r:id="rId17"/>
    <p:sldLayoutId id="2147483711" r:id="rId18"/>
    <p:sldLayoutId id="2147483710" r:id="rId19"/>
    <p:sldLayoutId id="2147483709" r:id="rId20"/>
    <p:sldLayoutId id="2147483706" r:id="rId21"/>
    <p:sldLayoutId id="2147483707" r:id="rId22"/>
    <p:sldLayoutId id="2147483708" r:id="rId23"/>
    <p:sldLayoutId id="2147483703" r:id="rId24"/>
    <p:sldLayoutId id="2147483704" r:id="rId25"/>
    <p:sldLayoutId id="2147483684" r:id="rId26"/>
    <p:sldLayoutId id="2147483718" r:id="rId27"/>
    <p:sldLayoutId id="2147483719" r:id="rId28"/>
    <p:sldLayoutId id="2147483717" r:id="rId29"/>
    <p:sldLayoutId id="2147483714" r:id="rId30"/>
    <p:sldLayoutId id="2147483692" r:id="rId31"/>
    <p:sldLayoutId id="2147483705" r:id="rId32"/>
  </p:sldLayoutIdLst>
  <p:hf hdr="0" ftr="0" dt="0"/>
  <p:txStyles>
    <p:titleStyle>
      <a:lvl1pPr algn="l" defTabSz="914400" rtl="0" eaLnBrk="1" latinLnBrk="0" hangingPunct="1">
        <a:lnSpc>
          <a:spcPts val="1800"/>
        </a:lnSpc>
        <a:spcBef>
          <a:spcPct val="0"/>
        </a:spcBef>
        <a:buNone/>
        <a:defRPr sz="1800" kern="1200">
          <a:solidFill>
            <a:schemeClr val="accent3"/>
          </a:solidFill>
          <a:latin typeface="+mj-lt"/>
          <a:ea typeface="+mj-ea"/>
          <a:cs typeface="+mj-cs"/>
        </a:defRPr>
      </a:lvl1pPr>
    </p:titleStyle>
    <p:body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Layout" Target="../slideLayouts/slideLayout12.xml"/><Relationship Id="rId4" Type="http://schemas.openxmlformats.org/officeDocument/2006/relationships/image" Target="../media/image27.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DECB8-514C-1A4C-8041-FBC26365953A}"/>
              </a:ext>
            </a:extLst>
          </p:cNvPr>
          <p:cNvSpPr>
            <a:spLocks noGrp="1"/>
          </p:cNvSpPr>
          <p:nvPr>
            <p:ph type="ctrTitle"/>
          </p:nvPr>
        </p:nvSpPr>
        <p:spPr/>
        <p:txBody>
          <a:bodyPr/>
          <a:lstStyle/>
          <a:p>
            <a:r>
              <a:rPr lang="en-US" dirty="0"/>
              <a:t>DEMAND RESPONSE for C&amp;I CUSTOMERS</a:t>
            </a:r>
          </a:p>
        </p:txBody>
      </p:sp>
      <p:sp>
        <p:nvSpPr>
          <p:cNvPr id="3" name="Subtitle 2">
            <a:extLst>
              <a:ext uri="{FF2B5EF4-FFF2-40B4-BE49-F238E27FC236}">
                <a16:creationId xmlns:a16="http://schemas.microsoft.com/office/drawing/2014/main" id="{AC8F6044-5375-2D47-9E77-F69DBB66508E}"/>
              </a:ext>
            </a:extLst>
          </p:cNvPr>
          <p:cNvSpPr>
            <a:spLocks noGrp="1"/>
          </p:cNvSpPr>
          <p:nvPr>
            <p:ph type="subTitle" idx="1"/>
          </p:nvPr>
        </p:nvSpPr>
        <p:spPr/>
        <p:txBody>
          <a:bodyPr/>
          <a:lstStyle/>
          <a:p>
            <a:r>
              <a:rPr lang="en-US" dirty="0"/>
              <a:t>UNLOCKING NEW OPPORTUNITIES</a:t>
            </a:r>
          </a:p>
        </p:txBody>
      </p:sp>
      <p:sp>
        <p:nvSpPr>
          <p:cNvPr id="4" name="Text Placeholder 3">
            <a:extLst>
              <a:ext uri="{FF2B5EF4-FFF2-40B4-BE49-F238E27FC236}">
                <a16:creationId xmlns:a16="http://schemas.microsoft.com/office/drawing/2014/main" id="{D5BD377C-E26E-BE49-87CE-A18D04BAC15B}"/>
              </a:ext>
            </a:extLst>
          </p:cNvPr>
          <p:cNvSpPr>
            <a:spLocks noGrp="1"/>
          </p:cNvSpPr>
          <p:nvPr>
            <p:ph type="body" sz="quarter" idx="10"/>
          </p:nvPr>
        </p:nvSpPr>
        <p:spPr/>
        <p:txBody>
          <a:bodyPr/>
          <a:lstStyle/>
          <a:p>
            <a:r>
              <a:rPr lang="en-US" dirty="0"/>
              <a:t>DR. ALAN RAI</a:t>
            </a:r>
          </a:p>
          <a:p>
            <a:r>
              <a:rPr lang="en-US" dirty="0"/>
              <a:t>11 MARCH 2020</a:t>
            </a:r>
          </a:p>
        </p:txBody>
      </p:sp>
    </p:spTree>
    <p:extLst>
      <p:ext uri="{BB962C8B-B14F-4D97-AF65-F5344CB8AC3E}">
        <p14:creationId xmlns:p14="http://schemas.microsoft.com/office/powerpoint/2010/main" val="400683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0B2BD-2900-2B4B-9947-2D11FA82FAB6}"/>
              </a:ext>
            </a:extLst>
          </p:cNvPr>
          <p:cNvSpPr>
            <a:spLocks noGrp="1"/>
          </p:cNvSpPr>
          <p:nvPr>
            <p:ph type="title"/>
          </p:nvPr>
        </p:nvSpPr>
        <p:spPr/>
        <p:txBody>
          <a:bodyPr/>
          <a:lstStyle/>
          <a:p>
            <a:r>
              <a:rPr lang="en-AU" dirty="0"/>
              <a:t>Different consumer types lead to different forms of wholesale DR</a:t>
            </a:r>
            <a:endParaRPr lang="en-US" dirty="0"/>
          </a:p>
        </p:txBody>
      </p:sp>
      <p:sp>
        <p:nvSpPr>
          <p:cNvPr id="3" name="Slide Number Placeholder 2">
            <a:extLst>
              <a:ext uri="{FF2B5EF4-FFF2-40B4-BE49-F238E27FC236}">
                <a16:creationId xmlns:a16="http://schemas.microsoft.com/office/drawing/2014/main" id="{8580B09F-ED8C-E241-9CE9-6DC7543605A3}"/>
              </a:ext>
            </a:extLst>
          </p:cNvPr>
          <p:cNvSpPr>
            <a:spLocks noGrp="1"/>
          </p:cNvSpPr>
          <p:nvPr>
            <p:ph type="sldNum" sz="quarter" idx="12"/>
          </p:nvPr>
        </p:nvSpPr>
        <p:spPr/>
        <p:txBody>
          <a:bodyPr/>
          <a:lstStyle/>
          <a:p>
            <a:fld id="{73A9E820-FCDC-9D4F-B422-DEB35CEB4BD2}" type="slidenum">
              <a:rPr lang="en-US" smtClean="0"/>
              <a:t>10</a:t>
            </a:fld>
            <a:endParaRPr lang="en-US"/>
          </a:p>
        </p:txBody>
      </p:sp>
      <p:graphicFrame>
        <p:nvGraphicFramePr>
          <p:cNvPr id="7" name="Table 6">
            <a:extLst>
              <a:ext uri="{FF2B5EF4-FFF2-40B4-BE49-F238E27FC236}">
                <a16:creationId xmlns:a16="http://schemas.microsoft.com/office/drawing/2014/main" id="{7809E941-A610-471C-9DAD-D2CDDB20D56B}"/>
              </a:ext>
            </a:extLst>
          </p:cNvPr>
          <p:cNvGraphicFramePr>
            <a:graphicFrameLocks noGrp="1"/>
          </p:cNvGraphicFramePr>
          <p:nvPr>
            <p:extLst>
              <p:ext uri="{D42A27DB-BD31-4B8C-83A1-F6EECF244321}">
                <p14:modId xmlns:p14="http://schemas.microsoft.com/office/powerpoint/2010/main" val="1142704013"/>
              </p:ext>
            </p:extLst>
          </p:nvPr>
        </p:nvGraphicFramePr>
        <p:xfrm>
          <a:off x="614597" y="784759"/>
          <a:ext cx="7862342" cy="4098772"/>
        </p:xfrm>
        <a:graphic>
          <a:graphicData uri="http://schemas.openxmlformats.org/drawingml/2006/table">
            <a:tbl>
              <a:tblPr firstRow="1" bandRow="1">
                <a:tableStyleId>{5C22544A-7EE6-4342-B048-85BDC9FD1C3A}</a:tableStyleId>
              </a:tblPr>
              <a:tblGrid>
                <a:gridCol w="2374772">
                  <a:extLst>
                    <a:ext uri="{9D8B030D-6E8A-4147-A177-3AD203B41FA5}">
                      <a16:colId xmlns:a16="http://schemas.microsoft.com/office/drawing/2014/main" val="1849933392"/>
                    </a:ext>
                  </a:extLst>
                </a:gridCol>
                <a:gridCol w="2743785">
                  <a:extLst>
                    <a:ext uri="{9D8B030D-6E8A-4147-A177-3AD203B41FA5}">
                      <a16:colId xmlns:a16="http://schemas.microsoft.com/office/drawing/2014/main" val="940851383"/>
                    </a:ext>
                  </a:extLst>
                </a:gridCol>
                <a:gridCol w="2743785">
                  <a:extLst>
                    <a:ext uri="{9D8B030D-6E8A-4147-A177-3AD203B41FA5}">
                      <a16:colId xmlns:a16="http://schemas.microsoft.com/office/drawing/2014/main" val="1885030892"/>
                    </a:ext>
                  </a:extLst>
                </a:gridCol>
              </a:tblGrid>
              <a:tr h="317018">
                <a:tc gridSpan="3">
                  <a:txBody>
                    <a:bodyPr/>
                    <a:lstStyle/>
                    <a:p>
                      <a:pPr algn="ctr"/>
                      <a:r>
                        <a:rPr lang="en-US" sz="1400" b="1" dirty="0">
                          <a:solidFill>
                            <a:schemeClr val="accent3"/>
                          </a:solidFill>
                        </a:rPr>
                        <a:t>Table 2: </a:t>
                      </a:r>
                      <a:r>
                        <a:rPr lang="en-US" sz="1400" b="1" dirty="0">
                          <a:solidFill>
                            <a:schemeClr val="bg1"/>
                          </a:solidFill>
                        </a:rPr>
                        <a:t>Types of wholesale DR</a:t>
                      </a:r>
                    </a:p>
                  </a:txBody>
                  <a:tcPr marL="0" marR="0" marT="0" marB="0">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200" b="0" dirty="0">
                        <a:solidFill>
                          <a:schemeClr val="bg1"/>
                        </a:solidFill>
                      </a:endParaRPr>
                    </a:p>
                  </a:txBody>
                  <a:tcPr marL="0" marR="0" marT="0" marB="0">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400" b="1" dirty="0">
                        <a:solidFill>
                          <a:schemeClr val="bg1"/>
                        </a:solidFill>
                      </a:endParaRPr>
                    </a:p>
                  </a:txBody>
                  <a:tcPr marL="0" marR="0" marT="0" marB="0">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02859099"/>
                  </a:ext>
                </a:extLst>
              </a:tr>
              <a:tr h="397240">
                <a:tc>
                  <a:txBody>
                    <a:bodyPr/>
                    <a:lstStyle/>
                    <a:p>
                      <a:pPr algn="ctr"/>
                      <a:r>
                        <a:rPr lang="en-US" sz="1200" b="1" cap="all" baseline="0" dirty="0">
                          <a:solidFill>
                            <a:schemeClr val="accent3"/>
                          </a:solidFill>
                        </a:rPr>
                        <a:t>TYPE</a:t>
                      </a:r>
                      <a:endParaRPr lang="en-US" sz="1200" b="0" cap="all" baseline="0" dirty="0">
                        <a:solidFill>
                          <a:schemeClr val="accent3"/>
                        </a:solidFill>
                      </a:endParaRPr>
                    </a:p>
                  </a:txBody>
                  <a:tcPr marL="36000" marR="7200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cap="all" baseline="0" dirty="0">
                          <a:solidFill>
                            <a:schemeClr val="accent3"/>
                          </a:solidFill>
                        </a:rPr>
                        <a:t>FIRMNESS OF THE DR</a:t>
                      </a:r>
                      <a:endParaRPr lang="en-US" sz="1200" b="0" cap="all" baseline="0" dirty="0">
                        <a:solidFill>
                          <a:schemeClr val="accent3"/>
                        </a:solidFill>
                      </a:endParaRPr>
                    </a:p>
                  </a:txBody>
                  <a:tcPr marL="36000" marR="7200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cap="all" baseline="0" dirty="0">
                          <a:solidFill>
                            <a:schemeClr val="accent3"/>
                          </a:solidFill>
                        </a:rPr>
                        <a:t>EXAMPLE</a:t>
                      </a:r>
                    </a:p>
                  </a:txBody>
                  <a:tcPr marL="36000" marR="7200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8636801"/>
                  </a:ext>
                </a:extLst>
              </a:tr>
              <a:tr h="533407">
                <a:tc>
                  <a:txBody>
                    <a:bodyPr/>
                    <a:lstStyle/>
                    <a:p>
                      <a:r>
                        <a:rPr lang="en-AU" sz="1300" b="0" dirty="0">
                          <a:solidFill>
                            <a:schemeClr val="bg1"/>
                          </a:solidFill>
                        </a:rPr>
                        <a:t>Non-firm, discretionary DR</a:t>
                      </a:r>
                      <a:endParaRPr lang="en-US" sz="1300" b="0" dirty="0">
                        <a:solidFill>
                          <a:schemeClr val="bg1"/>
                        </a:solidFill>
                      </a:endParaRPr>
                    </a:p>
                  </a:txBody>
                  <a:tcPr marL="36000" marR="7200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r>
                        <a:rPr lang="en-AU" sz="1300" b="0" dirty="0">
                          <a:solidFill>
                            <a:schemeClr val="bg1"/>
                          </a:solidFill>
                        </a:rPr>
                        <a:t>Typically not firm in terms of quantity or when it actually occurs</a:t>
                      </a:r>
                    </a:p>
                  </a:txBody>
                  <a:tcPr marL="36000" marR="7200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r>
                        <a:rPr lang="en-AU" sz="1300" b="0" dirty="0">
                          <a:solidFill>
                            <a:schemeClr val="bg1"/>
                          </a:solidFill>
                        </a:rPr>
                        <a:t>Sending customers an SMS offering a reward for reducing consumption on an opt-in basis</a:t>
                      </a:r>
                    </a:p>
                  </a:txBody>
                  <a:tcPr marL="36000" marR="7200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908069"/>
                  </a:ext>
                </a:extLst>
              </a:tr>
              <a:tr h="517160">
                <a:tc>
                  <a:txBody>
                    <a:bodyPr/>
                    <a:lstStyle/>
                    <a:p>
                      <a:r>
                        <a:rPr lang="en-AU" sz="1300" b="0" dirty="0">
                          <a:solidFill>
                            <a:schemeClr val="bg1"/>
                          </a:solidFill>
                        </a:rPr>
                        <a:t>Contracted demand reduction that is not directly controlled</a:t>
                      </a:r>
                      <a:endParaRPr lang="en-US" sz="1300" b="0" dirty="0">
                        <a:solidFill>
                          <a:schemeClr val="bg1"/>
                        </a:solidFill>
                      </a:endParaRPr>
                    </a:p>
                  </a:txBody>
                  <a:tcPr marL="36000" marR="7200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r>
                        <a:rPr lang="en-AU" sz="1300" b="0" dirty="0">
                          <a:solidFill>
                            <a:schemeClr val="bg1"/>
                          </a:solidFill>
                        </a:rPr>
                        <a:t>Depends on the arrangement between buyer and selling</a:t>
                      </a:r>
                      <a:endParaRPr lang="en-US" sz="1300" b="0" dirty="0">
                        <a:solidFill>
                          <a:schemeClr val="bg1"/>
                        </a:solidFill>
                      </a:endParaRPr>
                    </a:p>
                  </a:txBody>
                  <a:tcPr marL="36000" marR="7200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r>
                        <a:rPr lang="en-AU" sz="1300" b="0" dirty="0">
                          <a:solidFill>
                            <a:schemeClr val="bg1"/>
                          </a:solidFill>
                        </a:rPr>
                        <a:t>Under specified conditions (e.g. five days per year), an aggregator is able to call on the large customer to reduce consumption</a:t>
                      </a:r>
                      <a:endParaRPr lang="en-US" sz="1300" b="0" dirty="0">
                        <a:solidFill>
                          <a:schemeClr val="bg1"/>
                        </a:solidFill>
                      </a:endParaRPr>
                    </a:p>
                  </a:txBody>
                  <a:tcPr marL="36000" marR="7200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4620528"/>
                  </a:ext>
                </a:extLst>
              </a:tr>
              <a:tr h="584617">
                <a:tc>
                  <a:txBody>
                    <a:bodyPr/>
                    <a:lstStyle/>
                    <a:p>
                      <a:r>
                        <a:rPr lang="en-US" sz="1300" b="0" dirty="0">
                          <a:solidFill>
                            <a:schemeClr val="bg1"/>
                          </a:solidFill>
                        </a:rPr>
                        <a:t>Remotely-controlled DR</a:t>
                      </a:r>
                    </a:p>
                  </a:txBody>
                  <a:tcPr marL="36000" marR="7200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r>
                        <a:rPr lang="en-AU" sz="1300" b="0" dirty="0">
                          <a:solidFill>
                            <a:schemeClr val="bg1"/>
                          </a:solidFill>
                        </a:rPr>
                        <a:t>The firmness of the response is generally higher. The retailer can usually both observe in real time how much capacity is available and control it in response to signals</a:t>
                      </a:r>
                      <a:endParaRPr lang="en-US" sz="1300" b="0" dirty="0">
                        <a:solidFill>
                          <a:schemeClr val="bg1"/>
                        </a:solidFill>
                      </a:endParaRPr>
                    </a:p>
                  </a:txBody>
                  <a:tcPr marL="36000" marR="7200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r>
                        <a:rPr lang="en-AU" sz="1300" b="0" dirty="0">
                          <a:solidFill>
                            <a:schemeClr val="bg1"/>
                          </a:solidFill>
                        </a:rPr>
                        <a:t>Aggregator has direct control over certain load processes or DER and control usage in response to wholesale price</a:t>
                      </a:r>
                      <a:endParaRPr lang="en-US" sz="1300" b="0" dirty="0">
                        <a:solidFill>
                          <a:schemeClr val="bg1"/>
                        </a:solidFill>
                      </a:endParaRPr>
                    </a:p>
                  </a:txBody>
                  <a:tcPr marL="36000" marR="7200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45263551"/>
                  </a:ext>
                </a:extLst>
              </a:tr>
              <a:tr h="412714">
                <a:tc>
                  <a:txBody>
                    <a:bodyPr/>
                    <a:lstStyle/>
                    <a:p>
                      <a:r>
                        <a:rPr lang="en-AU" sz="1300" b="0" dirty="0">
                          <a:solidFill>
                            <a:schemeClr val="bg1"/>
                          </a:solidFill>
                        </a:rPr>
                        <a:t>Voluntary DR in response to direct price signals from the wholesale market</a:t>
                      </a:r>
                      <a:endParaRPr lang="en-US" sz="1300" b="0" dirty="0">
                        <a:solidFill>
                          <a:schemeClr val="bg1"/>
                        </a:solidFill>
                      </a:endParaRPr>
                    </a:p>
                  </a:txBody>
                  <a:tcPr marL="36000" marR="7200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r>
                        <a:rPr lang="en-AU" sz="1300" b="0" dirty="0">
                          <a:solidFill>
                            <a:schemeClr val="bg1"/>
                          </a:solidFill>
                        </a:rPr>
                        <a:t>Consumer bears the price and volume risk</a:t>
                      </a:r>
                      <a:endParaRPr lang="en-US" sz="1300" b="0" dirty="0">
                        <a:solidFill>
                          <a:schemeClr val="bg1"/>
                        </a:solidFill>
                      </a:endParaRPr>
                    </a:p>
                  </a:txBody>
                  <a:tcPr marL="36000" marR="7200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r>
                        <a:rPr lang="en-AU" sz="1300" b="0" dirty="0">
                          <a:solidFill>
                            <a:schemeClr val="bg1"/>
                          </a:solidFill>
                        </a:rPr>
                        <a:t>More accessible to large consumers</a:t>
                      </a:r>
                      <a:endParaRPr lang="en-US" sz="1300" b="0" dirty="0">
                        <a:solidFill>
                          <a:schemeClr val="bg1"/>
                        </a:solidFill>
                      </a:endParaRPr>
                    </a:p>
                  </a:txBody>
                  <a:tcPr marL="36000" marR="7200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3664168"/>
                  </a:ext>
                </a:extLst>
              </a:tr>
              <a:tr h="412714">
                <a:tc gridSpan="2">
                  <a:txBody>
                    <a:bodyPr/>
                    <a:lstStyle/>
                    <a:p>
                      <a:r>
                        <a:rPr lang="en-US" sz="800" b="1" dirty="0">
                          <a:solidFill>
                            <a:schemeClr val="bg1"/>
                          </a:solidFill>
                        </a:rPr>
                        <a:t>Source:</a:t>
                      </a:r>
                      <a:r>
                        <a:rPr lang="en-US" sz="800" b="0" dirty="0">
                          <a:solidFill>
                            <a:schemeClr val="bg1"/>
                          </a:solidFill>
                        </a:rPr>
                        <a:t> AEMC, </a:t>
                      </a:r>
                      <a:r>
                        <a:rPr lang="en-AU" sz="800" b="0" i="1" dirty="0">
                          <a:solidFill>
                            <a:schemeClr val="bg1"/>
                          </a:solidFill>
                        </a:rPr>
                        <a:t>Wholesale demand response mechanism</a:t>
                      </a:r>
                      <a:r>
                        <a:rPr lang="en-AU" sz="800" b="0" dirty="0">
                          <a:solidFill>
                            <a:schemeClr val="bg1"/>
                          </a:solidFill>
                        </a:rPr>
                        <a:t>, Draft rule determination, 18 July 2019</a:t>
                      </a:r>
                      <a:endParaRPr lang="en-US" sz="800" b="0" dirty="0">
                        <a:solidFill>
                          <a:schemeClr val="bg1"/>
                        </a:solidFill>
                      </a:endParaRP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n-US" sz="800" b="0" dirty="0">
                        <a:solidFill>
                          <a:schemeClr val="bg1"/>
                        </a:solidFill>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800" b="0" dirty="0">
                        <a:solidFill>
                          <a:schemeClr val="bg1"/>
                        </a:solidFill>
                      </a:endParaRP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29286372"/>
                  </a:ext>
                </a:extLst>
              </a:tr>
            </a:tbl>
          </a:graphicData>
        </a:graphic>
      </p:graphicFrame>
    </p:spTree>
    <p:extLst>
      <p:ext uri="{BB962C8B-B14F-4D97-AF65-F5344CB8AC3E}">
        <p14:creationId xmlns:p14="http://schemas.microsoft.com/office/powerpoint/2010/main" val="21319953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3DDF6-4A21-DA4D-A615-0E13EEB914D3}"/>
              </a:ext>
            </a:extLst>
          </p:cNvPr>
          <p:cNvSpPr>
            <a:spLocks noGrp="1"/>
          </p:cNvSpPr>
          <p:nvPr>
            <p:ph type="title"/>
          </p:nvPr>
        </p:nvSpPr>
        <p:spPr/>
        <p:txBody>
          <a:bodyPr/>
          <a:lstStyle/>
          <a:p>
            <a:r>
              <a:rPr lang="en-AU" dirty="0"/>
              <a:t>Wholesale DR rule change requests: quick recap</a:t>
            </a:r>
            <a:endParaRPr lang="en-US" dirty="0"/>
          </a:p>
        </p:txBody>
      </p:sp>
      <p:sp>
        <p:nvSpPr>
          <p:cNvPr id="4" name="Slide Number Placeholder 3">
            <a:extLst>
              <a:ext uri="{FF2B5EF4-FFF2-40B4-BE49-F238E27FC236}">
                <a16:creationId xmlns:a16="http://schemas.microsoft.com/office/drawing/2014/main" id="{C338D534-F842-8440-8F79-EF1D2F92F0E1}"/>
              </a:ext>
            </a:extLst>
          </p:cNvPr>
          <p:cNvSpPr>
            <a:spLocks noGrp="1"/>
          </p:cNvSpPr>
          <p:nvPr>
            <p:ph type="sldNum" sz="quarter" idx="12"/>
          </p:nvPr>
        </p:nvSpPr>
        <p:spPr/>
        <p:txBody>
          <a:bodyPr/>
          <a:lstStyle/>
          <a:p>
            <a:fld id="{73A9E820-FCDC-9D4F-B422-DEB35CEB4BD2}" type="slidenum">
              <a:rPr lang="en-US" smtClean="0"/>
              <a:t>11</a:t>
            </a:fld>
            <a:endParaRPr lang="en-US"/>
          </a:p>
        </p:txBody>
      </p:sp>
      <p:pic>
        <p:nvPicPr>
          <p:cNvPr id="7" name="Picture 6">
            <a:extLst>
              <a:ext uri="{FF2B5EF4-FFF2-40B4-BE49-F238E27FC236}">
                <a16:creationId xmlns:a16="http://schemas.microsoft.com/office/drawing/2014/main" id="{14CE270B-F85C-43A7-9D7E-FFDE79453207}"/>
              </a:ext>
            </a:extLst>
          </p:cNvPr>
          <p:cNvPicPr>
            <a:picLocks noChangeAspect="1"/>
          </p:cNvPicPr>
          <p:nvPr/>
        </p:nvPicPr>
        <p:blipFill>
          <a:blip r:embed="rId2"/>
          <a:stretch>
            <a:fillRect/>
          </a:stretch>
        </p:blipFill>
        <p:spPr>
          <a:xfrm>
            <a:off x="1244184" y="876442"/>
            <a:ext cx="6355829" cy="3290823"/>
          </a:xfrm>
          <a:prstGeom prst="rect">
            <a:avLst/>
          </a:prstGeom>
        </p:spPr>
      </p:pic>
    </p:spTree>
    <p:extLst>
      <p:ext uri="{BB962C8B-B14F-4D97-AF65-F5344CB8AC3E}">
        <p14:creationId xmlns:p14="http://schemas.microsoft.com/office/powerpoint/2010/main" val="1894061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B4E56-C1D4-B547-B297-C00CAD027E09}"/>
              </a:ext>
            </a:extLst>
          </p:cNvPr>
          <p:cNvSpPr>
            <a:spLocks noGrp="1"/>
          </p:cNvSpPr>
          <p:nvPr>
            <p:ph type="title"/>
          </p:nvPr>
        </p:nvSpPr>
        <p:spPr/>
        <p:txBody>
          <a:bodyPr/>
          <a:lstStyle/>
          <a:p>
            <a:r>
              <a:rPr lang="en-AU" dirty="0"/>
              <a:t>Key aspects of the AEMC’s draft determination</a:t>
            </a:r>
            <a:endParaRPr lang="en-US" dirty="0"/>
          </a:p>
        </p:txBody>
      </p:sp>
      <p:sp>
        <p:nvSpPr>
          <p:cNvPr id="4" name="Slide Number Placeholder 3">
            <a:extLst>
              <a:ext uri="{FF2B5EF4-FFF2-40B4-BE49-F238E27FC236}">
                <a16:creationId xmlns:a16="http://schemas.microsoft.com/office/drawing/2014/main" id="{50F79348-54A3-3642-8C0E-25051E648C65}"/>
              </a:ext>
            </a:extLst>
          </p:cNvPr>
          <p:cNvSpPr>
            <a:spLocks noGrp="1"/>
          </p:cNvSpPr>
          <p:nvPr>
            <p:ph type="sldNum" sz="quarter" idx="12"/>
          </p:nvPr>
        </p:nvSpPr>
        <p:spPr/>
        <p:txBody>
          <a:bodyPr/>
          <a:lstStyle/>
          <a:p>
            <a:fld id="{73A9E820-FCDC-9D4F-B422-DEB35CEB4BD2}" type="slidenum">
              <a:rPr lang="en-US" smtClean="0"/>
              <a:t>12</a:t>
            </a:fld>
            <a:endParaRPr lang="en-US"/>
          </a:p>
        </p:txBody>
      </p:sp>
      <p:pic>
        <p:nvPicPr>
          <p:cNvPr id="7" name="Picture 6">
            <a:extLst>
              <a:ext uri="{FF2B5EF4-FFF2-40B4-BE49-F238E27FC236}">
                <a16:creationId xmlns:a16="http://schemas.microsoft.com/office/drawing/2014/main" id="{C739E86B-8464-4DEC-935A-68D06EE93346}"/>
              </a:ext>
            </a:extLst>
          </p:cNvPr>
          <p:cNvPicPr>
            <a:picLocks noChangeAspect="1"/>
          </p:cNvPicPr>
          <p:nvPr/>
        </p:nvPicPr>
        <p:blipFill>
          <a:blip r:embed="rId2"/>
          <a:stretch>
            <a:fillRect/>
          </a:stretch>
        </p:blipFill>
        <p:spPr>
          <a:xfrm>
            <a:off x="2584501" y="678101"/>
            <a:ext cx="6342153" cy="3757320"/>
          </a:xfrm>
          <a:prstGeom prst="rect">
            <a:avLst/>
          </a:prstGeom>
        </p:spPr>
      </p:pic>
      <p:sp>
        <p:nvSpPr>
          <p:cNvPr id="6" name="Text Placeholder 3">
            <a:extLst>
              <a:ext uri="{FF2B5EF4-FFF2-40B4-BE49-F238E27FC236}">
                <a16:creationId xmlns:a16="http://schemas.microsoft.com/office/drawing/2014/main" id="{17610893-CD9C-41D2-A3D9-045CB1EC95C4}"/>
              </a:ext>
            </a:extLst>
          </p:cNvPr>
          <p:cNvSpPr txBox="1">
            <a:spLocks/>
          </p:cNvSpPr>
          <p:nvPr/>
        </p:nvSpPr>
        <p:spPr>
          <a:xfrm>
            <a:off x="351357" y="817794"/>
            <a:ext cx="1979614" cy="3648697"/>
          </a:xfrm>
          <a:prstGeom prst="rect">
            <a:avLst/>
          </a:prstGeom>
        </p:spPr>
        <p:txBody>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AU" dirty="0"/>
              <a:t>Proposed 1 July 2022 commencement of WDR mechanism for large customers</a:t>
            </a:r>
          </a:p>
          <a:p>
            <a:pPr>
              <a:spcAft>
                <a:spcPts val="1200"/>
              </a:spcAft>
            </a:pPr>
            <a:r>
              <a:rPr lang="en-AU" dirty="0"/>
              <a:t>later start date proposed for small customers (pending a review of consumer protections)</a:t>
            </a:r>
          </a:p>
        </p:txBody>
      </p:sp>
    </p:spTree>
    <p:extLst>
      <p:ext uri="{BB962C8B-B14F-4D97-AF65-F5344CB8AC3E}">
        <p14:creationId xmlns:p14="http://schemas.microsoft.com/office/powerpoint/2010/main" val="21774478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0B2BD-2900-2B4B-9947-2D11FA82FAB6}"/>
              </a:ext>
            </a:extLst>
          </p:cNvPr>
          <p:cNvSpPr>
            <a:spLocks noGrp="1"/>
          </p:cNvSpPr>
          <p:nvPr>
            <p:ph type="title"/>
          </p:nvPr>
        </p:nvSpPr>
        <p:spPr/>
        <p:txBody>
          <a:bodyPr/>
          <a:lstStyle/>
          <a:p>
            <a:r>
              <a:rPr lang="en-AU" dirty="0"/>
              <a:t>AEMC rule change process: where it is currently at</a:t>
            </a:r>
            <a:endParaRPr lang="en-US" dirty="0"/>
          </a:p>
        </p:txBody>
      </p:sp>
      <p:sp>
        <p:nvSpPr>
          <p:cNvPr id="3" name="Slide Number Placeholder 2">
            <a:extLst>
              <a:ext uri="{FF2B5EF4-FFF2-40B4-BE49-F238E27FC236}">
                <a16:creationId xmlns:a16="http://schemas.microsoft.com/office/drawing/2014/main" id="{8580B09F-ED8C-E241-9CE9-6DC7543605A3}"/>
              </a:ext>
            </a:extLst>
          </p:cNvPr>
          <p:cNvSpPr>
            <a:spLocks noGrp="1"/>
          </p:cNvSpPr>
          <p:nvPr>
            <p:ph type="sldNum" sz="quarter" idx="12"/>
          </p:nvPr>
        </p:nvSpPr>
        <p:spPr/>
        <p:txBody>
          <a:bodyPr/>
          <a:lstStyle/>
          <a:p>
            <a:fld id="{73A9E820-FCDC-9D4F-B422-DEB35CEB4BD2}" type="slidenum">
              <a:rPr lang="en-US" smtClean="0"/>
              <a:t>13</a:t>
            </a:fld>
            <a:endParaRPr lang="en-US"/>
          </a:p>
        </p:txBody>
      </p:sp>
      <p:sp>
        <p:nvSpPr>
          <p:cNvPr id="4" name="Text Placeholder 3">
            <a:extLst>
              <a:ext uri="{FF2B5EF4-FFF2-40B4-BE49-F238E27FC236}">
                <a16:creationId xmlns:a16="http://schemas.microsoft.com/office/drawing/2014/main" id="{041BD0DD-CF27-B940-8FC1-D92D3F6715CC}"/>
              </a:ext>
            </a:extLst>
          </p:cNvPr>
          <p:cNvSpPr>
            <a:spLocks noGrp="1"/>
          </p:cNvSpPr>
          <p:nvPr>
            <p:ph type="body" sz="quarter" idx="13"/>
          </p:nvPr>
        </p:nvSpPr>
        <p:spPr>
          <a:xfrm>
            <a:off x="351356" y="817794"/>
            <a:ext cx="8118085" cy="3648697"/>
          </a:xfrm>
        </p:spPr>
        <p:txBody>
          <a:bodyPr/>
          <a:lstStyle/>
          <a:p>
            <a:pPr>
              <a:spcAft>
                <a:spcPts val="1200"/>
              </a:spcAft>
            </a:pPr>
            <a:r>
              <a:rPr lang="en-AU" dirty="0"/>
              <a:t>Rule change requests received: August and October 2018</a:t>
            </a:r>
          </a:p>
          <a:p>
            <a:pPr>
              <a:spcAft>
                <a:spcPts val="1200"/>
              </a:spcAft>
            </a:pPr>
            <a:r>
              <a:rPr lang="en-AU" dirty="0"/>
              <a:t>Consultation paper released: 15 November 2018</a:t>
            </a:r>
          </a:p>
          <a:p>
            <a:pPr>
              <a:spcAft>
                <a:spcPts val="1200"/>
              </a:spcAft>
            </a:pPr>
            <a:r>
              <a:rPr lang="en-AU" dirty="0"/>
              <a:t>Draft determination released: 18 July 2019 (Final Det. proposed: 14 Nov.)</a:t>
            </a:r>
          </a:p>
          <a:p>
            <a:pPr>
              <a:spcAft>
                <a:spcPts val="1200"/>
              </a:spcAft>
            </a:pPr>
            <a:r>
              <a:rPr lang="en-AU" b="1" dirty="0"/>
              <a:t>Extension</a:t>
            </a:r>
            <a:r>
              <a:rPr lang="en-AU" dirty="0"/>
              <a:t> (10 October): Final Det. to be published 05 December</a:t>
            </a:r>
          </a:p>
          <a:p>
            <a:pPr>
              <a:spcAft>
                <a:spcPts val="1200"/>
              </a:spcAft>
            </a:pPr>
            <a:r>
              <a:rPr lang="en-AU" b="1" dirty="0"/>
              <a:t>Extension</a:t>
            </a:r>
            <a:r>
              <a:rPr lang="en-AU" dirty="0"/>
              <a:t> (05 December): Final Det. to be published 11 June 2020</a:t>
            </a:r>
          </a:p>
          <a:p>
            <a:pPr lvl="1">
              <a:buFont typeface="Wingdings" panose="05000000000000000000" pitchFamily="2" charset="2"/>
              <a:buChar char="Ø"/>
            </a:pPr>
            <a:r>
              <a:rPr lang="en-AU" sz="1400" dirty="0"/>
              <a:t>consider issues raised by AEMO re: implementation costs and design issues</a:t>
            </a:r>
          </a:p>
          <a:p>
            <a:pPr lvl="1">
              <a:buFont typeface="Wingdings" panose="05000000000000000000" pitchFamily="2" charset="2"/>
              <a:buChar char="Ø"/>
            </a:pPr>
            <a:r>
              <a:rPr lang="en-AU" sz="1400" dirty="0"/>
              <a:t>costs of $40m-$95m: top-end reflects costs of system build to meet all aspects of the AEMC-proposed WDR mechanism; lower costs possible if some design features/functionality needs (e.g. scheduling and baselining of loads) are removed</a:t>
            </a:r>
          </a:p>
          <a:p>
            <a:pPr lvl="1">
              <a:buFont typeface="Wingdings" panose="05000000000000000000" pitchFamily="2" charset="2"/>
              <a:buChar char="Ø"/>
            </a:pPr>
            <a:r>
              <a:rPr lang="en-AU" sz="1400" dirty="0" err="1"/>
              <a:t>morever</a:t>
            </a:r>
            <a:r>
              <a:rPr lang="en-AU" sz="1400" dirty="0"/>
              <a:t> some of the costs may be wasted if features/systems become redundant under a 2SM</a:t>
            </a:r>
          </a:p>
        </p:txBody>
      </p:sp>
    </p:spTree>
    <p:extLst>
      <p:ext uri="{BB962C8B-B14F-4D97-AF65-F5344CB8AC3E}">
        <p14:creationId xmlns:p14="http://schemas.microsoft.com/office/powerpoint/2010/main" val="18790575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0B2BD-2900-2B4B-9947-2D11FA82FAB6}"/>
              </a:ext>
            </a:extLst>
          </p:cNvPr>
          <p:cNvSpPr>
            <a:spLocks noGrp="1"/>
          </p:cNvSpPr>
          <p:nvPr>
            <p:ph type="title"/>
          </p:nvPr>
        </p:nvSpPr>
        <p:spPr/>
        <p:txBody>
          <a:bodyPr/>
          <a:lstStyle/>
          <a:p>
            <a:r>
              <a:rPr lang="en-AU" dirty="0"/>
              <a:t>Whither DR – a 2-sided market?</a:t>
            </a:r>
            <a:endParaRPr lang="en-US" dirty="0"/>
          </a:p>
        </p:txBody>
      </p:sp>
      <p:sp>
        <p:nvSpPr>
          <p:cNvPr id="3" name="Slide Number Placeholder 2">
            <a:extLst>
              <a:ext uri="{FF2B5EF4-FFF2-40B4-BE49-F238E27FC236}">
                <a16:creationId xmlns:a16="http://schemas.microsoft.com/office/drawing/2014/main" id="{8580B09F-ED8C-E241-9CE9-6DC7543605A3}"/>
              </a:ext>
            </a:extLst>
          </p:cNvPr>
          <p:cNvSpPr>
            <a:spLocks noGrp="1"/>
          </p:cNvSpPr>
          <p:nvPr>
            <p:ph type="sldNum" sz="quarter" idx="12"/>
          </p:nvPr>
        </p:nvSpPr>
        <p:spPr/>
        <p:txBody>
          <a:bodyPr/>
          <a:lstStyle/>
          <a:p>
            <a:fld id="{73A9E820-FCDC-9D4F-B422-DEB35CEB4BD2}" type="slidenum">
              <a:rPr lang="en-US" smtClean="0"/>
              <a:t>14</a:t>
            </a:fld>
            <a:endParaRPr lang="en-US"/>
          </a:p>
        </p:txBody>
      </p:sp>
      <p:sp>
        <p:nvSpPr>
          <p:cNvPr id="4" name="Text Placeholder 3">
            <a:extLst>
              <a:ext uri="{FF2B5EF4-FFF2-40B4-BE49-F238E27FC236}">
                <a16:creationId xmlns:a16="http://schemas.microsoft.com/office/drawing/2014/main" id="{041BD0DD-CF27-B940-8FC1-D92D3F6715CC}"/>
              </a:ext>
            </a:extLst>
          </p:cNvPr>
          <p:cNvSpPr>
            <a:spLocks noGrp="1"/>
          </p:cNvSpPr>
          <p:nvPr>
            <p:ph type="body" sz="quarter" idx="13"/>
          </p:nvPr>
        </p:nvSpPr>
        <p:spPr>
          <a:xfrm>
            <a:off x="351356" y="817795"/>
            <a:ext cx="8118085" cy="3911602"/>
          </a:xfrm>
        </p:spPr>
        <p:txBody>
          <a:bodyPr/>
          <a:lstStyle/>
          <a:p>
            <a:pPr>
              <a:spcAft>
                <a:spcPts val="1200"/>
              </a:spcAft>
            </a:pPr>
            <a:r>
              <a:rPr lang="en-AU" dirty="0"/>
              <a:t>Needed in a digitalised, decarbonised, democratised, distributed, decentralised NEM</a:t>
            </a:r>
          </a:p>
          <a:p>
            <a:pPr>
              <a:spcAft>
                <a:spcPts val="1200"/>
              </a:spcAft>
            </a:pPr>
            <a:r>
              <a:rPr lang="en-US" dirty="0"/>
              <a:t>Enabling an active 2SM requires the following from demand-side resources:</a:t>
            </a:r>
          </a:p>
          <a:p>
            <a:pPr marL="702900" lvl="1" indent="-342900">
              <a:buAutoNum type="arabicPeriod"/>
            </a:pPr>
            <a:r>
              <a:rPr lang="en-AU" sz="1400" dirty="0"/>
              <a:t>greater transparency and information to AEMO at the time of, and prior to, dispatch</a:t>
            </a:r>
          </a:p>
          <a:p>
            <a:pPr marL="702900" lvl="1" indent="-342900">
              <a:buAutoNum type="arabicPeriod"/>
            </a:pPr>
            <a:r>
              <a:rPr lang="en-AU" sz="1400" dirty="0"/>
              <a:t>active involvement in the price-setting process, potentially by becoming scheduled</a:t>
            </a:r>
          </a:p>
          <a:p>
            <a:pPr marL="702900" lvl="1" indent="-342900">
              <a:buAutoNum type="arabicPeriod"/>
            </a:pPr>
            <a:r>
              <a:rPr lang="en-AU" sz="1400" dirty="0"/>
              <a:t>reviewing existing scheduling requirements to see if they remain fit-for-purpose in a 2SM, and if greater incentives are needed for loads to become scheduled</a:t>
            </a:r>
          </a:p>
          <a:p>
            <a:pPr marL="702900" lvl="1" indent="-342900">
              <a:buAutoNum type="arabicPeriod"/>
            </a:pPr>
            <a:r>
              <a:rPr lang="en-AU" sz="1400" dirty="0"/>
              <a:t>providing consumers with greater price certainty. 2SM participation can incur costs upfront for loads, which can be a barrier to participation if expected high wholesale prices don’t occur. An ahead-market can provide the requisite certainty</a:t>
            </a:r>
          </a:p>
          <a:p>
            <a:pPr marL="702900" lvl="1" indent="-342900">
              <a:spcAft>
                <a:spcPts val="1200"/>
              </a:spcAft>
              <a:buAutoNum type="arabicPeriod"/>
            </a:pPr>
            <a:r>
              <a:rPr lang="en-AU" sz="1400" dirty="0"/>
              <a:t>maintaining appropriate consumer protections given the new business models and new technologies needed to enable a 2SM</a:t>
            </a:r>
          </a:p>
          <a:p>
            <a:pPr>
              <a:spcAft>
                <a:spcPts val="1200"/>
              </a:spcAft>
            </a:pPr>
            <a:r>
              <a:rPr lang="en-AU" dirty="0"/>
              <a:t>Need for WDR mechanism to incentivise more DR unless/until these issues are resolved</a:t>
            </a:r>
          </a:p>
          <a:p>
            <a:pPr>
              <a:spcAft>
                <a:spcPts val="1200"/>
              </a:spcAft>
            </a:pPr>
            <a:r>
              <a:rPr lang="en-AU" dirty="0"/>
              <a:t>Demand-side participation does not need to be 100% – but all consumers can benefit!</a:t>
            </a:r>
          </a:p>
        </p:txBody>
      </p:sp>
    </p:spTree>
    <p:extLst>
      <p:ext uri="{BB962C8B-B14F-4D97-AF65-F5344CB8AC3E}">
        <p14:creationId xmlns:p14="http://schemas.microsoft.com/office/powerpoint/2010/main" val="36196043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49C845-15A5-2F45-9B1A-C27529D6208B}"/>
              </a:ext>
            </a:extLst>
          </p:cNvPr>
          <p:cNvSpPr>
            <a:spLocks noGrp="1"/>
          </p:cNvSpPr>
          <p:nvPr>
            <p:ph type="body" sz="quarter" idx="10"/>
          </p:nvPr>
        </p:nvSpPr>
        <p:spPr/>
        <p:txBody>
          <a:bodyPr/>
          <a:lstStyle/>
          <a:p>
            <a:pPr lvl="0"/>
            <a:r>
              <a:rPr lang="en-US" b="1" dirty="0">
                <a:solidFill>
                  <a:schemeClr val="accent3"/>
                </a:solidFill>
              </a:rPr>
              <a:t>Office address</a:t>
            </a:r>
            <a:br>
              <a:rPr lang="en-US" dirty="0"/>
            </a:br>
            <a:r>
              <a:rPr lang="en-US" dirty="0"/>
              <a:t>Level 6, 201 Elizabeth Street</a:t>
            </a:r>
            <a:br>
              <a:rPr lang="en-US" dirty="0"/>
            </a:br>
            <a:r>
              <a:rPr lang="en-US" dirty="0"/>
              <a:t>Sydney NSW 2000</a:t>
            </a:r>
          </a:p>
          <a:p>
            <a:pPr lvl="0"/>
            <a:r>
              <a:rPr lang="en-US" dirty="0"/>
              <a:t>ABN: 49 236 270 144</a:t>
            </a:r>
          </a:p>
          <a:p>
            <a:pPr lvl="0"/>
            <a:r>
              <a:rPr lang="en-US" b="1" dirty="0">
                <a:solidFill>
                  <a:schemeClr val="accent3"/>
                </a:solidFill>
              </a:rPr>
              <a:t>Postal address</a:t>
            </a:r>
            <a:br>
              <a:rPr lang="en-US" dirty="0"/>
            </a:br>
            <a:r>
              <a:rPr lang="en-US" dirty="0"/>
              <a:t>PO Box A2449</a:t>
            </a:r>
            <a:br>
              <a:rPr lang="en-US" dirty="0"/>
            </a:br>
            <a:r>
              <a:rPr lang="en-US" dirty="0"/>
              <a:t>Sydney South NSW 1235</a:t>
            </a:r>
          </a:p>
          <a:p>
            <a:pPr lvl="0"/>
            <a:r>
              <a:rPr lang="en-US" b="1" dirty="0">
                <a:solidFill>
                  <a:schemeClr val="accent3"/>
                </a:solidFill>
              </a:rPr>
              <a:t>T</a:t>
            </a:r>
            <a:r>
              <a:rPr lang="en-US" dirty="0"/>
              <a:t> (02) 8296 7800</a:t>
            </a:r>
            <a:br>
              <a:rPr lang="en-US" dirty="0"/>
            </a:br>
            <a:r>
              <a:rPr lang="en-US" b="1" dirty="0">
                <a:solidFill>
                  <a:schemeClr val="accent3"/>
                </a:solidFill>
              </a:rPr>
              <a:t>F</a:t>
            </a:r>
            <a:r>
              <a:rPr lang="en-US" dirty="0"/>
              <a:t> (02) 8296 7899</a:t>
            </a:r>
          </a:p>
        </p:txBody>
      </p:sp>
    </p:spTree>
    <p:extLst>
      <p:ext uri="{BB962C8B-B14F-4D97-AF65-F5344CB8AC3E}">
        <p14:creationId xmlns:p14="http://schemas.microsoft.com/office/powerpoint/2010/main" val="3293743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767FE-848D-4448-9B9F-7AEC646E9C51}"/>
              </a:ext>
            </a:extLst>
          </p:cNvPr>
          <p:cNvSpPr>
            <a:spLocks noGrp="1"/>
          </p:cNvSpPr>
          <p:nvPr>
            <p:ph type="title"/>
          </p:nvPr>
        </p:nvSpPr>
        <p:spPr/>
        <p:txBody>
          <a:bodyPr/>
          <a:lstStyle/>
          <a:p>
            <a:r>
              <a:rPr lang="en-US" dirty="0"/>
              <a:t>Agenda</a:t>
            </a:r>
          </a:p>
        </p:txBody>
      </p:sp>
      <p:sp>
        <p:nvSpPr>
          <p:cNvPr id="3" name="Slide Number Placeholder 2">
            <a:extLst>
              <a:ext uri="{FF2B5EF4-FFF2-40B4-BE49-F238E27FC236}">
                <a16:creationId xmlns:a16="http://schemas.microsoft.com/office/drawing/2014/main" id="{2FCDDB0B-44B7-AA4C-BEE4-CDE7E2D2114F}"/>
              </a:ext>
            </a:extLst>
          </p:cNvPr>
          <p:cNvSpPr>
            <a:spLocks noGrp="1"/>
          </p:cNvSpPr>
          <p:nvPr>
            <p:ph type="sldNum" sz="quarter" idx="12"/>
          </p:nvPr>
        </p:nvSpPr>
        <p:spPr/>
        <p:txBody>
          <a:bodyPr/>
          <a:lstStyle/>
          <a:p>
            <a:fld id="{73A9E820-FCDC-9D4F-B422-DEB35CEB4BD2}" type="slidenum">
              <a:rPr lang="en-US" smtClean="0"/>
              <a:t>2</a:t>
            </a:fld>
            <a:endParaRPr lang="en-US"/>
          </a:p>
        </p:txBody>
      </p:sp>
      <p:graphicFrame>
        <p:nvGraphicFramePr>
          <p:cNvPr id="4" name="Table 3">
            <a:extLst>
              <a:ext uri="{FF2B5EF4-FFF2-40B4-BE49-F238E27FC236}">
                <a16:creationId xmlns:a16="http://schemas.microsoft.com/office/drawing/2014/main" id="{46D7FD21-35C7-D349-A1A0-16EBE9D1D327}"/>
              </a:ext>
            </a:extLst>
          </p:cNvPr>
          <p:cNvGraphicFramePr>
            <a:graphicFrameLocks noGrp="1"/>
          </p:cNvGraphicFramePr>
          <p:nvPr>
            <p:extLst>
              <p:ext uri="{D42A27DB-BD31-4B8C-83A1-F6EECF244321}">
                <p14:modId xmlns:p14="http://schemas.microsoft.com/office/powerpoint/2010/main" val="2847653253"/>
              </p:ext>
            </p:extLst>
          </p:nvPr>
        </p:nvGraphicFramePr>
        <p:xfrm>
          <a:off x="479685" y="1252698"/>
          <a:ext cx="7967272" cy="1440000"/>
        </p:xfrm>
        <a:graphic>
          <a:graphicData uri="http://schemas.openxmlformats.org/drawingml/2006/table">
            <a:tbl>
              <a:tblPr firstRow="1" bandRow="1">
                <a:tableStyleId>{5C22544A-7EE6-4342-B048-85BDC9FD1C3A}</a:tableStyleId>
              </a:tblPr>
              <a:tblGrid>
                <a:gridCol w="612868">
                  <a:extLst>
                    <a:ext uri="{9D8B030D-6E8A-4147-A177-3AD203B41FA5}">
                      <a16:colId xmlns:a16="http://schemas.microsoft.com/office/drawing/2014/main" val="2331629723"/>
                    </a:ext>
                  </a:extLst>
                </a:gridCol>
                <a:gridCol w="7354404">
                  <a:extLst>
                    <a:ext uri="{9D8B030D-6E8A-4147-A177-3AD203B41FA5}">
                      <a16:colId xmlns:a16="http://schemas.microsoft.com/office/drawing/2014/main" val="656878960"/>
                    </a:ext>
                  </a:extLst>
                </a:gridCol>
              </a:tblGrid>
              <a:tr h="360000">
                <a:tc>
                  <a:txBody>
                    <a:bodyPr/>
                    <a:lstStyle/>
                    <a:p>
                      <a:pPr>
                        <a:lnSpc>
                          <a:spcPts val="1600"/>
                        </a:lnSpc>
                      </a:pPr>
                      <a:r>
                        <a:rPr lang="en-US" sz="1400" b="0" dirty="0">
                          <a:solidFill>
                            <a:schemeClr val="accent3"/>
                          </a:solidFill>
                          <a:latin typeface="+mn-lt"/>
                        </a:rPr>
                        <a:t>1.</a:t>
                      </a:r>
                    </a:p>
                  </a:txBody>
                  <a:tcPr anchor="ctr">
                    <a:lnL w="12700" cmpd="sng">
                      <a:noFill/>
                    </a:lnL>
                    <a:lnR w="12700" cmpd="sng">
                      <a:noFill/>
                    </a:lnR>
                    <a:lnT w="3175" cap="flat" cmpd="sng" algn="ctr">
                      <a:solidFill>
                        <a:schemeClr val="bg1">
                          <a:lumMod val="60000"/>
                          <a:lumOff val="40000"/>
                        </a:schemeClr>
                      </a:solidFill>
                      <a:prstDash val="solid"/>
                      <a:round/>
                      <a:headEnd type="none" w="med" len="med"/>
                      <a:tailEnd type="none" w="med" len="med"/>
                    </a:lnT>
                    <a:lnB w="3175" cap="flat" cmpd="sng" algn="ctr">
                      <a:solidFill>
                        <a:schemeClr val="bg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600"/>
                        </a:lnSpc>
                      </a:pPr>
                      <a:r>
                        <a:rPr lang="en-US" sz="1400" b="0" dirty="0">
                          <a:solidFill>
                            <a:schemeClr val="bg1"/>
                          </a:solidFill>
                          <a:latin typeface="+mn-lt"/>
                        </a:rPr>
                        <a:t>AEMC 101: who we are/what we do</a:t>
                      </a:r>
                    </a:p>
                  </a:txBody>
                  <a:tcPr anchor="ctr">
                    <a:lnL w="12700" cmpd="sng">
                      <a:noFill/>
                    </a:lnL>
                    <a:lnR w="12700" cmpd="sng">
                      <a:noFill/>
                    </a:lnR>
                    <a:lnT w="3175" cap="flat" cmpd="sng" algn="ctr">
                      <a:solidFill>
                        <a:schemeClr val="bg1">
                          <a:lumMod val="60000"/>
                          <a:lumOff val="40000"/>
                        </a:schemeClr>
                      </a:solidFill>
                      <a:prstDash val="solid"/>
                      <a:round/>
                      <a:headEnd type="none" w="med" len="med"/>
                      <a:tailEnd type="none" w="med" len="med"/>
                    </a:lnT>
                    <a:lnB w="3175" cap="flat" cmpd="sng" algn="ctr">
                      <a:solidFill>
                        <a:schemeClr val="bg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91696447"/>
                  </a:ext>
                </a:extLst>
              </a:tr>
              <a:tr h="360000">
                <a:tc>
                  <a:txBody>
                    <a:bodyPr/>
                    <a:lstStyle/>
                    <a:p>
                      <a:pPr>
                        <a:lnSpc>
                          <a:spcPts val="1600"/>
                        </a:lnSpc>
                      </a:pPr>
                      <a:r>
                        <a:rPr lang="en-US" sz="1400" b="0" dirty="0">
                          <a:solidFill>
                            <a:schemeClr val="accent3"/>
                          </a:solidFill>
                          <a:latin typeface="+mn-lt"/>
                        </a:rPr>
                        <a:t>2.</a:t>
                      </a:r>
                    </a:p>
                  </a:txBody>
                  <a:tcPr anchor="ctr">
                    <a:lnL w="12700" cmpd="sng">
                      <a:noFill/>
                    </a:lnL>
                    <a:lnR w="12700" cmpd="sng">
                      <a:noFill/>
                    </a:lnR>
                    <a:lnT w="3175" cap="flat" cmpd="sng" algn="ctr">
                      <a:solidFill>
                        <a:schemeClr val="bg1">
                          <a:lumMod val="60000"/>
                          <a:lumOff val="40000"/>
                        </a:schemeClr>
                      </a:solidFill>
                      <a:prstDash val="solid"/>
                      <a:round/>
                      <a:headEnd type="none" w="med" len="med"/>
                      <a:tailEnd type="none" w="med" len="med"/>
                    </a:lnT>
                    <a:lnB w="3175" cap="flat" cmpd="sng" algn="ctr">
                      <a:solidFill>
                        <a:schemeClr val="bg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600"/>
                        </a:lnSpc>
                      </a:pPr>
                      <a:r>
                        <a:rPr lang="en-US" sz="1400" b="0" dirty="0">
                          <a:solidFill>
                            <a:schemeClr val="bg1"/>
                          </a:solidFill>
                          <a:latin typeface="+mn-lt"/>
                        </a:rPr>
                        <a:t>Demand response: what is it?</a:t>
                      </a:r>
                    </a:p>
                  </a:txBody>
                  <a:tcPr anchor="ctr">
                    <a:lnL w="12700" cmpd="sng">
                      <a:noFill/>
                    </a:lnL>
                    <a:lnR w="12700" cmpd="sng">
                      <a:noFill/>
                    </a:lnR>
                    <a:lnT w="3175" cap="flat" cmpd="sng" algn="ctr">
                      <a:solidFill>
                        <a:schemeClr val="bg1">
                          <a:lumMod val="60000"/>
                          <a:lumOff val="40000"/>
                        </a:schemeClr>
                      </a:solidFill>
                      <a:prstDash val="solid"/>
                      <a:round/>
                      <a:headEnd type="none" w="med" len="med"/>
                      <a:tailEnd type="none" w="med" len="med"/>
                    </a:lnT>
                    <a:lnB w="3175" cap="flat" cmpd="sng" algn="ctr">
                      <a:solidFill>
                        <a:schemeClr val="bg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7978296"/>
                  </a:ext>
                </a:extLst>
              </a:tr>
              <a:tr h="360000">
                <a:tc>
                  <a:txBody>
                    <a:bodyPr/>
                    <a:lstStyle/>
                    <a:p>
                      <a:pPr>
                        <a:lnSpc>
                          <a:spcPts val="1600"/>
                        </a:lnSpc>
                      </a:pPr>
                      <a:r>
                        <a:rPr lang="en-US" sz="1400" b="0" dirty="0">
                          <a:solidFill>
                            <a:schemeClr val="accent3"/>
                          </a:solidFill>
                          <a:latin typeface="+mn-lt"/>
                        </a:rPr>
                        <a:t>3.</a:t>
                      </a:r>
                    </a:p>
                  </a:txBody>
                  <a:tcPr anchor="ctr">
                    <a:lnL w="12700" cmpd="sng">
                      <a:noFill/>
                    </a:lnL>
                    <a:lnR w="12700" cmpd="sng">
                      <a:noFill/>
                    </a:lnR>
                    <a:lnT w="3175" cap="flat" cmpd="sng" algn="ctr">
                      <a:solidFill>
                        <a:schemeClr val="bg1">
                          <a:lumMod val="60000"/>
                          <a:lumOff val="40000"/>
                        </a:schemeClr>
                      </a:solidFill>
                      <a:prstDash val="solid"/>
                      <a:round/>
                      <a:headEnd type="none" w="med" len="med"/>
                      <a:tailEnd type="none" w="med" len="med"/>
                    </a:lnT>
                    <a:lnB w="3175" cap="flat" cmpd="sng" algn="ctr">
                      <a:solidFill>
                        <a:schemeClr val="bg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600"/>
                        </a:lnSpc>
                      </a:pPr>
                      <a:r>
                        <a:rPr lang="en-US" sz="1400" b="0" dirty="0">
                          <a:solidFill>
                            <a:schemeClr val="bg1"/>
                          </a:solidFill>
                          <a:latin typeface="+mn-lt"/>
                        </a:rPr>
                        <a:t>Wholesale demand response rule change</a:t>
                      </a:r>
                    </a:p>
                  </a:txBody>
                  <a:tcPr anchor="ctr">
                    <a:lnL w="12700" cmpd="sng">
                      <a:noFill/>
                    </a:lnL>
                    <a:lnR w="12700" cmpd="sng">
                      <a:noFill/>
                    </a:lnR>
                    <a:lnT w="3175" cap="flat" cmpd="sng" algn="ctr">
                      <a:solidFill>
                        <a:schemeClr val="bg1">
                          <a:lumMod val="60000"/>
                          <a:lumOff val="40000"/>
                        </a:schemeClr>
                      </a:solidFill>
                      <a:prstDash val="solid"/>
                      <a:round/>
                      <a:headEnd type="none" w="med" len="med"/>
                      <a:tailEnd type="none" w="med" len="med"/>
                    </a:lnT>
                    <a:lnB w="3175" cap="flat" cmpd="sng" algn="ctr">
                      <a:solidFill>
                        <a:schemeClr val="bg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2006375"/>
                  </a:ext>
                </a:extLst>
              </a:tr>
              <a:tr h="360000">
                <a:tc>
                  <a:txBody>
                    <a:bodyPr/>
                    <a:lstStyle/>
                    <a:p>
                      <a:pPr>
                        <a:lnSpc>
                          <a:spcPts val="1600"/>
                        </a:lnSpc>
                      </a:pPr>
                      <a:r>
                        <a:rPr lang="en-US" sz="1400" b="0" dirty="0">
                          <a:solidFill>
                            <a:schemeClr val="accent3"/>
                          </a:solidFill>
                          <a:latin typeface="+mn-lt"/>
                        </a:rPr>
                        <a:t>4.</a:t>
                      </a:r>
                    </a:p>
                  </a:txBody>
                  <a:tcPr anchor="ctr">
                    <a:lnL w="12700" cmpd="sng">
                      <a:noFill/>
                    </a:lnL>
                    <a:lnR w="12700" cmpd="sng">
                      <a:noFill/>
                    </a:lnR>
                    <a:lnT w="3175" cap="flat" cmpd="sng" algn="ctr">
                      <a:solidFill>
                        <a:schemeClr val="bg1">
                          <a:lumMod val="60000"/>
                          <a:lumOff val="40000"/>
                        </a:schemeClr>
                      </a:solidFill>
                      <a:prstDash val="solid"/>
                      <a:round/>
                      <a:headEnd type="none" w="med" len="med"/>
                      <a:tailEnd type="none" w="med" len="med"/>
                    </a:lnT>
                    <a:lnB w="3175" cap="flat" cmpd="sng" algn="ctr">
                      <a:solidFill>
                        <a:schemeClr val="bg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600"/>
                        </a:lnSpc>
                      </a:pPr>
                      <a:r>
                        <a:rPr lang="en-US" sz="1400" b="0" dirty="0">
                          <a:solidFill>
                            <a:schemeClr val="bg1"/>
                          </a:solidFill>
                          <a:latin typeface="+mn-lt"/>
                        </a:rPr>
                        <a:t>Whither demand response? A 2-sided market?</a:t>
                      </a:r>
                    </a:p>
                  </a:txBody>
                  <a:tcPr anchor="ctr">
                    <a:lnL w="12700" cmpd="sng">
                      <a:noFill/>
                    </a:lnL>
                    <a:lnR w="12700" cmpd="sng">
                      <a:noFill/>
                    </a:lnR>
                    <a:lnT w="3175" cap="flat" cmpd="sng" algn="ctr">
                      <a:solidFill>
                        <a:schemeClr val="bg1">
                          <a:lumMod val="60000"/>
                          <a:lumOff val="40000"/>
                        </a:schemeClr>
                      </a:solidFill>
                      <a:prstDash val="solid"/>
                      <a:round/>
                      <a:headEnd type="none" w="med" len="med"/>
                      <a:tailEnd type="none" w="med" len="med"/>
                    </a:lnT>
                    <a:lnB w="3175" cap="flat" cmpd="sng" algn="ctr">
                      <a:solidFill>
                        <a:schemeClr val="bg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282413"/>
                  </a:ext>
                </a:extLst>
              </a:tr>
            </a:tbl>
          </a:graphicData>
        </a:graphic>
      </p:graphicFrame>
    </p:spTree>
    <p:extLst>
      <p:ext uri="{BB962C8B-B14F-4D97-AF65-F5344CB8AC3E}">
        <p14:creationId xmlns:p14="http://schemas.microsoft.com/office/powerpoint/2010/main" val="1451084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Who we are: the roles of each of the market bodies</a:t>
            </a:r>
            <a:endParaRPr lang="en-AU" dirty="0"/>
          </a:p>
        </p:txBody>
      </p:sp>
      <p:sp>
        <p:nvSpPr>
          <p:cNvPr id="4" name="Slide Number Placeholder 3"/>
          <p:cNvSpPr>
            <a:spLocks noGrp="1"/>
          </p:cNvSpPr>
          <p:nvPr>
            <p:ph type="sldNum" sz="quarter" idx="12"/>
          </p:nvPr>
        </p:nvSpPr>
        <p:spPr/>
        <p:txBody>
          <a:bodyPr/>
          <a:lstStyle/>
          <a:p>
            <a:fld id="{73A9E820-FCDC-9D4F-B422-DEB35CEB4BD2}" type="slidenum">
              <a:rPr lang="en-US" smtClean="0"/>
              <a:t>3</a:t>
            </a:fld>
            <a:endParaRPr lang="en-US"/>
          </a:p>
        </p:txBody>
      </p:sp>
      <p:sp>
        <p:nvSpPr>
          <p:cNvPr id="5" name="Text Placeholder 3">
            <a:extLst>
              <a:ext uri="{FF2B5EF4-FFF2-40B4-BE49-F238E27FC236}">
                <a16:creationId xmlns:a16="http://schemas.microsoft.com/office/drawing/2014/main" id="{2CB94028-CC03-4644-8175-A41A2E749AD0}"/>
              </a:ext>
            </a:extLst>
          </p:cNvPr>
          <p:cNvSpPr txBox="1">
            <a:spLocks/>
          </p:cNvSpPr>
          <p:nvPr/>
        </p:nvSpPr>
        <p:spPr>
          <a:xfrm>
            <a:off x="2568435" y="4526481"/>
            <a:ext cx="4167710" cy="588010"/>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b="1" dirty="0">
                <a:solidFill>
                  <a:schemeClr val="accent1"/>
                </a:solidFill>
              </a:rPr>
              <a:t>Energy Security Board (ESB)</a:t>
            </a:r>
            <a:br>
              <a:rPr lang="en-US" sz="1200" b="1" dirty="0"/>
            </a:br>
            <a:r>
              <a:rPr lang="en-US" sz="1200" dirty="0"/>
              <a:t> Established by the COAG Energy Council to coordinate implementation of the Finkel Review’s recommendations</a:t>
            </a:r>
          </a:p>
        </p:txBody>
      </p:sp>
      <p:sp>
        <p:nvSpPr>
          <p:cNvPr id="6" name="Text Placeholder 3">
            <a:extLst>
              <a:ext uri="{FF2B5EF4-FFF2-40B4-BE49-F238E27FC236}">
                <a16:creationId xmlns:a16="http://schemas.microsoft.com/office/drawing/2014/main" id="{453B6AE9-6E5E-47C1-897C-054A4B6A7F2F}"/>
              </a:ext>
            </a:extLst>
          </p:cNvPr>
          <p:cNvSpPr txBox="1">
            <a:spLocks/>
          </p:cNvSpPr>
          <p:nvPr/>
        </p:nvSpPr>
        <p:spPr>
          <a:xfrm>
            <a:off x="6646208" y="4624764"/>
            <a:ext cx="1993729" cy="588010"/>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100" i="1" dirty="0">
                <a:solidFill>
                  <a:schemeClr val="accent1"/>
                </a:solidFill>
              </a:rPr>
              <a:t>Five ESB members: AEMC; AER; AEMO; independent deputy Chair; independent Chair</a:t>
            </a:r>
          </a:p>
        </p:txBody>
      </p:sp>
      <p:sp>
        <p:nvSpPr>
          <p:cNvPr id="2" name="Left Brace 1">
            <a:extLst>
              <a:ext uri="{FF2B5EF4-FFF2-40B4-BE49-F238E27FC236}">
                <a16:creationId xmlns:a16="http://schemas.microsoft.com/office/drawing/2014/main" id="{2538E0F3-8E7D-4F43-B5CE-CE40F34435A4}"/>
              </a:ext>
            </a:extLst>
          </p:cNvPr>
          <p:cNvSpPr/>
          <p:nvPr/>
        </p:nvSpPr>
        <p:spPr>
          <a:xfrm rot="-5400000">
            <a:off x="4306116" y="467360"/>
            <a:ext cx="392287" cy="7733657"/>
          </a:xfrm>
          <a:prstGeom prst="leftBrace">
            <a:avLst/>
          </a:prstGeom>
          <a:ln w="22225">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spTree>
    <p:extLst>
      <p:ext uri="{BB962C8B-B14F-4D97-AF65-F5344CB8AC3E}">
        <p14:creationId xmlns:p14="http://schemas.microsoft.com/office/powerpoint/2010/main" val="3618508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566F4-734D-E946-A578-96212C2A7A7D}"/>
              </a:ext>
            </a:extLst>
          </p:cNvPr>
          <p:cNvSpPr>
            <a:spLocks noGrp="1"/>
          </p:cNvSpPr>
          <p:nvPr>
            <p:ph type="title"/>
          </p:nvPr>
        </p:nvSpPr>
        <p:spPr/>
        <p:txBody>
          <a:bodyPr/>
          <a:lstStyle/>
          <a:p>
            <a:r>
              <a:rPr lang="en-AU" dirty="0"/>
              <a:t>What is demand response (DR)?</a:t>
            </a:r>
            <a:endParaRPr lang="en-US" dirty="0"/>
          </a:p>
        </p:txBody>
      </p:sp>
      <p:sp>
        <p:nvSpPr>
          <p:cNvPr id="3" name="Slide Number Placeholder 2">
            <a:extLst>
              <a:ext uri="{FF2B5EF4-FFF2-40B4-BE49-F238E27FC236}">
                <a16:creationId xmlns:a16="http://schemas.microsoft.com/office/drawing/2014/main" id="{3ED61CE8-FA19-6941-A983-40CF67C16D2E}"/>
              </a:ext>
            </a:extLst>
          </p:cNvPr>
          <p:cNvSpPr>
            <a:spLocks noGrp="1"/>
          </p:cNvSpPr>
          <p:nvPr>
            <p:ph type="sldNum" sz="quarter" idx="12"/>
          </p:nvPr>
        </p:nvSpPr>
        <p:spPr/>
        <p:txBody>
          <a:bodyPr/>
          <a:lstStyle/>
          <a:p>
            <a:fld id="{73A9E820-FCDC-9D4F-B422-DEB35CEB4BD2}" type="slidenum">
              <a:rPr lang="en-US" smtClean="0"/>
              <a:t>4</a:t>
            </a:fld>
            <a:endParaRPr lang="en-US"/>
          </a:p>
        </p:txBody>
      </p:sp>
      <p:graphicFrame>
        <p:nvGraphicFramePr>
          <p:cNvPr id="6" name="Table 5">
            <a:extLst>
              <a:ext uri="{FF2B5EF4-FFF2-40B4-BE49-F238E27FC236}">
                <a16:creationId xmlns:a16="http://schemas.microsoft.com/office/drawing/2014/main" id="{ADFE2346-6151-0B44-9733-BFD033ABC801}"/>
              </a:ext>
            </a:extLst>
          </p:cNvPr>
          <p:cNvGraphicFramePr>
            <a:graphicFrameLocks noGrp="1"/>
          </p:cNvGraphicFramePr>
          <p:nvPr>
            <p:extLst>
              <p:ext uri="{D42A27DB-BD31-4B8C-83A1-F6EECF244321}">
                <p14:modId xmlns:p14="http://schemas.microsoft.com/office/powerpoint/2010/main" val="1240093324"/>
              </p:ext>
            </p:extLst>
          </p:nvPr>
        </p:nvGraphicFramePr>
        <p:xfrm>
          <a:off x="1693889" y="1631703"/>
          <a:ext cx="6659644" cy="3174870"/>
        </p:xfrm>
        <a:graphic>
          <a:graphicData uri="http://schemas.openxmlformats.org/drawingml/2006/table">
            <a:tbl>
              <a:tblPr firstRow="1" bandRow="1">
                <a:tableStyleId>{5C22544A-7EE6-4342-B048-85BDC9FD1C3A}</a:tableStyleId>
              </a:tblPr>
              <a:tblGrid>
                <a:gridCol w="3089765">
                  <a:extLst>
                    <a:ext uri="{9D8B030D-6E8A-4147-A177-3AD203B41FA5}">
                      <a16:colId xmlns:a16="http://schemas.microsoft.com/office/drawing/2014/main" val="1849933392"/>
                    </a:ext>
                  </a:extLst>
                </a:gridCol>
                <a:gridCol w="3569879">
                  <a:extLst>
                    <a:ext uri="{9D8B030D-6E8A-4147-A177-3AD203B41FA5}">
                      <a16:colId xmlns:a16="http://schemas.microsoft.com/office/drawing/2014/main" val="940851383"/>
                    </a:ext>
                  </a:extLst>
                </a:gridCol>
              </a:tblGrid>
              <a:tr h="317018">
                <a:tc gridSpan="2">
                  <a:txBody>
                    <a:bodyPr/>
                    <a:lstStyle/>
                    <a:p>
                      <a:pPr algn="ctr"/>
                      <a:r>
                        <a:rPr lang="en-US" sz="1400" b="1" dirty="0">
                          <a:solidFill>
                            <a:schemeClr val="accent3"/>
                          </a:solidFill>
                        </a:rPr>
                        <a:t>Table 1: </a:t>
                      </a:r>
                      <a:r>
                        <a:rPr lang="en-US" sz="1400" b="1" dirty="0">
                          <a:solidFill>
                            <a:schemeClr val="bg1"/>
                          </a:solidFill>
                        </a:rPr>
                        <a:t>Types of demand response</a:t>
                      </a:r>
                    </a:p>
                  </a:txBody>
                  <a:tcPr marL="0" marR="0" marT="0" marB="0">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200" b="0" dirty="0">
                        <a:solidFill>
                          <a:schemeClr val="bg1"/>
                        </a:solidFill>
                      </a:endParaRPr>
                    </a:p>
                  </a:txBody>
                  <a:tcPr marL="0" marR="0" marT="0" marB="0">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02859099"/>
                  </a:ext>
                </a:extLst>
              </a:tr>
              <a:tr h="397240">
                <a:tc>
                  <a:txBody>
                    <a:bodyPr/>
                    <a:lstStyle/>
                    <a:p>
                      <a:r>
                        <a:rPr lang="en-US" sz="1300" b="1" cap="all" baseline="0" dirty="0">
                          <a:solidFill>
                            <a:schemeClr val="accent3"/>
                          </a:solidFill>
                        </a:rPr>
                        <a:t>TYPE OF DR</a:t>
                      </a:r>
                      <a:endParaRPr lang="en-US" sz="1300" b="0" cap="all" baseline="0" dirty="0">
                        <a:solidFill>
                          <a:schemeClr val="accent3"/>
                        </a:solidFill>
                      </a:endParaRPr>
                    </a:p>
                  </a:txBody>
                  <a:tcPr marL="36000" marR="7200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r>
                        <a:rPr lang="en-US" sz="1300" b="1" cap="all" baseline="0" dirty="0">
                          <a:solidFill>
                            <a:schemeClr val="accent3"/>
                          </a:solidFill>
                        </a:rPr>
                        <a:t>DESCRIPTION</a:t>
                      </a:r>
                      <a:endParaRPr lang="en-US" sz="1300" b="0" cap="all" baseline="0" dirty="0">
                        <a:solidFill>
                          <a:schemeClr val="accent3"/>
                        </a:solidFill>
                      </a:endParaRPr>
                    </a:p>
                  </a:txBody>
                  <a:tcPr marL="36000" marR="7200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8636801"/>
                  </a:ext>
                </a:extLst>
              </a:tr>
              <a:tr h="533407">
                <a:tc>
                  <a:txBody>
                    <a:bodyPr/>
                    <a:lstStyle/>
                    <a:p>
                      <a:r>
                        <a:rPr lang="en-AU" sz="1300" b="0" dirty="0">
                          <a:solidFill>
                            <a:schemeClr val="bg1"/>
                          </a:solidFill>
                        </a:rPr>
                        <a:t>Wholesale (i.e. energy) </a:t>
                      </a:r>
                      <a:r>
                        <a:rPr lang="en-AU" sz="1300" b="0" i="1" dirty="0">
                          <a:solidFill>
                            <a:schemeClr val="bg1"/>
                          </a:solidFill>
                        </a:rPr>
                        <a:t>in market</a:t>
                      </a:r>
                      <a:endParaRPr lang="en-US" sz="1300" b="0" dirty="0">
                        <a:solidFill>
                          <a:schemeClr val="bg1"/>
                        </a:solidFill>
                      </a:endParaRPr>
                    </a:p>
                  </a:txBody>
                  <a:tcPr marL="36000" marR="7200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r>
                        <a:rPr lang="en-AU" sz="1300" b="0" dirty="0">
                          <a:solidFill>
                            <a:schemeClr val="bg1"/>
                          </a:solidFill>
                        </a:rPr>
                        <a:t>Participating in the wholesale spot and contract energy markets</a:t>
                      </a:r>
                    </a:p>
                  </a:txBody>
                  <a:tcPr marL="36000" marR="7200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908069"/>
                  </a:ext>
                </a:extLst>
              </a:tr>
              <a:tr h="517160">
                <a:tc>
                  <a:txBody>
                    <a:bodyPr/>
                    <a:lstStyle/>
                    <a:p>
                      <a:r>
                        <a:rPr lang="en-US" sz="1300" b="0" dirty="0">
                          <a:solidFill>
                            <a:schemeClr val="bg1"/>
                          </a:solidFill>
                        </a:rPr>
                        <a:t>Ancillary service </a:t>
                      </a:r>
                      <a:r>
                        <a:rPr lang="en-US" sz="1300" b="0" i="1" dirty="0">
                          <a:solidFill>
                            <a:schemeClr val="bg1"/>
                          </a:solidFill>
                        </a:rPr>
                        <a:t>in market</a:t>
                      </a:r>
                      <a:endParaRPr lang="en-US" sz="1300" b="0" dirty="0">
                        <a:solidFill>
                          <a:schemeClr val="bg1"/>
                        </a:solidFill>
                      </a:endParaRPr>
                    </a:p>
                  </a:txBody>
                  <a:tcPr marL="36000" marR="7200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r>
                        <a:rPr lang="en-AU" sz="1300" b="0" dirty="0">
                          <a:solidFill>
                            <a:schemeClr val="bg1"/>
                          </a:solidFill>
                        </a:rPr>
                        <a:t>Providing ancillary services (e.g. contingency FCAS lower or raise services)</a:t>
                      </a:r>
                      <a:endParaRPr lang="en-US" sz="1300" b="0" dirty="0">
                        <a:solidFill>
                          <a:schemeClr val="bg1"/>
                        </a:solidFill>
                      </a:endParaRPr>
                    </a:p>
                  </a:txBody>
                  <a:tcPr marL="36000" marR="7200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4620528"/>
                  </a:ext>
                </a:extLst>
              </a:tr>
              <a:tr h="584617">
                <a:tc>
                  <a:txBody>
                    <a:bodyPr/>
                    <a:lstStyle/>
                    <a:p>
                      <a:r>
                        <a:rPr lang="en-US" sz="1300" b="0" dirty="0">
                          <a:solidFill>
                            <a:schemeClr val="bg1"/>
                          </a:solidFill>
                        </a:rPr>
                        <a:t>Out-of-market (‘emergency’)</a:t>
                      </a:r>
                    </a:p>
                  </a:txBody>
                  <a:tcPr marL="36000" marR="7200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r>
                        <a:rPr lang="en-AU" sz="1300" b="0" dirty="0">
                          <a:solidFill>
                            <a:schemeClr val="bg1"/>
                          </a:solidFill>
                        </a:rPr>
                        <a:t>Participate in AEMO’s RERT program, providing out-of-market reserves</a:t>
                      </a:r>
                      <a:endParaRPr lang="en-US" sz="1300" b="0" dirty="0">
                        <a:solidFill>
                          <a:schemeClr val="bg1"/>
                        </a:solidFill>
                      </a:endParaRPr>
                    </a:p>
                  </a:txBody>
                  <a:tcPr marL="36000" marR="7200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45263551"/>
                  </a:ext>
                </a:extLst>
              </a:tr>
              <a:tr h="412714">
                <a:tc>
                  <a:txBody>
                    <a:bodyPr/>
                    <a:lstStyle/>
                    <a:p>
                      <a:r>
                        <a:rPr lang="en-US" sz="1300" b="0" dirty="0">
                          <a:solidFill>
                            <a:schemeClr val="bg1"/>
                          </a:solidFill>
                        </a:rPr>
                        <a:t>Network</a:t>
                      </a:r>
                    </a:p>
                  </a:txBody>
                  <a:tcPr marL="36000" marR="7200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r>
                        <a:rPr lang="en-US" sz="1300" b="0" dirty="0">
                          <a:solidFill>
                            <a:schemeClr val="bg1"/>
                          </a:solidFill>
                        </a:rPr>
                        <a:t>Helping a (T/D) network business to provide network services to its consumers</a:t>
                      </a:r>
                    </a:p>
                  </a:txBody>
                  <a:tcPr marL="36000" marR="7200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3664168"/>
                  </a:ext>
                </a:extLst>
              </a:tr>
              <a:tr h="412714">
                <a:tc gridSpan="2">
                  <a:txBody>
                    <a:bodyPr/>
                    <a:lstStyle/>
                    <a:p>
                      <a:r>
                        <a:rPr lang="en-US" sz="800" b="1" dirty="0">
                          <a:solidFill>
                            <a:schemeClr val="bg1"/>
                          </a:solidFill>
                        </a:rPr>
                        <a:t>Source:</a:t>
                      </a:r>
                      <a:r>
                        <a:rPr lang="en-US" sz="800" b="0" dirty="0">
                          <a:solidFill>
                            <a:schemeClr val="bg1"/>
                          </a:solidFill>
                        </a:rPr>
                        <a:t> AEMC, </a:t>
                      </a:r>
                      <a:r>
                        <a:rPr lang="en-AU" sz="800" b="0" i="1" dirty="0">
                          <a:solidFill>
                            <a:schemeClr val="bg1"/>
                          </a:solidFill>
                        </a:rPr>
                        <a:t>Wholesale demand response mechanism</a:t>
                      </a:r>
                      <a:r>
                        <a:rPr lang="en-AU" sz="800" b="0" dirty="0">
                          <a:solidFill>
                            <a:schemeClr val="bg1"/>
                          </a:solidFill>
                        </a:rPr>
                        <a:t>, Draft rule determination, 18 July 2019</a:t>
                      </a:r>
                      <a:endParaRPr lang="en-US" sz="800" b="0" dirty="0">
                        <a:solidFill>
                          <a:schemeClr val="bg1"/>
                        </a:solidFill>
                      </a:endParaRP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n-US" sz="800" b="0" dirty="0">
                        <a:solidFill>
                          <a:schemeClr val="bg1"/>
                        </a:solidFill>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29286372"/>
                  </a:ext>
                </a:extLst>
              </a:tr>
            </a:tbl>
          </a:graphicData>
        </a:graphic>
      </p:graphicFrame>
      <p:sp>
        <p:nvSpPr>
          <p:cNvPr id="5" name="Content Placeholder 2">
            <a:extLst>
              <a:ext uri="{FF2B5EF4-FFF2-40B4-BE49-F238E27FC236}">
                <a16:creationId xmlns:a16="http://schemas.microsoft.com/office/drawing/2014/main" id="{37549590-4FC8-472C-A90B-34354F77E7F1}"/>
              </a:ext>
            </a:extLst>
          </p:cNvPr>
          <p:cNvSpPr txBox="1">
            <a:spLocks/>
          </p:cNvSpPr>
          <p:nvPr/>
        </p:nvSpPr>
        <p:spPr>
          <a:xfrm>
            <a:off x="253533" y="727849"/>
            <a:ext cx="8100000" cy="658741"/>
          </a:xfrm>
          <a:prstGeom prst="rect">
            <a:avLst/>
          </a:prstGeom>
        </p:spPr>
        <p:txBody>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t>Consumers of electricity changing their level of consumption in the short-term in response to signals to do so</a:t>
            </a:r>
            <a:endParaRPr lang="en-US" dirty="0"/>
          </a:p>
        </p:txBody>
      </p:sp>
    </p:spTree>
    <p:extLst>
      <p:ext uri="{BB962C8B-B14F-4D97-AF65-F5344CB8AC3E}">
        <p14:creationId xmlns:p14="http://schemas.microsoft.com/office/powerpoint/2010/main" val="8671656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566F4-734D-E946-A578-96212C2A7A7D}"/>
              </a:ext>
            </a:extLst>
          </p:cNvPr>
          <p:cNvSpPr>
            <a:spLocks noGrp="1"/>
          </p:cNvSpPr>
          <p:nvPr>
            <p:ph type="title"/>
          </p:nvPr>
        </p:nvSpPr>
        <p:spPr/>
        <p:txBody>
          <a:bodyPr/>
          <a:lstStyle/>
          <a:p>
            <a:r>
              <a:rPr lang="en-AU" dirty="0"/>
              <a:t>DR: much more than peak demand ‘shaving’</a:t>
            </a:r>
            <a:endParaRPr lang="en-US" dirty="0"/>
          </a:p>
        </p:txBody>
      </p:sp>
      <p:sp>
        <p:nvSpPr>
          <p:cNvPr id="3" name="Slide Number Placeholder 2">
            <a:extLst>
              <a:ext uri="{FF2B5EF4-FFF2-40B4-BE49-F238E27FC236}">
                <a16:creationId xmlns:a16="http://schemas.microsoft.com/office/drawing/2014/main" id="{3ED61CE8-FA19-6941-A983-40CF67C16D2E}"/>
              </a:ext>
            </a:extLst>
          </p:cNvPr>
          <p:cNvSpPr>
            <a:spLocks noGrp="1"/>
          </p:cNvSpPr>
          <p:nvPr>
            <p:ph type="sldNum" sz="quarter" idx="12"/>
          </p:nvPr>
        </p:nvSpPr>
        <p:spPr/>
        <p:txBody>
          <a:bodyPr/>
          <a:lstStyle/>
          <a:p>
            <a:fld id="{73A9E820-FCDC-9D4F-B422-DEB35CEB4BD2}" type="slidenum">
              <a:rPr lang="en-US" smtClean="0"/>
              <a:t>5</a:t>
            </a:fld>
            <a:endParaRPr lang="en-US"/>
          </a:p>
        </p:txBody>
      </p:sp>
      <p:sp>
        <p:nvSpPr>
          <p:cNvPr id="5" name="Content Placeholder 2">
            <a:extLst>
              <a:ext uri="{FF2B5EF4-FFF2-40B4-BE49-F238E27FC236}">
                <a16:creationId xmlns:a16="http://schemas.microsoft.com/office/drawing/2014/main" id="{37549590-4FC8-472C-A90B-34354F77E7F1}"/>
              </a:ext>
            </a:extLst>
          </p:cNvPr>
          <p:cNvSpPr txBox="1">
            <a:spLocks/>
          </p:cNvSpPr>
          <p:nvPr/>
        </p:nvSpPr>
        <p:spPr>
          <a:xfrm>
            <a:off x="457200" y="810294"/>
            <a:ext cx="8092799" cy="3761705"/>
          </a:xfrm>
          <a:prstGeom prst="rect">
            <a:avLst/>
          </a:prstGeom>
        </p:spPr>
        <p:txBody>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AU" dirty="0"/>
              <a:t>Today, DR is largely seen as “</a:t>
            </a:r>
            <a:r>
              <a:rPr lang="en-AU" dirty="0" err="1"/>
              <a:t>nega</a:t>
            </a:r>
            <a:r>
              <a:rPr lang="en-AU" dirty="0"/>
              <a:t>-watts” (NW): saving network and energy costs at peak demand times</a:t>
            </a:r>
          </a:p>
          <a:p>
            <a:r>
              <a:rPr lang="en-AU" dirty="0"/>
              <a:t>But: demand </a:t>
            </a:r>
            <a:r>
              <a:rPr lang="en-AU" i="1" dirty="0"/>
              <a:t>response </a:t>
            </a:r>
            <a:r>
              <a:rPr lang="en-AU" dirty="0"/>
              <a:t>is increasingly needed in a world of increasing VRE penetration</a:t>
            </a:r>
          </a:p>
          <a:p>
            <a:pPr lvl="1">
              <a:spcAft>
                <a:spcPts val="1200"/>
              </a:spcAft>
              <a:buFont typeface="Wingdings" panose="05000000000000000000" pitchFamily="2" charset="2"/>
              <a:buChar char="Ø"/>
            </a:pPr>
            <a:r>
              <a:rPr lang="en-AU" sz="1400" dirty="0"/>
              <a:t>Both MW and NW - </a:t>
            </a:r>
            <a:r>
              <a:rPr lang="en-AU" sz="1400" i="1" dirty="0"/>
              <a:t>increasing</a:t>
            </a:r>
            <a:r>
              <a:rPr lang="en-AU" sz="1400" dirty="0"/>
              <a:t> demand at times of high VRE output to resolve problems caused by falling levels of minimum demand</a:t>
            </a:r>
          </a:p>
          <a:p>
            <a:r>
              <a:rPr lang="en-AU" dirty="0"/>
              <a:t>key role to play in ancillary service markets – potentially a cheaper, non-network, solution to “missing (system services) money”</a:t>
            </a:r>
          </a:p>
          <a:p>
            <a:pPr lvl="1">
              <a:buFont typeface="Wingdings" panose="05000000000000000000" pitchFamily="2" charset="2"/>
              <a:buChar char="Ø"/>
            </a:pPr>
            <a:r>
              <a:rPr lang="en-AU" sz="1400" dirty="0"/>
              <a:t>potential cheaper alternative to spilling wind and installing sync cons (i.e. low demand cases) as well as </a:t>
            </a:r>
            <a:r>
              <a:rPr lang="en-AU" sz="1400" dirty="0" err="1"/>
              <a:t>peakers</a:t>
            </a:r>
            <a:r>
              <a:rPr lang="en-AU" sz="1400" dirty="0"/>
              <a:t> (high demand cases)</a:t>
            </a:r>
          </a:p>
          <a:p>
            <a:pPr lvl="1">
              <a:spcAft>
                <a:spcPts val="1200"/>
              </a:spcAft>
              <a:buFont typeface="Wingdings" panose="05000000000000000000" pitchFamily="2" charset="2"/>
              <a:buChar char="Ø"/>
            </a:pPr>
            <a:r>
              <a:rPr lang="en-AU" sz="1400" dirty="0"/>
              <a:t>loads to be paid by wind generators to avoid being spilled?</a:t>
            </a:r>
          </a:p>
          <a:p>
            <a:r>
              <a:rPr lang="en-US" dirty="0"/>
              <a:t>storage is an example of “demand response” – can both increase demand (charging) and decrease demand (discharging)</a:t>
            </a:r>
          </a:p>
          <a:p>
            <a:pPr lvl="1">
              <a:buFont typeface="Wingdings" panose="05000000000000000000" pitchFamily="2" charset="2"/>
              <a:buChar char="Ø"/>
            </a:pPr>
            <a:endParaRPr lang="en-US" dirty="0"/>
          </a:p>
        </p:txBody>
      </p:sp>
    </p:spTree>
    <p:extLst>
      <p:ext uri="{BB962C8B-B14F-4D97-AF65-F5344CB8AC3E}">
        <p14:creationId xmlns:p14="http://schemas.microsoft.com/office/powerpoint/2010/main" val="6856669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E30B2BD-2900-2B4B-9947-2D11FA82FAB6}"/>
              </a:ext>
            </a:extLst>
          </p:cNvPr>
          <p:cNvSpPr txBox="1">
            <a:spLocks/>
          </p:cNvSpPr>
          <p:nvPr/>
        </p:nvSpPr>
        <p:spPr>
          <a:xfrm>
            <a:off x="306000" y="100668"/>
            <a:ext cx="8460000" cy="475332"/>
          </a:xfrm>
          <a:prstGeom prst="rect">
            <a:avLst/>
          </a:prstGeom>
        </p:spPr>
        <p:txBody>
          <a:bodyPr vert="horz" lIns="0" tIns="0" rIns="0" bIns="0" rtlCol="0" anchor="t" anchorCtr="0">
            <a:noAutofit/>
          </a:bodyPr>
          <a:lstStyle>
            <a:lvl1pPr algn="l" defTabSz="914400" rtl="0" eaLnBrk="1" latinLnBrk="0" hangingPunct="1">
              <a:lnSpc>
                <a:spcPts val="1800"/>
              </a:lnSpc>
              <a:spcBef>
                <a:spcPct val="0"/>
              </a:spcBef>
              <a:buNone/>
              <a:defRPr sz="1800" kern="1200">
                <a:solidFill>
                  <a:schemeClr val="accent3"/>
                </a:solidFill>
                <a:latin typeface="+mj-lt"/>
                <a:ea typeface="+mj-ea"/>
                <a:cs typeface="+mj-cs"/>
              </a:defRPr>
            </a:lvl1pPr>
          </a:lstStyle>
          <a:p>
            <a:r>
              <a:rPr lang="en-AU" dirty="0"/>
              <a:t>The changing shape of demand and the need for wholesale DR</a:t>
            </a:r>
            <a:br>
              <a:rPr lang="en-US" dirty="0"/>
            </a:br>
            <a:r>
              <a:rPr lang="en-US" sz="1600" dirty="0">
                <a:solidFill>
                  <a:schemeClr val="bg1">
                    <a:lumMod val="60000"/>
                    <a:lumOff val="40000"/>
                  </a:schemeClr>
                </a:solidFill>
              </a:rPr>
              <a:t>Median, 95th percentile, and 5th percentile of demand minus wind, SA, 2010-2019</a:t>
            </a:r>
            <a:endParaRPr lang="en-US" dirty="0">
              <a:solidFill>
                <a:schemeClr val="bg1">
                  <a:lumMod val="60000"/>
                  <a:lumOff val="40000"/>
                </a:schemeClr>
              </a:solidFill>
            </a:endParaRPr>
          </a:p>
        </p:txBody>
      </p:sp>
      <p:sp>
        <p:nvSpPr>
          <p:cNvPr id="3" name="Slide Number Placeholder 2">
            <a:extLst>
              <a:ext uri="{FF2B5EF4-FFF2-40B4-BE49-F238E27FC236}">
                <a16:creationId xmlns:a16="http://schemas.microsoft.com/office/drawing/2014/main" id="{8580B09F-ED8C-E241-9CE9-6DC7543605A3}"/>
              </a:ext>
            </a:extLst>
          </p:cNvPr>
          <p:cNvSpPr>
            <a:spLocks noGrp="1"/>
          </p:cNvSpPr>
          <p:nvPr>
            <p:ph type="sldNum" sz="quarter" idx="12"/>
          </p:nvPr>
        </p:nvSpPr>
        <p:spPr/>
        <p:txBody>
          <a:bodyPr/>
          <a:lstStyle/>
          <a:p>
            <a:fld id="{73A9E820-FCDC-9D4F-B422-DEB35CEB4BD2}" type="slidenum">
              <a:rPr lang="en-US" smtClean="0"/>
              <a:t>6</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266" y="662722"/>
            <a:ext cx="7069523" cy="44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08821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E30B2BD-2900-2B4B-9947-2D11FA82FAB6}"/>
              </a:ext>
            </a:extLst>
          </p:cNvPr>
          <p:cNvSpPr txBox="1">
            <a:spLocks/>
          </p:cNvSpPr>
          <p:nvPr/>
        </p:nvSpPr>
        <p:spPr>
          <a:xfrm>
            <a:off x="306000" y="100668"/>
            <a:ext cx="8460000" cy="475332"/>
          </a:xfrm>
          <a:prstGeom prst="rect">
            <a:avLst/>
          </a:prstGeom>
        </p:spPr>
        <p:txBody>
          <a:bodyPr vert="horz" lIns="0" tIns="0" rIns="0" bIns="0" rtlCol="0" anchor="t" anchorCtr="0">
            <a:noAutofit/>
          </a:bodyPr>
          <a:lstStyle>
            <a:lvl1pPr algn="l" defTabSz="914400" rtl="0" eaLnBrk="1" latinLnBrk="0" hangingPunct="1">
              <a:lnSpc>
                <a:spcPts val="1800"/>
              </a:lnSpc>
              <a:spcBef>
                <a:spcPct val="0"/>
              </a:spcBef>
              <a:buNone/>
              <a:defRPr sz="1800" kern="1200">
                <a:solidFill>
                  <a:schemeClr val="accent3"/>
                </a:solidFill>
                <a:latin typeface="+mj-lt"/>
                <a:ea typeface="+mj-ea"/>
                <a:cs typeface="+mj-cs"/>
              </a:defRPr>
            </a:lvl1pPr>
          </a:lstStyle>
          <a:p>
            <a:r>
              <a:rPr lang="en-US" dirty="0"/>
              <a:t>Network demand response – both increases and decreases in demand</a:t>
            </a:r>
            <a:br>
              <a:rPr lang="en-US" dirty="0"/>
            </a:br>
            <a:r>
              <a:rPr lang="en-US" sz="1600" dirty="0">
                <a:solidFill>
                  <a:schemeClr val="bg1">
                    <a:lumMod val="60000"/>
                    <a:lumOff val="40000"/>
                  </a:schemeClr>
                </a:solidFill>
              </a:rPr>
              <a:t>SAPN ‘solar sponge’ tariff</a:t>
            </a:r>
            <a:endParaRPr lang="en-US" dirty="0">
              <a:solidFill>
                <a:schemeClr val="bg1">
                  <a:lumMod val="60000"/>
                  <a:lumOff val="40000"/>
                </a:schemeClr>
              </a:solidFill>
            </a:endParaRPr>
          </a:p>
        </p:txBody>
      </p:sp>
      <p:sp>
        <p:nvSpPr>
          <p:cNvPr id="3" name="Slide Number Placeholder 2">
            <a:extLst>
              <a:ext uri="{FF2B5EF4-FFF2-40B4-BE49-F238E27FC236}">
                <a16:creationId xmlns:a16="http://schemas.microsoft.com/office/drawing/2014/main" id="{8580B09F-ED8C-E241-9CE9-6DC7543605A3}"/>
              </a:ext>
            </a:extLst>
          </p:cNvPr>
          <p:cNvSpPr>
            <a:spLocks noGrp="1"/>
          </p:cNvSpPr>
          <p:nvPr>
            <p:ph type="sldNum" sz="quarter" idx="12"/>
          </p:nvPr>
        </p:nvSpPr>
        <p:spPr/>
        <p:txBody>
          <a:bodyPr/>
          <a:lstStyle/>
          <a:p>
            <a:fld id="{73A9E820-FCDC-9D4F-B422-DEB35CEB4BD2}" type="slidenum">
              <a:rPr lang="en-US" smtClean="0"/>
              <a:t>7</a:t>
            </a:fld>
            <a:endParaRPr lang="en-US"/>
          </a:p>
        </p:txBody>
      </p:sp>
      <p:sp>
        <p:nvSpPr>
          <p:cNvPr id="7" name="Text Placeholder 3">
            <a:extLst>
              <a:ext uri="{FF2B5EF4-FFF2-40B4-BE49-F238E27FC236}">
                <a16:creationId xmlns:a16="http://schemas.microsoft.com/office/drawing/2014/main" id="{F51A8BCA-6CA1-4E60-8D14-7EE392BB22CA}"/>
              </a:ext>
            </a:extLst>
          </p:cNvPr>
          <p:cNvSpPr>
            <a:spLocks noGrp="1"/>
          </p:cNvSpPr>
          <p:nvPr>
            <p:ph type="body" sz="quarter" idx="13"/>
          </p:nvPr>
        </p:nvSpPr>
        <p:spPr>
          <a:xfrm>
            <a:off x="343862" y="840275"/>
            <a:ext cx="2556736" cy="3724230"/>
          </a:xfrm>
        </p:spPr>
        <p:txBody>
          <a:bodyPr/>
          <a:lstStyle/>
          <a:p>
            <a:r>
              <a:rPr lang="en-AU" dirty="0"/>
              <a:t>Network tariff provides opportunities for residential DR</a:t>
            </a:r>
          </a:p>
          <a:p>
            <a:pPr lvl="1">
              <a:spcAft>
                <a:spcPts val="1200"/>
              </a:spcAft>
              <a:buFont typeface="Wingdings" panose="05000000000000000000" pitchFamily="2" charset="2"/>
              <a:buChar char="Ø"/>
            </a:pPr>
            <a:r>
              <a:rPr lang="en-AU" sz="1400" dirty="0"/>
              <a:t>even greater benefits for DR under </a:t>
            </a:r>
            <a:r>
              <a:rPr lang="en-AU" sz="1400" i="1" dirty="0"/>
              <a:t>spot </a:t>
            </a:r>
            <a:r>
              <a:rPr lang="en-AU" sz="1400" dirty="0"/>
              <a:t>(i.e. wholesale) prices</a:t>
            </a:r>
          </a:p>
          <a:p>
            <a:r>
              <a:rPr lang="en-AU" dirty="0"/>
              <a:t>Demand shifting much more profitable during summer</a:t>
            </a:r>
          </a:p>
          <a:p>
            <a:pPr lvl="1">
              <a:buFont typeface="Wingdings" panose="05000000000000000000" pitchFamily="2" charset="2"/>
              <a:buChar char="Ø"/>
            </a:pPr>
            <a:r>
              <a:rPr lang="en-AU" sz="1400" dirty="0"/>
              <a:t>Higher prices and faster ramps</a:t>
            </a:r>
          </a:p>
        </p:txBody>
      </p:sp>
      <p:pic>
        <p:nvPicPr>
          <p:cNvPr id="2" name="Picture 1">
            <a:extLst>
              <a:ext uri="{FF2B5EF4-FFF2-40B4-BE49-F238E27FC236}">
                <a16:creationId xmlns:a16="http://schemas.microsoft.com/office/drawing/2014/main" id="{20031EF0-326E-4438-9723-66AD3BBAE23B}"/>
              </a:ext>
            </a:extLst>
          </p:cNvPr>
          <p:cNvPicPr>
            <a:picLocks noChangeAspect="1"/>
          </p:cNvPicPr>
          <p:nvPr/>
        </p:nvPicPr>
        <p:blipFill>
          <a:blip r:embed="rId2"/>
          <a:stretch>
            <a:fillRect/>
          </a:stretch>
        </p:blipFill>
        <p:spPr>
          <a:xfrm>
            <a:off x="3160445" y="835435"/>
            <a:ext cx="5961070" cy="3906000"/>
          </a:xfrm>
          <a:prstGeom prst="rect">
            <a:avLst/>
          </a:prstGeom>
          <a:ln>
            <a:solidFill>
              <a:srgbClr val="58595B"/>
            </a:solidFill>
          </a:ln>
        </p:spPr>
      </p:pic>
    </p:spTree>
    <p:extLst>
      <p:ext uri="{BB962C8B-B14F-4D97-AF65-F5344CB8AC3E}">
        <p14:creationId xmlns:p14="http://schemas.microsoft.com/office/powerpoint/2010/main" val="38653790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8D074-EF2F-0947-8E0C-ABC876F6E7D7}"/>
              </a:ext>
            </a:extLst>
          </p:cNvPr>
          <p:cNvSpPr>
            <a:spLocks noGrp="1"/>
          </p:cNvSpPr>
          <p:nvPr>
            <p:ph type="title"/>
          </p:nvPr>
        </p:nvSpPr>
        <p:spPr/>
        <p:txBody>
          <a:bodyPr/>
          <a:lstStyle/>
          <a:p>
            <a:r>
              <a:rPr lang="en-US" dirty="0"/>
              <a:t>Existing wholesale DR during periods of volatile prices</a:t>
            </a:r>
          </a:p>
        </p:txBody>
      </p:sp>
      <p:sp>
        <p:nvSpPr>
          <p:cNvPr id="4" name="Slide Number Placeholder 3">
            <a:extLst>
              <a:ext uri="{FF2B5EF4-FFF2-40B4-BE49-F238E27FC236}">
                <a16:creationId xmlns:a16="http://schemas.microsoft.com/office/drawing/2014/main" id="{2B79596A-4389-4F48-B02E-10C53CAB54C9}"/>
              </a:ext>
            </a:extLst>
          </p:cNvPr>
          <p:cNvSpPr>
            <a:spLocks noGrp="1"/>
          </p:cNvSpPr>
          <p:nvPr>
            <p:ph type="sldNum" sz="quarter" idx="12"/>
          </p:nvPr>
        </p:nvSpPr>
        <p:spPr/>
        <p:txBody>
          <a:bodyPr/>
          <a:lstStyle/>
          <a:p>
            <a:fld id="{6FE97DB3-DBCA-4D64-993E-1CEDAB7F245B}" type="slidenum">
              <a:rPr lang="en-AU" smtClean="0"/>
              <a:t>8</a:t>
            </a:fld>
            <a:endParaRPr lang="en-AU"/>
          </a:p>
        </p:txBody>
      </p:sp>
      <p:pic>
        <p:nvPicPr>
          <p:cNvPr id="2050" name="Picture 1" descr="image001">
            <a:extLst>
              <a:ext uri="{FF2B5EF4-FFF2-40B4-BE49-F238E27FC236}">
                <a16:creationId xmlns:a16="http://schemas.microsoft.com/office/drawing/2014/main" id="{250FEB39-BB3D-489E-9767-DD8B8F8DC3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7060"/>
            <a:ext cx="4527416" cy="2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 name="Table 12">
            <a:extLst>
              <a:ext uri="{FF2B5EF4-FFF2-40B4-BE49-F238E27FC236}">
                <a16:creationId xmlns:a16="http://schemas.microsoft.com/office/drawing/2014/main" id="{C9A3D01B-1548-4480-9163-91D17C06C8B2}"/>
              </a:ext>
            </a:extLst>
          </p:cNvPr>
          <p:cNvGraphicFramePr>
            <a:graphicFrameLocks noGrp="1"/>
          </p:cNvGraphicFramePr>
          <p:nvPr>
            <p:extLst>
              <p:ext uri="{D42A27DB-BD31-4B8C-83A1-F6EECF244321}">
                <p14:modId xmlns:p14="http://schemas.microsoft.com/office/powerpoint/2010/main" val="392494579"/>
              </p:ext>
            </p:extLst>
          </p:nvPr>
        </p:nvGraphicFramePr>
        <p:xfrm>
          <a:off x="1480921" y="3348325"/>
          <a:ext cx="1028700" cy="1142524"/>
        </p:xfrm>
        <a:graphic>
          <a:graphicData uri="http://schemas.openxmlformats.org/drawingml/2006/table">
            <a:tbl>
              <a:tblPr/>
              <a:tblGrid>
                <a:gridCol w="400050">
                  <a:extLst>
                    <a:ext uri="{9D8B030D-6E8A-4147-A177-3AD203B41FA5}">
                      <a16:colId xmlns:a16="http://schemas.microsoft.com/office/drawing/2014/main" val="4273512643"/>
                    </a:ext>
                  </a:extLst>
                </a:gridCol>
                <a:gridCol w="628650">
                  <a:extLst>
                    <a:ext uri="{9D8B030D-6E8A-4147-A177-3AD203B41FA5}">
                      <a16:colId xmlns:a16="http://schemas.microsoft.com/office/drawing/2014/main" val="1079684593"/>
                    </a:ext>
                  </a:extLst>
                </a:gridCol>
              </a:tblGrid>
              <a:tr h="114300">
                <a:tc>
                  <a:txBody>
                    <a:bodyPr/>
                    <a:lstStyle/>
                    <a:p>
                      <a:pPr algn="ctr" fontAlgn="b"/>
                      <a:r>
                        <a:rPr lang="en-AU" sz="700" b="0" i="0" u="none" strike="noStrike">
                          <a:solidFill>
                            <a:srgbClr val="000000"/>
                          </a:solidFill>
                          <a:effectLst/>
                          <a:latin typeface="Arial" panose="020B0604020202020204" pitchFamily="34" charset="0"/>
                        </a:rPr>
                        <a:t>Time</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AU" sz="700" b="0" i="0" u="none" strike="noStrike">
                          <a:solidFill>
                            <a:srgbClr val="000000"/>
                          </a:solidFill>
                          <a:effectLst/>
                          <a:latin typeface="Arial" panose="020B0604020202020204" pitchFamily="34" charset="0"/>
                        </a:rPr>
                        <a:t>RRP ($/MWh)</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5710370"/>
                  </a:ext>
                </a:extLst>
              </a:tr>
              <a:tr h="114300">
                <a:tc>
                  <a:txBody>
                    <a:bodyPr/>
                    <a:lstStyle/>
                    <a:p>
                      <a:pPr algn="ctr" fontAlgn="b"/>
                      <a:r>
                        <a:rPr lang="en-AU" sz="700" b="0" i="0" u="none" strike="noStrike">
                          <a:solidFill>
                            <a:srgbClr val="000000"/>
                          </a:solidFill>
                          <a:effectLst/>
                          <a:latin typeface="Arial" panose="020B0604020202020204" pitchFamily="34" charset="0"/>
                        </a:rPr>
                        <a:t>14:30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AU" sz="700" b="0" i="0" u="none" strike="noStrike">
                          <a:solidFill>
                            <a:srgbClr val="000000"/>
                          </a:solidFill>
                          <a:effectLst/>
                          <a:latin typeface="Arial" panose="020B0604020202020204" pitchFamily="34" charset="0"/>
                        </a:rPr>
                        <a:t>252</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6420284"/>
                  </a:ext>
                </a:extLst>
              </a:tr>
              <a:tr h="114300">
                <a:tc>
                  <a:txBody>
                    <a:bodyPr/>
                    <a:lstStyle/>
                    <a:p>
                      <a:pPr algn="ctr" fontAlgn="b"/>
                      <a:r>
                        <a:rPr lang="en-AU" sz="700" b="0" i="0" u="none" strike="noStrike">
                          <a:solidFill>
                            <a:srgbClr val="000000"/>
                          </a:solidFill>
                          <a:effectLst/>
                          <a:latin typeface="Arial" panose="020B0604020202020204" pitchFamily="34" charset="0"/>
                        </a:rPr>
                        <a:t>15:00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AU" sz="700" b="0" i="0" u="none" strike="noStrike">
                          <a:solidFill>
                            <a:srgbClr val="000000"/>
                          </a:solidFill>
                          <a:effectLst/>
                          <a:latin typeface="Arial" panose="020B0604020202020204" pitchFamily="34" charset="0"/>
                        </a:rPr>
                        <a:t>3,847</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5537464"/>
                  </a:ext>
                </a:extLst>
              </a:tr>
              <a:tr h="114300">
                <a:tc>
                  <a:txBody>
                    <a:bodyPr/>
                    <a:lstStyle/>
                    <a:p>
                      <a:pPr algn="ctr" fontAlgn="b"/>
                      <a:r>
                        <a:rPr lang="en-AU" sz="700" b="0" i="0" u="none" strike="noStrike">
                          <a:solidFill>
                            <a:srgbClr val="000000"/>
                          </a:solidFill>
                          <a:effectLst/>
                          <a:latin typeface="Arial" panose="020B0604020202020204" pitchFamily="34" charset="0"/>
                        </a:rPr>
                        <a:t>15:30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AU" sz="700" b="0" i="0" u="none" strike="noStrike">
                          <a:solidFill>
                            <a:srgbClr val="000000"/>
                          </a:solidFill>
                          <a:effectLst/>
                          <a:latin typeface="Arial" panose="020B0604020202020204" pitchFamily="34" charset="0"/>
                        </a:rPr>
                        <a:t>6,915</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5875727"/>
                  </a:ext>
                </a:extLst>
              </a:tr>
              <a:tr h="114300">
                <a:tc>
                  <a:txBody>
                    <a:bodyPr/>
                    <a:lstStyle/>
                    <a:p>
                      <a:pPr algn="ctr" fontAlgn="b"/>
                      <a:r>
                        <a:rPr lang="en-AU" sz="700" b="0" i="0" u="none" strike="noStrike">
                          <a:solidFill>
                            <a:srgbClr val="000000"/>
                          </a:solidFill>
                          <a:effectLst/>
                          <a:latin typeface="Arial" panose="020B0604020202020204" pitchFamily="34" charset="0"/>
                        </a:rPr>
                        <a:t>16:00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AU" sz="700" b="0" i="0" u="none" strike="noStrike" dirty="0">
                          <a:solidFill>
                            <a:srgbClr val="000000"/>
                          </a:solidFill>
                          <a:effectLst/>
                          <a:latin typeface="Arial" panose="020B0604020202020204" pitchFamily="34" charset="0"/>
                        </a:rPr>
                        <a:t>12,635</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870114"/>
                  </a:ext>
                </a:extLst>
              </a:tr>
              <a:tr h="0">
                <a:tc>
                  <a:txBody>
                    <a:bodyPr/>
                    <a:lstStyle/>
                    <a:p>
                      <a:pPr algn="ctr" fontAlgn="b"/>
                      <a:r>
                        <a:rPr lang="en-AU" sz="700" b="0" i="0" u="none" strike="noStrike">
                          <a:solidFill>
                            <a:srgbClr val="000000"/>
                          </a:solidFill>
                          <a:effectLst/>
                          <a:latin typeface="Arial" panose="020B0604020202020204" pitchFamily="34" charset="0"/>
                        </a:rPr>
                        <a:t>16:30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AU" sz="700" b="0" i="0" u="none" strike="noStrike" dirty="0">
                          <a:solidFill>
                            <a:srgbClr val="000000"/>
                          </a:solidFill>
                          <a:effectLst/>
                          <a:latin typeface="Arial" panose="020B0604020202020204" pitchFamily="34" charset="0"/>
                        </a:rPr>
                        <a:t>12,472</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9098408"/>
                  </a:ext>
                </a:extLst>
              </a:tr>
              <a:tr h="114300">
                <a:tc>
                  <a:txBody>
                    <a:bodyPr/>
                    <a:lstStyle/>
                    <a:p>
                      <a:pPr algn="ctr" fontAlgn="b"/>
                      <a:r>
                        <a:rPr lang="en-AU" sz="700" b="0" i="0" u="none" strike="noStrike">
                          <a:solidFill>
                            <a:srgbClr val="000000"/>
                          </a:solidFill>
                          <a:effectLst/>
                          <a:latin typeface="Arial" panose="020B0604020202020204" pitchFamily="34" charset="0"/>
                        </a:rPr>
                        <a:t>17:00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AU" sz="700" b="0" i="0" u="none" strike="noStrike">
                          <a:solidFill>
                            <a:srgbClr val="000000"/>
                          </a:solidFill>
                          <a:effectLst/>
                          <a:latin typeface="Arial" panose="020B0604020202020204" pitchFamily="34" charset="0"/>
                        </a:rPr>
                        <a:t>3,572</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6467872"/>
                  </a:ext>
                </a:extLst>
              </a:tr>
              <a:tr h="114300">
                <a:tc>
                  <a:txBody>
                    <a:bodyPr/>
                    <a:lstStyle/>
                    <a:p>
                      <a:pPr algn="ctr" fontAlgn="b"/>
                      <a:r>
                        <a:rPr lang="en-AU" sz="700" b="0" i="0" u="none" strike="noStrike">
                          <a:solidFill>
                            <a:srgbClr val="000000"/>
                          </a:solidFill>
                          <a:effectLst/>
                          <a:latin typeface="Arial" panose="020B0604020202020204" pitchFamily="34" charset="0"/>
                        </a:rPr>
                        <a:t>17:30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AU" sz="700" b="0" i="0" u="none" strike="noStrike" dirty="0">
                          <a:solidFill>
                            <a:srgbClr val="000000"/>
                          </a:solidFill>
                          <a:effectLst/>
                          <a:latin typeface="Arial" panose="020B0604020202020204" pitchFamily="34" charset="0"/>
                        </a:rPr>
                        <a:t>228</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6875828"/>
                  </a:ext>
                </a:extLst>
              </a:tr>
              <a:tr h="114300">
                <a:tc>
                  <a:txBody>
                    <a:bodyPr/>
                    <a:lstStyle/>
                    <a:p>
                      <a:pPr algn="ctr" fontAlgn="b"/>
                      <a:r>
                        <a:rPr lang="en-AU" sz="700" b="0" i="0" u="none" strike="noStrike">
                          <a:solidFill>
                            <a:srgbClr val="000000"/>
                          </a:solidFill>
                          <a:effectLst/>
                          <a:latin typeface="Arial" panose="020B0604020202020204" pitchFamily="34" charset="0"/>
                        </a:rPr>
                        <a:t>18:00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AU" sz="700" b="0" i="0" u="none" strike="noStrike">
                          <a:solidFill>
                            <a:srgbClr val="000000"/>
                          </a:solidFill>
                          <a:effectLst/>
                          <a:latin typeface="Arial" panose="020B0604020202020204" pitchFamily="34" charset="0"/>
                        </a:rPr>
                        <a:t>1,911</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759043"/>
                  </a:ext>
                </a:extLst>
              </a:tr>
              <a:tr h="114300">
                <a:tc>
                  <a:txBody>
                    <a:bodyPr/>
                    <a:lstStyle/>
                    <a:p>
                      <a:pPr algn="ctr" fontAlgn="b"/>
                      <a:r>
                        <a:rPr lang="en-AU" sz="700" b="0" i="0" u="none" strike="noStrike">
                          <a:solidFill>
                            <a:srgbClr val="000000"/>
                          </a:solidFill>
                          <a:effectLst/>
                          <a:latin typeface="Arial" panose="020B0604020202020204" pitchFamily="34" charset="0"/>
                        </a:rPr>
                        <a:t>18:30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AU" sz="700" b="0" i="0" u="none" strike="noStrike" dirty="0">
                          <a:solidFill>
                            <a:srgbClr val="000000"/>
                          </a:solidFill>
                          <a:effectLst/>
                          <a:latin typeface="Arial" panose="020B0604020202020204" pitchFamily="34" charset="0"/>
                        </a:rPr>
                        <a:t>127</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3305874"/>
                  </a:ext>
                </a:extLst>
              </a:tr>
            </a:tbl>
          </a:graphicData>
        </a:graphic>
      </p:graphicFrame>
      <p:pic>
        <p:nvPicPr>
          <p:cNvPr id="3" name="Picture 2">
            <a:extLst>
              <a:ext uri="{FF2B5EF4-FFF2-40B4-BE49-F238E27FC236}">
                <a16:creationId xmlns:a16="http://schemas.microsoft.com/office/drawing/2014/main" id="{DC1374BF-6A27-4A96-8437-EA2757E06193}"/>
              </a:ext>
            </a:extLst>
          </p:cNvPr>
          <p:cNvPicPr>
            <a:picLocks noChangeAspect="1"/>
          </p:cNvPicPr>
          <p:nvPr/>
        </p:nvPicPr>
        <p:blipFill>
          <a:blip r:embed="rId3"/>
          <a:stretch>
            <a:fillRect/>
          </a:stretch>
        </p:blipFill>
        <p:spPr>
          <a:xfrm>
            <a:off x="4597360" y="777060"/>
            <a:ext cx="4519648" cy="2556000"/>
          </a:xfrm>
          <a:prstGeom prst="rect">
            <a:avLst/>
          </a:prstGeom>
        </p:spPr>
      </p:pic>
      <p:pic>
        <p:nvPicPr>
          <p:cNvPr id="5" name="Picture 4">
            <a:extLst>
              <a:ext uri="{FF2B5EF4-FFF2-40B4-BE49-F238E27FC236}">
                <a16:creationId xmlns:a16="http://schemas.microsoft.com/office/drawing/2014/main" id="{52EBAC55-6596-4758-9EB2-513852082F58}"/>
              </a:ext>
            </a:extLst>
          </p:cNvPr>
          <p:cNvPicPr>
            <a:picLocks noChangeAspect="1"/>
          </p:cNvPicPr>
          <p:nvPr/>
        </p:nvPicPr>
        <p:blipFill>
          <a:blip r:embed="rId4"/>
          <a:stretch>
            <a:fillRect/>
          </a:stretch>
        </p:blipFill>
        <p:spPr>
          <a:xfrm>
            <a:off x="6360179" y="3384566"/>
            <a:ext cx="1302900" cy="1758934"/>
          </a:xfrm>
          <a:prstGeom prst="rect">
            <a:avLst/>
          </a:prstGeom>
        </p:spPr>
      </p:pic>
    </p:spTree>
    <p:extLst>
      <p:ext uri="{BB962C8B-B14F-4D97-AF65-F5344CB8AC3E}">
        <p14:creationId xmlns:p14="http://schemas.microsoft.com/office/powerpoint/2010/main" val="12724931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0B2BD-2900-2B4B-9947-2D11FA82FAB6}"/>
              </a:ext>
            </a:extLst>
          </p:cNvPr>
          <p:cNvSpPr>
            <a:spLocks noGrp="1"/>
          </p:cNvSpPr>
          <p:nvPr>
            <p:ph type="title"/>
          </p:nvPr>
        </p:nvSpPr>
        <p:spPr/>
        <p:txBody>
          <a:bodyPr/>
          <a:lstStyle/>
          <a:p>
            <a:r>
              <a:rPr lang="en-AU" dirty="0"/>
              <a:t>Large customers have led the way when it comes to wholesale DR</a:t>
            </a:r>
            <a:endParaRPr lang="en-US" dirty="0"/>
          </a:p>
        </p:txBody>
      </p:sp>
      <p:sp>
        <p:nvSpPr>
          <p:cNvPr id="3" name="Slide Number Placeholder 2">
            <a:extLst>
              <a:ext uri="{FF2B5EF4-FFF2-40B4-BE49-F238E27FC236}">
                <a16:creationId xmlns:a16="http://schemas.microsoft.com/office/drawing/2014/main" id="{8580B09F-ED8C-E241-9CE9-6DC7543605A3}"/>
              </a:ext>
            </a:extLst>
          </p:cNvPr>
          <p:cNvSpPr>
            <a:spLocks noGrp="1"/>
          </p:cNvSpPr>
          <p:nvPr>
            <p:ph type="sldNum" sz="quarter" idx="12"/>
          </p:nvPr>
        </p:nvSpPr>
        <p:spPr/>
        <p:txBody>
          <a:bodyPr/>
          <a:lstStyle/>
          <a:p>
            <a:fld id="{73A9E820-FCDC-9D4F-B422-DEB35CEB4BD2}" type="slidenum">
              <a:rPr lang="en-US" smtClean="0"/>
              <a:t>9</a:t>
            </a:fld>
            <a:endParaRPr lang="en-US"/>
          </a:p>
        </p:txBody>
      </p:sp>
      <p:sp>
        <p:nvSpPr>
          <p:cNvPr id="4" name="Text Placeholder 3">
            <a:extLst>
              <a:ext uri="{FF2B5EF4-FFF2-40B4-BE49-F238E27FC236}">
                <a16:creationId xmlns:a16="http://schemas.microsoft.com/office/drawing/2014/main" id="{041BD0DD-CF27-B940-8FC1-D92D3F6715CC}"/>
              </a:ext>
            </a:extLst>
          </p:cNvPr>
          <p:cNvSpPr>
            <a:spLocks noGrp="1"/>
          </p:cNvSpPr>
          <p:nvPr>
            <p:ph type="body" sz="quarter" idx="13"/>
          </p:nvPr>
        </p:nvSpPr>
        <p:spPr>
          <a:xfrm>
            <a:off x="351356" y="817795"/>
            <a:ext cx="8118085" cy="3259530"/>
          </a:xfrm>
        </p:spPr>
        <p:txBody>
          <a:bodyPr/>
          <a:lstStyle/>
          <a:p>
            <a:pPr>
              <a:spcAft>
                <a:spcPts val="1200"/>
              </a:spcAft>
            </a:pPr>
            <a:r>
              <a:rPr lang="en-AU" dirty="0"/>
              <a:t>To date, almost all wholesale DR has been by relatively large consumers enabled by:</a:t>
            </a:r>
          </a:p>
          <a:p>
            <a:pPr lvl="1">
              <a:buFont typeface="Wingdings" panose="05000000000000000000" pitchFamily="2" charset="2"/>
              <a:buChar char="Ø"/>
            </a:pPr>
            <a:r>
              <a:rPr lang="en-AU" sz="1400" dirty="0"/>
              <a:t>advanced metering infrastructure and energy monitoring</a:t>
            </a:r>
          </a:p>
          <a:p>
            <a:pPr lvl="1">
              <a:buFont typeface="Wingdings" panose="05000000000000000000" pitchFamily="2" charset="2"/>
              <a:buChar char="Ø"/>
            </a:pPr>
            <a:r>
              <a:rPr lang="en-AU" sz="1400" dirty="0"/>
              <a:t>flexible sources of load (HVAC and various interruptible industrial processes)</a:t>
            </a:r>
          </a:p>
          <a:p>
            <a:pPr lvl="1">
              <a:spcAft>
                <a:spcPts val="1200"/>
              </a:spcAft>
              <a:buFont typeface="Wingdings" panose="05000000000000000000" pitchFamily="2" charset="2"/>
              <a:buChar char="Ø"/>
            </a:pPr>
            <a:r>
              <a:rPr lang="en-AU" sz="1400" dirty="0"/>
              <a:t>having on-site generators</a:t>
            </a:r>
          </a:p>
          <a:p>
            <a:pPr>
              <a:spcAft>
                <a:spcPts val="1200"/>
              </a:spcAft>
            </a:pPr>
            <a:r>
              <a:rPr lang="en-AU" dirty="0"/>
              <a:t>Also, energy forms a significant portion of these customers’ overall costs, increasing incentive to take up wholesale DR as a means of achieving lower costs </a:t>
            </a:r>
          </a:p>
          <a:p>
            <a:pPr>
              <a:spcAft>
                <a:spcPts val="1200"/>
              </a:spcAft>
            </a:pPr>
            <a:r>
              <a:rPr lang="en-AU" dirty="0"/>
              <a:t>Historically, almost no wholesale DR undertaken by small customers</a:t>
            </a:r>
          </a:p>
          <a:p>
            <a:pPr>
              <a:spcAft>
                <a:spcPts val="1200"/>
              </a:spcAft>
            </a:pPr>
            <a:r>
              <a:rPr lang="en-AU" dirty="0"/>
              <a:t>Digitalisation, smart-metering, and load-control devices increasingly opening up opportunities for wholesale DR by small customers</a:t>
            </a:r>
          </a:p>
          <a:p>
            <a:r>
              <a:rPr lang="en-AU" dirty="0"/>
              <a:t>Better understanding consumer protection issues (e.g. 3</a:t>
            </a:r>
            <a:r>
              <a:rPr lang="en-AU" baseline="30000" dirty="0"/>
              <a:t>rd</a:t>
            </a:r>
            <a:r>
              <a:rPr lang="en-AU" dirty="0"/>
              <a:t> party access to data), is why we recommended a 12-month lag for wholesale DR for small consumers</a:t>
            </a:r>
            <a:endParaRPr lang="en-US" dirty="0"/>
          </a:p>
        </p:txBody>
      </p:sp>
    </p:spTree>
    <p:extLst>
      <p:ext uri="{BB962C8B-B14F-4D97-AF65-F5344CB8AC3E}">
        <p14:creationId xmlns:p14="http://schemas.microsoft.com/office/powerpoint/2010/main" val="1685045830"/>
      </p:ext>
    </p:extLst>
  </p:cSld>
  <p:clrMapOvr>
    <a:masterClrMapping/>
  </p:clrMapOvr>
</p:sld>
</file>

<file path=ppt/theme/theme1.xml><?xml version="1.0" encoding="utf-8"?>
<a:theme xmlns:a="http://schemas.openxmlformats.org/drawingml/2006/main" name="AEMC Primary Presentation Template 16x9">
  <a:themeElements>
    <a:clrScheme name="AEMC3">
      <a:dk1>
        <a:srgbClr val="FFFFFF"/>
      </a:dk1>
      <a:lt1>
        <a:srgbClr val="58595B"/>
      </a:lt1>
      <a:dk2>
        <a:srgbClr val="FFFFFF"/>
      </a:dk2>
      <a:lt2>
        <a:srgbClr val="E6E6E6"/>
      </a:lt2>
      <a:accent1>
        <a:srgbClr val="7E4182"/>
      </a:accent1>
      <a:accent2>
        <a:srgbClr val="005983"/>
      </a:accent2>
      <a:accent3>
        <a:srgbClr val="00A8E5"/>
      </a:accent3>
      <a:accent4>
        <a:srgbClr val="96D2F0"/>
      </a:accent4>
      <a:accent5>
        <a:srgbClr val="BDCC2A"/>
      </a:accent5>
      <a:accent6>
        <a:srgbClr val="E58E1A"/>
      </a:accent6>
      <a:hlink>
        <a:srgbClr val="58595B"/>
      </a:hlink>
      <a:folHlink>
        <a:srgbClr val="58595B"/>
      </a:folHlink>
    </a:clrScheme>
    <a:fontScheme name="AEMC">
      <a:majorFont>
        <a:latin typeface="Tahoma"/>
        <a:ea typeface=""/>
        <a:cs typeface=""/>
      </a:majorFont>
      <a:minorFont>
        <a:latin typeface="Tahoma"/>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EMC Primary Presentation Template 16x9" id="{788AD36A-9F0C-FE4D-84C9-6EA20F40E2E6}" vid="{A2364C76-5967-9C42-8051-0107DA99B6F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F5CE2F1679FCD4E9E40C30DEBB7E17C" ma:contentTypeVersion="13" ma:contentTypeDescription="Create a new document." ma:contentTypeScope="" ma:versionID="a83b50f77fc8221cbf9868cad4ff2e3f">
  <xsd:schema xmlns:xsd="http://www.w3.org/2001/XMLSchema" xmlns:xs="http://www.w3.org/2001/XMLSchema" xmlns:p="http://schemas.microsoft.com/office/2006/metadata/properties" xmlns:ns3="8c75cbcc-d23f-46b8-bfc5-0f09c92d6f33" xmlns:ns4="cbd9a01f-df53-4c13-9704-dbc1d86025ec" targetNamespace="http://schemas.microsoft.com/office/2006/metadata/properties" ma:root="true" ma:fieldsID="7f144c927d82e5b61c467f3a6b56ccd9" ns3:_="" ns4:_="">
    <xsd:import namespace="8c75cbcc-d23f-46b8-bfc5-0f09c92d6f33"/>
    <xsd:import namespace="cbd9a01f-df53-4c13-9704-dbc1d86025ec"/>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Location" minOccurs="0"/>
                <xsd:element ref="ns3:MediaServiceOCR"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75cbcc-d23f-46b8-bfc5-0f09c92d6f3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bd9a01f-df53-4c13-9704-dbc1d86025ec"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249AAE1-30ED-46D9-B426-16E687B0F04A}">
  <ds:schemaRefs>
    <ds:schemaRef ds:uri="http://purl.org/dc/terms/"/>
    <ds:schemaRef ds:uri="8c75cbcc-d23f-46b8-bfc5-0f09c92d6f33"/>
    <ds:schemaRef ds:uri="cbd9a01f-df53-4c13-9704-dbc1d86025ec"/>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CD5D4CA-A786-4EA1-B371-242AA6364184}">
  <ds:schemaRefs>
    <ds:schemaRef ds:uri="http://schemas.microsoft.com/sharepoint/v3/contenttype/forms"/>
  </ds:schemaRefs>
</ds:datastoreItem>
</file>

<file path=customXml/itemProps3.xml><?xml version="1.0" encoding="utf-8"?>
<ds:datastoreItem xmlns:ds="http://schemas.openxmlformats.org/officeDocument/2006/customXml" ds:itemID="{7D7CA406-248A-4B9B-869D-A62420E945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75cbcc-d23f-46b8-bfc5-0f09c92d6f33"/>
    <ds:schemaRef ds:uri="cbd9a01f-df53-4c13-9704-dbc1d86025e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AEMC Primary Presentation Template 16x9</Template>
  <TotalTime>455</TotalTime>
  <Words>1438</Words>
  <Application>Microsoft Office PowerPoint</Application>
  <PresentationFormat>On-screen Show (16:9)</PresentationFormat>
  <Paragraphs>143</Paragraphs>
  <Slides>15</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Tahoma</vt:lpstr>
      <vt:lpstr>Wingdings</vt:lpstr>
      <vt:lpstr>AEMC Primary Presentation Template 16x9</vt:lpstr>
      <vt:lpstr>DEMAND RESPONSE for C&amp;I CUSTOMERS</vt:lpstr>
      <vt:lpstr>Agenda</vt:lpstr>
      <vt:lpstr>Who we are: the roles of each of the market bodies</vt:lpstr>
      <vt:lpstr>What is demand response (DR)?</vt:lpstr>
      <vt:lpstr>DR: much more than peak demand ‘shaving’</vt:lpstr>
      <vt:lpstr>PowerPoint Presentation</vt:lpstr>
      <vt:lpstr>PowerPoint Presentation</vt:lpstr>
      <vt:lpstr>Existing wholesale DR during periods of volatile prices</vt:lpstr>
      <vt:lpstr>Large customers have led the way when it comes to wholesale DR</vt:lpstr>
      <vt:lpstr>Different consumer types lead to different forms of wholesale DR</vt:lpstr>
      <vt:lpstr>Wholesale DR rule change requests: quick recap</vt:lpstr>
      <vt:lpstr>Key aspects of the AEMC’s draft determination</vt:lpstr>
      <vt:lpstr>AEMC rule change process: where it is currently at</vt:lpstr>
      <vt:lpstr>Whither DR – a 2-sided market?</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AEMC Presentation</dc:title>
  <dc:creator>AEMC</dc:creator>
  <cp:lastModifiedBy>Michael Lord</cp:lastModifiedBy>
  <cp:revision>21</cp:revision>
  <dcterms:created xsi:type="dcterms:W3CDTF">2018-05-18T01:02:08Z</dcterms:created>
  <dcterms:modified xsi:type="dcterms:W3CDTF">2020-03-10T21:07:42Z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0x0101005F5CE2F1679FCD4E9E40C30DEBB7E17C</vt:lpwstr>
  </property>
</Properties>
</file>