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9" r:id="rId2"/>
  </p:sldMasterIdLst>
  <p:notesMasterIdLst>
    <p:notesMasterId r:id="rId52"/>
  </p:notesMasterIdLst>
  <p:handoutMasterIdLst>
    <p:handoutMasterId r:id="rId53"/>
  </p:handoutMasterIdLst>
  <p:sldIdLst>
    <p:sldId id="304" r:id="rId3"/>
    <p:sldId id="996" r:id="rId4"/>
    <p:sldId id="851" r:id="rId5"/>
    <p:sldId id="943" r:id="rId6"/>
    <p:sldId id="867" r:id="rId7"/>
    <p:sldId id="348" r:id="rId8"/>
    <p:sldId id="347" r:id="rId9"/>
    <p:sldId id="263" r:id="rId10"/>
    <p:sldId id="262" r:id="rId11"/>
    <p:sldId id="261" r:id="rId12"/>
    <p:sldId id="676" r:id="rId13"/>
    <p:sldId id="260" r:id="rId14"/>
    <p:sldId id="259" r:id="rId15"/>
    <p:sldId id="258" r:id="rId16"/>
    <p:sldId id="257" r:id="rId17"/>
    <p:sldId id="349" r:id="rId18"/>
    <p:sldId id="683" r:id="rId19"/>
    <p:sldId id="972" r:id="rId20"/>
    <p:sldId id="973" r:id="rId21"/>
    <p:sldId id="659" r:id="rId22"/>
    <p:sldId id="974" r:id="rId23"/>
    <p:sldId id="975" r:id="rId24"/>
    <p:sldId id="976" r:id="rId25"/>
    <p:sldId id="799" r:id="rId26"/>
    <p:sldId id="691" r:id="rId27"/>
    <p:sldId id="365" r:id="rId28"/>
    <p:sldId id="375" r:id="rId29"/>
    <p:sldId id="982" r:id="rId30"/>
    <p:sldId id="981" r:id="rId31"/>
    <p:sldId id="723" r:id="rId32"/>
    <p:sldId id="277" r:id="rId33"/>
    <p:sldId id="288" r:id="rId34"/>
    <p:sldId id="813" r:id="rId35"/>
    <p:sldId id="984" r:id="rId36"/>
    <p:sldId id="985" r:id="rId37"/>
    <p:sldId id="983" r:id="rId38"/>
    <p:sldId id="987" r:id="rId39"/>
    <p:sldId id="986" r:id="rId40"/>
    <p:sldId id="803" r:id="rId41"/>
    <p:sldId id="988" r:id="rId42"/>
    <p:sldId id="997" r:id="rId43"/>
    <p:sldId id="785" r:id="rId44"/>
    <p:sldId id="815" r:id="rId45"/>
    <p:sldId id="990" r:id="rId46"/>
    <p:sldId id="807" r:id="rId47"/>
    <p:sldId id="991" r:id="rId48"/>
    <p:sldId id="811" r:id="rId49"/>
    <p:sldId id="992" r:id="rId50"/>
    <p:sldId id="998" r:id="rId5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F05A2D81-6C6B-4AA3-B275-F2FD9242BB7D}">
          <p14:sldIdLst>
            <p14:sldId id="304"/>
            <p14:sldId id="996"/>
          </p14:sldIdLst>
        </p14:section>
        <p14:section name="The export options" id="{E4B68FCB-4A56-45FB-8178-14F6AF08BFD1}">
          <p14:sldIdLst>
            <p14:sldId id="851"/>
            <p14:sldId id="943"/>
            <p14:sldId id="867"/>
            <p14:sldId id="348"/>
            <p14:sldId id="347"/>
            <p14:sldId id="263"/>
            <p14:sldId id="262"/>
            <p14:sldId id="261"/>
            <p14:sldId id="676"/>
            <p14:sldId id="260"/>
            <p14:sldId id="259"/>
            <p14:sldId id="258"/>
            <p14:sldId id="257"/>
            <p14:sldId id="349"/>
            <p14:sldId id="683"/>
            <p14:sldId id="972"/>
            <p14:sldId id="973"/>
            <p14:sldId id="659"/>
            <p14:sldId id="974"/>
            <p14:sldId id="975"/>
            <p14:sldId id="976"/>
            <p14:sldId id="799"/>
            <p14:sldId id="691"/>
            <p14:sldId id="365"/>
            <p14:sldId id="375"/>
            <p14:sldId id="982"/>
          </p14:sldIdLst>
        </p14:section>
        <p14:section name="Modelling the future" id="{26BD29CD-B7A6-437E-B2B1-8CDF6FCE1499}">
          <p14:sldIdLst>
            <p14:sldId id="981"/>
            <p14:sldId id="723"/>
            <p14:sldId id="277"/>
            <p14:sldId id="288"/>
            <p14:sldId id="813"/>
            <p14:sldId id="984"/>
            <p14:sldId id="985"/>
            <p14:sldId id="983"/>
            <p14:sldId id="987"/>
            <p14:sldId id="986"/>
            <p14:sldId id="803"/>
            <p14:sldId id="988"/>
            <p14:sldId id="997"/>
          </p14:sldIdLst>
        </p14:section>
        <p14:section name="Scenarios Results" id="{D672834D-4CB3-2B4A-99C9-4AACE8376564}">
          <p14:sldIdLst>
            <p14:sldId id="785"/>
            <p14:sldId id="815"/>
            <p14:sldId id="990"/>
            <p14:sldId id="807"/>
            <p14:sldId id="991"/>
            <p14:sldId id="811"/>
            <p14:sldId id="992"/>
          </p14:sldIdLst>
        </p14:section>
        <p14:section name="upcoming seminar" id="{59784111-D5DF-4C43-B770-47DB3CC0B6D1}">
          <p14:sldIdLst>
            <p14:sldId id="998"/>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A0AF"/>
    <a:srgbClr val="444444"/>
    <a:srgbClr val="57BAD4"/>
    <a:srgbClr val="FFD933"/>
    <a:srgbClr val="FBD938"/>
    <a:srgbClr val="7FC1DB"/>
    <a:srgbClr val="F0B732"/>
    <a:srgbClr val="EEA63D"/>
    <a:srgbClr val="EAB242"/>
    <a:srgbClr val="1D454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10" autoAdjust="0"/>
    <p:restoredTop sz="77580" autoAdjust="0"/>
  </p:normalViewPr>
  <p:slideViewPr>
    <p:cSldViewPr snapToGrid="0" snapToObjects="1">
      <p:cViewPr varScale="1">
        <p:scale>
          <a:sx n="97" d="100"/>
          <a:sy n="97" d="100"/>
        </p:scale>
        <p:origin x="1192" y="19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0" d="100"/>
        <a:sy n="140" d="100"/>
      </p:scale>
      <p:origin x="0" y="-13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5C01357-8CB6-3D4F-B183-04C1E5EC7E3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4CC339E-CC12-3641-A003-03FDC13901E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54A0122-F876-5F4A-AADD-CDAF1E3FFAE6}" type="datetimeFigureOut">
              <a:rPr lang="en-US" smtClean="0"/>
              <a:t>10/30/19</a:t>
            </a:fld>
            <a:endParaRPr lang="en-US"/>
          </a:p>
        </p:txBody>
      </p:sp>
      <p:sp>
        <p:nvSpPr>
          <p:cNvPr id="4" name="Footer Placeholder 3">
            <a:extLst>
              <a:ext uri="{FF2B5EF4-FFF2-40B4-BE49-F238E27FC236}">
                <a16:creationId xmlns:a16="http://schemas.microsoft.com/office/drawing/2014/main" id="{06131A54-8095-E546-B87E-8B35B915850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01687E9-65B2-DD46-AE3D-7F0A314896D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6C6A1B-7447-B74E-8A19-927DB238B51E}" type="slidenum">
              <a:rPr lang="en-US" smtClean="0"/>
              <a:t>‹#›</a:t>
            </a:fld>
            <a:endParaRPr lang="en-US"/>
          </a:p>
        </p:txBody>
      </p:sp>
    </p:spTree>
    <p:extLst>
      <p:ext uri="{BB962C8B-B14F-4D97-AF65-F5344CB8AC3E}">
        <p14:creationId xmlns:p14="http://schemas.microsoft.com/office/powerpoint/2010/main" val="26447786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770A9D-D8DE-4D61-863E-9EBB44D5A22F}" type="datetimeFigureOut">
              <a:rPr lang="en-AU" smtClean="0"/>
              <a:t>30/10/19</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C03FB4-7535-4AEF-887D-798AEDF462F1}" type="slidenum">
              <a:rPr lang="en-AU" smtClean="0"/>
              <a:t>‹#›</a:t>
            </a:fld>
            <a:endParaRPr lang="en-AU"/>
          </a:p>
        </p:txBody>
      </p:sp>
    </p:spTree>
    <p:extLst>
      <p:ext uri="{BB962C8B-B14F-4D97-AF65-F5344CB8AC3E}">
        <p14:creationId xmlns:p14="http://schemas.microsoft.com/office/powerpoint/2010/main" val="1275772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C03FB4-7535-4AEF-887D-798AEDF462F1}" type="slidenum">
              <a:rPr lang="en-AU" smtClean="0"/>
              <a:t>2</a:t>
            </a:fld>
            <a:endParaRPr lang="en-AU"/>
          </a:p>
        </p:txBody>
      </p:sp>
    </p:spTree>
    <p:extLst>
      <p:ext uri="{BB962C8B-B14F-4D97-AF65-F5344CB8AC3E}">
        <p14:creationId xmlns:p14="http://schemas.microsoft.com/office/powerpoint/2010/main" val="4067891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457200" defTabSz="914400" eaLnBrk="0" fontAlgn="base" hangingPunct="0">
              <a:spcBef>
                <a:spcPct val="0"/>
              </a:spcBef>
              <a:spcAft>
                <a:spcPct val="0"/>
              </a:spcAft>
              <a:buFontTx/>
              <a:buChar char="-"/>
            </a:pPr>
            <a:r>
              <a:rPr lang="de-DE" sz="2800" dirty="0"/>
              <a:t>200% </a:t>
            </a:r>
            <a:r>
              <a:rPr lang="de-DE" sz="2800" dirty="0" err="1"/>
              <a:t>renewable</a:t>
            </a:r>
            <a:r>
              <a:rPr lang="de-DE" sz="2800" dirty="0"/>
              <a:t> </a:t>
            </a:r>
            <a:r>
              <a:rPr lang="de-DE" sz="2800" dirty="0" err="1"/>
              <a:t>scenario</a:t>
            </a:r>
            <a:r>
              <a:rPr lang="de-DE" sz="2800" dirty="0"/>
              <a:t> </a:t>
            </a:r>
            <a:r>
              <a:rPr lang="de-DE" sz="2800" dirty="0" err="1"/>
              <a:t>is</a:t>
            </a:r>
            <a:r>
              <a:rPr lang="de-DE" sz="2800" dirty="0"/>
              <a:t> a power </a:t>
            </a:r>
            <a:r>
              <a:rPr lang="de-DE" sz="2800" dirty="0" err="1"/>
              <a:t>system</a:t>
            </a:r>
            <a:r>
              <a:rPr lang="de-DE" sz="2800" dirty="0"/>
              <a:t> </a:t>
            </a:r>
            <a:r>
              <a:rPr lang="de-DE" sz="2800" dirty="0" err="1"/>
              <a:t>that</a:t>
            </a:r>
            <a:r>
              <a:rPr lang="de-DE" sz="2800" dirty="0"/>
              <a:t> </a:t>
            </a:r>
            <a:r>
              <a:rPr lang="de-DE" sz="2800" dirty="0" err="1"/>
              <a:t>grew</a:t>
            </a:r>
            <a:r>
              <a:rPr lang="de-DE" sz="2800" dirty="0"/>
              <a:t> </a:t>
            </a:r>
            <a:r>
              <a:rPr lang="de-DE" sz="2800" dirty="0" err="1"/>
              <a:t>by</a:t>
            </a:r>
            <a:r>
              <a:rPr lang="de-DE" sz="2800" dirty="0"/>
              <a:t> a </a:t>
            </a:r>
            <a:r>
              <a:rPr lang="de-DE" sz="2800" dirty="0" err="1"/>
              <a:t>factor</a:t>
            </a:r>
            <a:r>
              <a:rPr lang="de-DE" sz="2800" dirty="0"/>
              <a:t> </a:t>
            </a:r>
            <a:r>
              <a:rPr lang="de-DE" sz="2800" dirty="0" err="1"/>
              <a:t>of</a:t>
            </a:r>
            <a:r>
              <a:rPr lang="de-DE" sz="2800" dirty="0"/>
              <a:t> </a:t>
            </a:r>
            <a:r>
              <a:rPr lang="de-DE" sz="2800" dirty="0" err="1"/>
              <a:t>four</a:t>
            </a:r>
            <a:r>
              <a:rPr lang="de-DE" sz="2800" dirty="0"/>
              <a:t>.</a:t>
            </a:r>
          </a:p>
          <a:p>
            <a:pPr marL="457200" lvl="0" indent="-457200" defTabSz="914400" eaLnBrk="0" fontAlgn="base" hangingPunct="0">
              <a:spcBef>
                <a:spcPct val="0"/>
              </a:spcBef>
              <a:spcAft>
                <a:spcPct val="0"/>
              </a:spcAft>
              <a:buFontTx/>
              <a:buChar char="-"/>
            </a:pPr>
            <a:r>
              <a:rPr lang="de-DE" sz="2800" dirty="0" err="1"/>
              <a:t>Two</a:t>
            </a:r>
            <a:r>
              <a:rPr lang="de-DE" sz="2800" baseline="0" dirty="0"/>
              <a:t> </a:t>
            </a:r>
            <a:r>
              <a:rPr lang="de-DE" sz="2800" baseline="0" dirty="0" err="1"/>
              <a:t>times</a:t>
            </a:r>
            <a:r>
              <a:rPr lang="de-DE" sz="2800" baseline="0" dirty="0"/>
              <a:t> </a:t>
            </a:r>
            <a:r>
              <a:rPr lang="de-DE" sz="2800" baseline="0" dirty="0" err="1"/>
              <a:t>doubling</a:t>
            </a:r>
            <a:r>
              <a:rPr lang="de-DE" sz="2800" baseline="0" dirty="0"/>
              <a:t> 1) </a:t>
            </a:r>
            <a:r>
              <a:rPr lang="de-DE" sz="2800" baseline="0" dirty="0" err="1"/>
              <a:t>electrification</a:t>
            </a:r>
            <a:r>
              <a:rPr lang="de-DE" sz="2800" baseline="0" dirty="0"/>
              <a:t>, 2) </a:t>
            </a:r>
            <a:r>
              <a:rPr lang="de-DE" sz="2800" baseline="0" dirty="0" err="1"/>
              <a:t>export</a:t>
            </a:r>
            <a:endParaRPr lang="de-DE" sz="2800" dirty="0"/>
          </a:p>
          <a:p>
            <a:pPr marL="457200" lvl="0" indent="-457200" defTabSz="914400" eaLnBrk="0" fontAlgn="base" hangingPunct="0">
              <a:spcBef>
                <a:spcPct val="0"/>
              </a:spcBef>
              <a:spcAft>
                <a:spcPct val="0"/>
              </a:spcAft>
              <a:buFontTx/>
              <a:buChar char="-"/>
            </a:pPr>
            <a:endParaRPr lang="de-DE" sz="2800" dirty="0"/>
          </a:p>
          <a:p>
            <a:pPr marL="457200" lvl="0" indent="-457200" defTabSz="914400" eaLnBrk="0" fontAlgn="base" hangingPunct="0">
              <a:spcBef>
                <a:spcPct val="0"/>
              </a:spcBef>
              <a:spcAft>
                <a:spcPct val="0"/>
              </a:spcAft>
              <a:buFontTx/>
              <a:buChar char="-"/>
            </a:pPr>
            <a:endParaRPr lang="de-DE" sz="2800" dirty="0"/>
          </a:p>
          <a:p>
            <a:pPr marL="457200" lvl="0" indent="-457200" defTabSz="914400" eaLnBrk="0" fontAlgn="base" hangingPunct="0">
              <a:spcBef>
                <a:spcPct val="0"/>
              </a:spcBef>
              <a:spcAft>
                <a:spcPct val="0"/>
              </a:spcAft>
              <a:buFontTx/>
              <a:buChar char="-"/>
            </a:pPr>
            <a:r>
              <a:rPr lang="de-DE" sz="2800" dirty="0" err="1"/>
              <a:t>Assumption</a:t>
            </a:r>
            <a:r>
              <a:rPr lang="de-DE" sz="2800" dirty="0"/>
              <a:t> </a:t>
            </a:r>
            <a:r>
              <a:rPr lang="de-DE" sz="2800" dirty="0" err="1"/>
              <a:t>of</a:t>
            </a:r>
            <a:r>
              <a:rPr lang="de-DE" sz="2800" dirty="0"/>
              <a:t> </a:t>
            </a:r>
            <a:r>
              <a:rPr lang="de-DE" sz="2800" dirty="0" err="1"/>
              <a:t>functioning</a:t>
            </a:r>
            <a:r>
              <a:rPr lang="de-DE" sz="2800" dirty="0"/>
              <a:t> </a:t>
            </a:r>
            <a:r>
              <a:rPr lang="de-DE" sz="2800" dirty="0" err="1"/>
              <a:t>markets</a:t>
            </a:r>
            <a:r>
              <a:rPr lang="de-DE" sz="2800" dirty="0"/>
              <a:t>: </a:t>
            </a:r>
            <a:r>
              <a:rPr lang="de-DE" sz="2800" dirty="0" err="1"/>
              <a:t>cost</a:t>
            </a:r>
            <a:r>
              <a:rPr lang="de-DE" sz="2800" dirty="0"/>
              <a:t> </a:t>
            </a:r>
            <a:r>
              <a:rPr lang="de-DE" sz="2800" dirty="0" err="1"/>
              <a:t>advantages</a:t>
            </a:r>
            <a:r>
              <a:rPr lang="de-DE" sz="2800" dirty="0"/>
              <a:t> </a:t>
            </a:r>
            <a:r>
              <a:rPr lang="de-DE" sz="2800" dirty="0" err="1"/>
              <a:t>translate</a:t>
            </a:r>
            <a:r>
              <a:rPr lang="de-DE" sz="2800" dirty="0"/>
              <a:t> </a:t>
            </a:r>
            <a:r>
              <a:rPr lang="de-DE" sz="2800" dirty="0" err="1"/>
              <a:t>into</a:t>
            </a:r>
            <a:r>
              <a:rPr lang="de-DE" sz="2800" baseline="0" dirty="0"/>
              <a:t> </a:t>
            </a:r>
            <a:r>
              <a:rPr lang="de-DE" sz="2800" baseline="0" dirty="0" err="1"/>
              <a:t>investment</a:t>
            </a:r>
            <a:r>
              <a:rPr lang="de-DE" sz="2800" baseline="0" dirty="0"/>
              <a:t> </a:t>
            </a:r>
            <a:r>
              <a:rPr lang="de-DE" sz="2800" baseline="0" dirty="0" err="1"/>
              <a:t>decisions</a:t>
            </a:r>
            <a:r>
              <a:rPr lang="de-DE" sz="2800" baseline="0" dirty="0"/>
              <a:t>.</a:t>
            </a:r>
          </a:p>
          <a:p>
            <a:pPr marL="457200" lvl="0" indent="-457200" defTabSz="914400" eaLnBrk="0" fontAlgn="base" hangingPunct="0">
              <a:spcBef>
                <a:spcPct val="0"/>
              </a:spcBef>
              <a:spcAft>
                <a:spcPct val="0"/>
              </a:spcAft>
              <a:buFontTx/>
              <a:buChar char="-"/>
            </a:pPr>
            <a:r>
              <a:rPr lang="de-DE" sz="2800" dirty="0"/>
              <a:t>Focus: </a:t>
            </a:r>
            <a:r>
              <a:rPr lang="de-DE" sz="2800" dirty="0" err="1"/>
              <a:t>Electricity</a:t>
            </a:r>
            <a:r>
              <a:rPr lang="de-DE" sz="2800" baseline="0" dirty="0"/>
              <a:t> </a:t>
            </a:r>
            <a:r>
              <a:rPr lang="de-DE" sz="2800" baseline="0" dirty="0" err="1"/>
              <a:t>supply</a:t>
            </a:r>
            <a:r>
              <a:rPr lang="de-DE" sz="2800" baseline="0" dirty="0"/>
              <a:t>. Backbone </a:t>
            </a:r>
            <a:r>
              <a:rPr lang="de-DE" sz="2800" baseline="0" dirty="0" err="1"/>
              <a:t>of</a:t>
            </a:r>
            <a:r>
              <a:rPr lang="de-DE" sz="2800" baseline="0" dirty="0"/>
              <a:t> </a:t>
            </a:r>
            <a:r>
              <a:rPr lang="de-DE" sz="2800" baseline="0" dirty="0" err="1"/>
              <a:t>the</a:t>
            </a:r>
            <a:r>
              <a:rPr lang="de-DE" sz="2800" baseline="0" dirty="0"/>
              <a:t> </a:t>
            </a:r>
            <a:r>
              <a:rPr lang="de-DE" sz="2800" baseline="0" dirty="0" err="1"/>
              <a:t>energy</a:t>
            </a:r>
            <a:r>
              <a:rPr lang="de-DE" sz="2800" baseline="0" dirty="0"/>
              <a:t> </a:t>
            </a:r>
            <a:r>
              <a:rPr lang="de-DE" sz="2800" baseline="0" dirty="0" err="1"/>
              <a:t>transition</a:t>
            </a:r>
            <a:r>
              <a:rPr lang="de-DE" sz="2800" baseline="0" dirty="0"/>
              <a:t>. </a:t>
            </a:r>
            <a:r>
              <a:rPr lang="de-DE" sz="2800" baseline="0" dirty="0" err="1"/>
              <a:t>Implicit</a:t>
            </a:r>
            <a:r>
              <a:rPr lang="de-DE" sz="2800" baseline="0" dirty="0"/>
              <a:t> </a:t>
            </a:r>
            <a:r>
              <a:rPr lang="de-DE" sz="2800" baseline="0" dirty="0" err="1"/>
              <a:t>demand</a:t>
            </a:r>
            <a:r>
              <a:rPr lang="de-DE" sz="2800" baseline="0" dirty="0"/>
              <a:t> </a:t>
            </a:r>
            <a:r>
              <a:rPr lang="de-DE" sz="2800" baseline="0" dirty="0" err="1"/>
              <a:t>sectors</a:t>
            </a:r>
            <a:r>
              <a:rPr lang="de-DE" sz="2800" baseline="0" dirty="0"/>
              <a:t>: </a:t>
            </a:r>
            <a:r>
              <a:rPr lang="de-DE" sz="2800" baseline="0" dirty="0" err="1"/>
              <a:t>Broad</a:t>
            </a:r>
            <a:r>
              <a:rPr lang="de-DE" sz="2800" baseline="0" dirty="0"/>
              <a:t> </a:t>
            </a:r>
            <a:r>
              <a:rPr lang="de-DE" sz="2800" baseline="0" dirty="0" err="1"/>
              <a:t>electrification</a:t>
            </a:r>
            <a:r>
              <a:rPr lang="de-DE" sz="2800" baseline="0" dirty="0"/>
              <a:t> </a:t>
            </a:r>
            <a:r>
              <a:rPr lang="de-DE" sz="2800" baseline="0" dirty="0" err="1"/>
              <a:t>and</a:t>
            </a:r>
            <a:r>
              <a:rPr lang="de-DE" sz="2800" baseline="0" dirty="0"/>
              <a:t> </a:t>
            </a:r>
            <a:r>
              <a:rPr lang="de-DE" sz="2800" baseline="0" dirty="0" err="1"/>
              <a:t>domestic</a:t>
            </a:r>
            <a:r>
              <a:rPr lang="de-DE" sz="2800" baseline="0" dirty="0"/>
              <a:t> </a:t>
            </a:r>
            <a:r>
              <a:rPr lang="de-DE" sz="2800" baseline="0" dirty="0" err="1"/>
              <a:t>demand</a:t>
            </a:r>
            <a:r>
              <a:rPr lang="de-DE" sz="2800" baseline="0" dirty="0"/>
              <a:t> </a:t>
            </a:r>
            <a:r>
              <a:rPr lang="de-DE" sz="2800" baseline="0" dirty="0" err="1"/>
              <a:t>of</a:t>
            </a:r>
            <a:r>
              <a:rPr lang="de-DE" sz="2800" baseline="0" dirty="0"/>
              <a:t> hydrogen. Load </a:t>
            </a:r>
            <a:r>
              <a:rPr lang="de-DE" sz="2800" baseline="0" dirty="0" err="1"/>
              <a:t>profiles</a:t>
            </a:r>
            <a:r>
              <a:rPr lang="de-DE" sz="2800" baseline="0" dirty="0"/>
              <a:t> </a:t>
            </a:r>
            <a:r>
              <a:rPr lang="de-DE" sz="2800" baseline="0" dirty="0" err="1"/>
              <a:t>and</a:t>
            </a:r>
            <a:r>
              <a:rPr lang="de-DE" sz="2800" baseline="0" dirty="0"/>
              <a:t> </a:t>
            </a:r>
            <a:r>
              <a:rPr lang="de-DE" sz="2800" baseline="0" dirty="0" err="1"/>
              <a:t>flexibility</a:t>
            </a:r>
            <a:r>
              <a:rPr lang="de-DE" sz="2800" baseline="0" dirty="0"/>
              <a:t> </a:t>
            </a:r>
            <a:r>
              <a:rPr lang="de-DE" sz="2800" baseline="0" dirty="0" err="1"/>
              <a:t>of</a:t>
            </a:r>
            <a:r>
              <a:rPr lang="de-DE" sz="2800" baseline="0" dirty="0"/>
              <a:t> additional </a:t>
            </a:r>
            <a:r>
              <a:rPr lang="de-DE" sz="2800" baseline="0" dirty="0" err="1"/>
              <a:t>demand</a:t>
            </a:r>
            <a:r>
              <a:rPr lang="de-DE" sz="2800" baseline="0" dirty="0"/>
              <a:t>.</a:t>
            </a:r>
          </a:p>
          <a:p>
            <a:pPr marL="457200" lvl="0" indent="-457200" defTabSz="914400" eaLnBrk="0" fontAlgn="base" hangingPunct="0">
              <a:spcBef>
                <a:spcPct val="0"/>
              </a:spcBef>
              <a:spcAft>
                <a:spcPct val="0"/>
              </a:spcAft>
              <a:buFontTx/>
              <a:buChar char="-"/>
            </a:pPr>
            <a:r>
              <a:rPr lang="de-DE" sz="2800" baseline="0" dirty="0" err="1"/>
              <a:t>Our</a:t>
            </a:r>
            <a:r>
              <a:rPr lang="de-DE" sz="2800" baseline="0" dirty="0"/>
              <a:t> </a:t>
            </a:r>
            <a:r>
              <a:rPr lang="de-DE" sz="2800" baseline="0" dirty="0" err="1"/>
              <a:t>focus</a:t>
            </a:r>
            <a:r>
              <a:rPr lang="de-DE" sz="2800" baseline="0" dirty="0"/>
              <a:t> on </a:t>
            </a:r>
            <a:r>
              <a:rPr lang="de-DE" sz="2800" baseline="0" dirty="0" err="1"/>
              <a:t>electricity</a:t>
            </a:r>
            <a:r>
              <a:rPr lang="de-DE" sz="2800" baseline="0" dirty="0"/>
              <a:t> </a:t>
            </a:r>
            <a:r>
              <a:rPr lang="de-DE" sz="2800" baseline="0" dirty="0" err="1"/>
              <a:t>supply</a:t>
            </a:r>
            <a:r>
              <a:rPr lang="de-DE" sz="2800" baseline="0" dirty="0"/>
              <a:t> </a:t>
            </a:r>
            <a:r>
              <a:rPr lang="de-DE" sz="2800" baseline="0" dirty="0" err="1"/>
              <a:t>and</a:t>
            </a:r>
            <a:r>
              <a:rPr lang="de-DE" sz="2800" baseline="0" dirty="0"/>
              <a:t> </a:t>
            </a:r>
            <a:r>
              <a:rPr lang="de-DE" sz="2800" baseline="0" dirty="0" err="1"/>
              <a:t>the</a:t>
            </a:r>
            <a:r>
              <a:rPr lang="de-DE" sz="2800" baseline="0" dirty="0"/>
              <a:t> </a:t>
            </a:r>
            <a:r>
              <a:rPr lang="de-DE" sz="2800" baseline="0" dirty="0" err="1"/>
              <a:t>way</a:t>
            </a:r>
            <a:r>
              <a:rPr lang="de-DE" sz="2800" baseline="0" dirty="0"/>
              <a:t> </a:t>
            </a:r>
            <a:r>
              <a:rPr lang="de-DE" sz="2800" baseline="0" dirty="0" err="1"/>
              <a:t>of</a:t>
            </a:r>
            <a:r>
              <a:rPr lang="de-DE" sz="2800" baseline="0" dirty="0"/>
              <a:t> </a:t>
            </a:r>
            <a:r>
              <a:rPr lang="de-DE" sz="2800" baseline="0" dirty="0" err="1"/>
              <a:t>rather</a:t>
            </a:r>
            <a:r>
              <a:rPr lang="de-DE" sz="2800" baseline="0" dirty="0"/>
              <a:t> </a:t>
            </a:r>
            <a:r>
              <a:rPr lang="de-DE" sz="2800" baseline="0" dirty="0" err="1"/>
              <a:t>implicitly</a:t>
            </a:r>
            <a:r>
              <a:rPr lang="de-DE" sz="2800" baseline="0" dirty="0"/>
              <a:t> </a:t>
            </a:r>
            <a:r>
              <a:rPr lang="de-DE" sz="2800" baseline="0" dirty="0" err="1"/>
              <a:t>considering</a:t>
            </a:r>
            <a:r>
              <a:rPr lang="de-DE" sz="2800" baseline="0" dirty="0"/>
              <a:t> </a:t>
            </a:r>
            <a:r>
              <a:rPr lang="de-DE" sz="2800" baseline="0" dirty="0" err="1"/>
              <a:t>the</a:t>
            </a:r>
            <a:r>
              <a:rPr lang="de-DE" sz="2800" baseline="0" dirty="0"/>
              <a:t> </a:t>
            </a:r>
            <a:r>
              <a:rPr lang="de-DE" sz="2800" baseline="0" dirty="0" err="1"/>
              <a:t>demand</a:t>
            </a:r>
            <a:r>
              <a:rPr lang="de-DE" sz="2800" baseline="0" dirty="0"/>
              <a:t> </a:t>
            </a:r>
            <a:r>
              <a:rPr lang="de-DE" sz="2800" baseline="0" dirty="0" err="1"/>
              <a:t>side</a:t>
            </a:r>
            <a:r>
              <a:rPr lang="de-DE" sz="2800" baseline="0" dirty="0"/>
              <a:t>, </a:t>
            </a:r>
            <a:r>
              <a:rPr lang="de-DE" sz="2800" baseline="0" dirty="0" err="1"/>
              <a:t>is</a:t>
            </a:r>
            <a:r>
              <a:rPr lang="de-DE" sz="2800" baseline="0" dirty="0"/>
              <a:t> </a:t>
            </a:r>
            <a:r>
              <a:rPr lang="de-DE" sz="2800" baseline="0" dirty="0" err="1"/>
              <a:t>somewhat</a:t>
            </a:r>
            <a:r>
              <a:rPr lang="de-DE" sz="2800" baseline="0" dirty="0"/>
              <a:t> </a:t>
            </a:r>
            <a:r>
              <a:rPr lang="de-DE" sz="2800" baseline="0" dirty="0" err="1"/>
              <a:t>representative</a:t>
            </a:r>
            <a:r>
              <a:rPr lang="de-DE" sz="2800" baseline="0" dirty="0"/>
              <a:t> </a:t>
            </a:r>
            <a:r>
              <a:rPr lang="de-DE" sz="2800" baseline="0" dirty="0" err="1"/>
              <a:t>for</a:t>
            </a:r>
            <a:r>
              <a:rPr lang="de-DE" sz="2800" baseline="0" dirty="0"/>
              <a:t> </a:t>
            </a:r>
            <a:r>
              <a:rPr lang="de-DE" sz="2800" baseline="0" dirty="0" err="1"/>
              <a:t>the</a:t>
            </a:r>
            <a:r>
              <a:rPr lang="de-DE" sz="2800" baseline="0" dirty="0"/>
              <a:t> </a:t>
            </a:r>
            <a:r>
              <a:rPr lang="de-DE" sz="2800" baseline="0" dirty="0" err="1"/>
              <a:t>current</a:t>
            </a:r>
            <a:r>
              <a:rPr lang="de-DE" sz="2800" baseline="0" dirty="0"/>
              <a:t> </a:t>
            </a:r>
            <a:r>
              <a:rPr lang="de-DE" sz="2800" baseline="0" dirty="0" err="1"/>
              <a:t>practise</a:t>
            </a:r>
            <a:r>
              <a:rPr lang="de-DE" sz="2800" baseline="0" dirty="0"/>
              <a:t> </a:t>
            </a:r>
            <a:r>
              <a:rPr lang="de-DE" sz="2800" baseline="0" dirty="0" err="1"/>
              <a:t>of</a:t>
            </a:r>
            <a:r>
              <a:rPr lang="de-DE" sz="2800" baseline="0" dirty="0"/>
              <a:t> </a:t>
            </a:r>
            <a:r>
              <a:rPr lang="de-DE" sz="2800" baseline="0" dirty="0" err="1"/>
              <a:t>energy</a:t>
            </a:r>
            <a:r>
              <a:rPr lang="de-DE" sz="2800" baseline="0" dirty="0"/>
              <a:t> </a:t>
            </a:r>
            <a:r>
              <a:rPr lang="de-DE" sz="2800" baseline="0" dirty="0" err="1"/>
              <a:t>modeling</a:t>
            </a:r>
            <a:r>
              <a:rPr lang="de-DE" sz="2800" baseline="0" dirty="0"/>
              <a:t> in </a:t>
            </a:r>
            <a:r>
              <a:rPr lang="de-DE" sz="2800" baseline="0" dirty="0" err="1"/>
              <a:t>Australia</a:t>
            </a:r>
            <a:r>
              <a:rPr lang="de-DE" sz="2800" baseline="0" dirty="0"/>
              <a:t>.</a:t>
            </a:r>
          </a:p>
          <a:p>
            <a:pPr marL="914400" lvl="1" indent="-457200" defTabSz="914400" eaLnBrk="0" fontAlgn="base" hangingPunct="0">
              <a:spcBef>
                <a:spcPct val="0"/>
              </a:spcBef>
              <a:spcAft>
                <a:spcPct val="0"/>
              </a:spcAft>
              <a:buFontTx/>
              <a:buChar char="-"/>
            </a:pPr>
            <a:r>
              <a:rPr lang="de-DE" sz="2800" baseline="0" dirty="0"/>
              <a:t>Future </a:t>
            </a:r>
            <a:r>
              <a:rPr lang="de-DE" sz="2800" baseline="0" dirty="0" err="1"/>
              <a:t>research</a:t>
            </a:r>
            <a:r>
              <a:rPr lang="de-DE" sz="2800" baseline="0" dirty="0"/>
              <a:t> </a:t>
            </a:r>
            <a:r>
              <a:rPr lang="de-DE" sz="2800" baseline="0" dirty="0" err="1"/>
              <a:t>direction</a:t>
            </a:r>
            <a:r>
              <a:rPr lang="de-DE" sz="2800" baseline="0" dirty="0"/>
              <a:t> </a:t>
            </a:r>
            <a:r>
              <a:rPr lang="de-DE" sz="2800" baseline="0" dirty="0" err="1"/>
              <a:t>for</a:t>
            </a:r>
            <a:r>
              <a:rPr lang="de-DE" sz="2800" baseline="0" dirty="0"/>
              <a:t> </a:t>
            </a:r>
            <a:r>
              <a:rPr lang="de-DE" sz="2800" baseline="0" dirty="0" err="1"/>
              <a:t>the</a:t>
            </a:r>
            <a:r>
              <a:rPr lang="de-DE" sz="2800" baseline="0" dirty="0"/>
              <a:t> </a:t>
            </a:r>
            <a:r>
              <a:rPr lang="de-DE" sz="2800" baseline="0" dirty="0" err="1"/>
              <a:t>next</a:t>
            </a:r>
            <a:r>
              <a:rPr lang="de-DE" sz="2800" baseline="0" dirty="0"/>
              <a:t> </a:t>
            </a:r>
            <a:r>
              <a:rPr lang="de-DE" sz="2800" baseline="0" dirty="0" err="1"/>
              <a:t>years</a:t>
            </a:r>
            <a:r>
              <a:rPr lang="de-DE" sz="2800" baseline="0" dirty="0"/>
              <a:t> </a:t>
            </a:r>
            <a:r>
              <a:rPr lang="de-DE" sz="2800" baseline="0" dirty="0" err="1"/>
              <a:t>is</a:t>
            </a:r>
            <a:r>
              <a:rPr lang="de-DE" sz="2800" baseline="0" dirty="0"/>
              <a:t> </a:t>
            </a:r>
            <a:r>
              <a:rPr lang="de-DE" sz="2800" baseline="0" dirty="0" err="1"/>
              <a:t>clearly</a:t>
            </a:r>
            <a:r>
              <a:rPr lang="de-DE" sz="2800" baseline="0" dirty="0"/>
              <a:t> </a:t>
            </a:r>
            <a:r>
              <a:rPr lang="de-DE" sz="2800" baseline="0" dirty="0" err="1"/>
              <a:t>connecting</a:t>
            </a:r>
            <a:r>
              <a:rPr lang="de-DE" sz="2800" baseline="0" dirty="0"/>
              <a:t> </a:t>
            </a:r>
            <a:r>
              <a:rPr lang="de-DE" sz="2800" baseline="0" dirty="0" err="1"/>
              <a:t>bottom-up</a:t>
            </a:r>
            <a:r>
              <a:rPr lang="de-DE" sz="2800" baseline="0" dirty="0"/>
              <a:t> </a:t>
            </a:r>
            <a:r>
              <a:rPr lang="de-DE" sz="2800" baseline="0" dirty="0" err="1"/>
              <a:t>work</a:t>
            </a:r>
            <a:r>
              <a:rPr lang="de-DE" sz="2800" baseline="0" dirty="0"/>
              <a:t> </a:t>
            </a:r>
            <a:r>
              <a:rPr lang="de-DE" sz="2800" baseline="0" dirty="0" err="1"/>
              <a:t>and</a:t>
            </a:r>
            <a:r>
              <a:rPr lang="de-DE" sz="2800" baseline="0" dirty="0"/>
              <a:t> </a:t>
            </a:r>
            <a:r>
              <a:rPr lang="de-DE" sz="2800" baseline="0" dirty="0" err="1"/>
              <a:t>industry</a:t>
            </a:r>
            <a:r>
              <a:rPr lang="de-DE" sz="2800" baseline="0" dirty="0"/>
              <a:t> </a:t>
            </a:r>
            <a:r>
              <a:rPr lang="de-DE" sz="2800" baseline="0" dirty="0" err="1"/>
              <a:t>expertise</a:t>
            </a:r>
            <a:r>
              <a:rPr lang="de-DE" sz="2800" baseline="0" dirty="0"/>
              <a:t> </a:t>
            </a:r>
            <a:r>
              <a:rPr lang="de-DE" sz="2800" baseline="0" dirty="0" err="1"/>
              <a:t>and</a:t>
            </a:r>
            <a:r>
              <a:rPr lang="de-DE" sz="2800" baseline="0" dirty="0"/>
              <a:t> </a:t>
            </a:r>
            <a:r>
              <a:rPr lang="de-DE" sz="2800" baseline="0" dirty="0" err="1"/>
              <a:t>comprehensive</a:t>
            </a:r>
            <a:r>
              <a:rPr lang="de-DE" sz="2800" baseline="0" dirty="0"/>
              <a:t> system-</a:t>
            </a:r>
            <a:r>
              <a:rPr lang="de-DE" sz="2800" baseline="0" dirty="0" err="1"/>
              <a:t>wide</a:t>
            </a:r>
            <a:r>
              <a:rPr lang="de-DE" sz="2800" baseline="0" dirty="0"/>
              <a:t> </a:t>
            </a:r>
            <a:r>
              <a:rPr lang="de-DE" sz="2800" baseline="0" dirty="0" err="1"/>
              <a:t>scenario</a:t>
            </a:r>
            <a:r>
              <a:rPr lang="de-DE" sz="2800" baseline="0" dirty="0"/>
              <a:t> </a:t>
            </a:r>
            <a:r>
              <a:rPr lang="de-DE" sz="2800" baseline="0" dirty="0" err="1"/>
              <a:t>modeling</a:t>
            </a:r>
            <a:r>
              <a:rPr lang="de-DE" sz="2800" baseline="0" dirty="0"/>
              <a:t>)</a:t>
            </a:r>
          </a:p>
          <a:p>
            <a:pPr marL="457200" lvl="0" indent="-457200" defTabSz="914400" eaLnBrk="0" fontAlgn="base" hangingPunct="0">
              <a:spcBef>
                <a:spcPct val="0"/>
              </a:spcBef>
              <a:spcAft>
                <a:spcPct val="0"/>
              </a:spcAft>
              <a:buFontTx/>
              <a:buChar char="-"/>
            </a:pPr>
            <a:endParaRPr lang="de-DE" sz="2800" dirty="0"/>
          </a:p>
          <a:p>
            <a:pPr marL="457200" lvl="0" indent="-457200" defTabSz="914400" eaLnBrk="0" fontAlgn="base" hangingPunct="0">
              <a:spcBef>
                <a:spcPct val="0"/>
              </a:spcBef>
              <a:spcAft>
                <a:spcPct val="0"/>
              </a:spcAft>
              <a:buFontTx/>
              <a:buChar char="-"/>
            </a:pPr>
            <a:r>
              <a:rPr lang="de-DE" sz="2800" dirty="0"/>
              <a:t>Status quo </a:t>
            </a:r>
            <a:r>
              <a:rPr lang="de-DE" sz="2800" dirty="0" err="1"/>
              <a:t>scenario</a:t>
            </a:r>
            <a:r>
              <a:rPr lang="de-DE" sz="2800" dirty="0"/>
              <a:t>:</a:t>
            </a:r>
            <a:r>
              <a:rPr lang="de-DE" sz="2800" baseline="0" dirty="0"/>
              <a:t> </a:t>
            </a:r>
            <a:r>
              <a:rPr lang="de-DE" sz="2800" baseline="0" dirty="0" err="1"/>
              <a:t>no</a:t>
            </a:r>
            <a:r>
              <a:rPr lang="de-DE" sz="2800" baseline="0" dirty="0"/>
              <a:t> additional </a:t>
            </a:r>
            <a:r>
              <a:rPr lang="de-DE" sz="2800" baseline="0" dirty="0" err="1"/>
              <a:t>policies</a:t>
            </a:r>
            <a:r>
              <a:rPr lang="de-DE" sz="2800" baseline="0" dirty="0"/>
              <a:t>, </a:t>
            </a:r>
            <a:r>
              <a:rPr lang="de-DE" sz="2800" baseline="0" dirty="0" err="1"/>
              <a:t>no</a:t>
            </a:r>
            <a:r>
              <a:rPr lang="de-DE" sz="2800" baseline="0" dirty="0"/>
              <a:t> </a:t>
            </a:r>
            <a:r>
              <a:rPr lang="de-DE" sz="2800" baseline="0" dirty="0" err="1"/>
              <a:t>policies</a:t>
            </a:r>
            <a:r>
              <a:rPr lang="de-DE" sz="2800" baseline="0" dirty="0"/>
              <a:t> </a:t>
            </a:r>
            <a:r>
              <a:rPr lang="de-DE" sz="2800" baseline="0" dirty="0" err="1"/>
              <a:t>that</a:t>
            </a:r>
            <a:r>
              <a:rPr lang="de-DE" sz="2800" baseline="0" dirty="0"/>
              <a:t> </a:t>
            </a:r>
            <a:r>
              <a:rPr lang="de-DE" sz="2800" baseline="0" dirty="0" err="1"/>
              <a:t>are</a:t>
            </a:r>
            <a:r>
              <a:rPr lang="de-DE" sz="2800" baseline="0" dirty="0"/>
              <a:t> </a:t>
            </a:r>
            <a:r>
              <a:rPr lang="de-DE" sz="2800" baseline="0" dirty="0" err="1"/>
              <a:t>dedicated</a:t>
            </a:r>
            <a:r>
              <a:rPr lang="de-DE" sz="2800" baseline="0" dirty="0"/>
              <a:t> </a:t>
            </a:r>
            <a:r>
              <a:rPr lang="de-DE" sz="2800" baseline="0" dirty="0" err="1"/>
              <a:t>to</a:t>
            </a:r>
            <a:r>
              <a:rPr lang="de-DE" sz="2800" baseline="0" dirty="0"/>
              <a:t> </a:t>
            </a:r>
            <a:r>
              <a:rPr lang="de-DE" sz="2800" baseline="0" dirty="0" err="1"/>
              <a:t>emission</a:t>
            </a:r>
            <a:r>
              <a:rPr lang="de-DE" sz="2800" baseline="0" dirty="0"/>
              <a:t> </a:t>
            </a:r>
            <a:r>
              <a:rPr lang="de-DE" sz="2800" baseline="0" dirty="0" err="1"/>
              <a:t>reduction</a:t>
            </a:r>
            <a:r>
              <a:rPr lang="de-DE" sz="2800" baseline="0" dirty="0"/>
              <a:t> </a:t>
            </a:r>
            <a:r>
              <a:rPr lang="de-DE" sz="2800" baseline="0" dirty="0" err="1"/>
              <a:t>policies</a:t>
            </a:r>
            <a:r>
              <a:rPr lang="de-DE" sz="2800" baseline="0" dirty="0"/>
              <a:t>.</a:t>
            </a:r>
          </a:p>
          <a:p>
            <a:pPr marL="457200" lvl="0" indent="-457200" defTabSz="914400" eaLnBrk="0" fontAlgn="base" hangingPunct="0">
              <a:spcBef>
                <a:spcPct val="0"/>
              </a:spcBef>
              <a:spcAft>
                <a:spcPct val="0"/>
              </a:spcAft>
              <a:buFontTx/>
              <a:buChar char="-"/>
            </a:pPr>
            <a:r>
              <a:rPr lang="de-DE" sz="2800" baseline="0" dirty="0"/>
              <a:t>NDC, </a:t>
            </a:r>
            <a:r>
              <a:rPr lang="de-DE" sz="2800" baseline="0" dirty="0" err="1"/>
              <a:t>Accelerated</a:t>
            </a:r>
            <a:r>
              <a:rPr lang="de-DE" sz="2800" baseline="0" dirty="0"/>
              <a:t>, </a:t>
            </a:r>
            <a:r>
              <a:rPr lang="de-DE" sz="2800" baseline="0" dirty="0" err="1"/>
              <a:t>leadership</a:t>
            </a:r>
            <a:r>
              <a:rPr lang="de-DE" sz="2800" baseline="0" dirty="0"/>
              <a:t>. Export </a:t>
            </a:r>
            <a:r>
              <a:rPr lang="de-DE" sz="2800" baseline="0" dirty="0" err="1"/>
              <a:t>and</a:t>
            </a:r>
            <a:r>
              <a:rPr lang="de-DE" sz="2800" baseline="0" dirty="0"/>
              <a:t> </a:t>
            </a:r>
            <a:r>
              <a:rPr lang="de-DE" sz="2800" baseline="0" dirty="0" err="1"/>
              <a:t>electrification</a:t>
            </a:r>
            <a:r>
              <a:rPr lang="de-DE" sz="2800" baseline="0" dirty="0"/>
              <a:t>.</a:t>
            </a:r>
            <a:endParaRPr lang="de-DE" sz="2800" dirty="0"/>
          </a:p>
        </p:txBody>
      </p:sp>
      <p:sp>
        <p:nvSpPr>
          <p:cNvPr id="4" name="Slide Number Placeholder 3"/>
          <p:cNvSpPr>
            <a:spLocks noGrp="1"/>
          </p:cNvSpPr>
          <p:nvPr>
            <p:ph type="sldNum" sz="quarter" idx="10"/>
          </p:nvPr>
        </p:nvSpPr>
        <p:spPr/>
        <p:txBody>
          <a:bodyPr/>
          <a:lstStyle/>
          <a:p>
            <a:fld id="{3AC03FB4-7535-4AEF-887D-798AEDF462F1}" type="slidenum">
              <a:rPr lang="en-AU" smtClean="0">
                <a:solidFill>
                  <a:prstClr val="black"/>
                </a:solidFill>
              </a:rPr>
              <a:pPr/>
              <a:t>36</a:t>
            </a:fld>
            <a:endParaRPr lang="en-AU">
              <a:solidFill>
                <a:prstClr val="black"/>
              </a:solidFill>
            </a:endParaRPr>
          </a:p>
        </p:txBody>
      </p:sp>
    </p:spTree>
    <p:extLst>
      <p:ext uri="{BB962C8B-B14F-4D97-AF65-F5344CB8AC3E}">
        <p14:creationId xmlns:p14="http://schemas.microsoft.com/office/powerpoint/2010/main" val="1692963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457200" defTabSz="914400" eaLnBrk="0" fontAlgn="base" hangingPunct="0">
              <a:spcBef>
                <a:spcPct val="0"/>
              </a:spcBef>
              <a:spcAft>
                <a:spcPct val="0"/>
              </a:spcAft>
              <a:buFontTx/>
              <a:buChar char="-"/>
            </a:pPr>
            <a:r>
              <a:rPr lang="de-DE" sz="2800" dirty="0"/>
              <a:t>200% </a:t>
            </a:r>
            <a:r>
              <a:rPr lang="de-DE" sz="2800" dirty="0" err="1"/>
              <a:t>renewable</a:t>
            </a:r>
            <a:r>
              <a:rPr lang="de-DE" sz="2800" dirty="0"/>
              <a:t> </a:t>
            </a:r>
            <a:r>
              <a:rPr lang="de-DE" sz="2800" dirty="0" err="1"/>
              <a:t>scenario</a:t>
            </a:r>
            <a:r>
              <a:rPr lang="de-DE" sz="2800" dirty="0"/>
              <a:t> </a:t>
            </a:r>
            <a:r>
              <a:rPr lang="de-DE" sz="2800" dirty="0" err="1"/>
              <a:t>is</a:t>
            </a:r>
            <a:r>
              <a:rPr lang="de-DE" sz="2800" dirty="0"/>
              <a:t> a power </a:t>
            </a:r>
            <a:r>
              <a:rPr lang="de-DE" sz="2800" dirty="0" err="1"/>
              <a:t>system</a:t>
            </a:r>
            <a:r>
              <a:rPr lang="de-DE" sz="2800" dirty="0"/>
              <a:t> </a:t>
            </a:r>
            <a:r>
              <a:rPr lang="de-DE" sz="2800" dirty="0" err="1"/>
              <a:t>that</a:t>
            </a:r>
            <a:r>
              <a:rPr lang="de-DE" sz="2800" dirty="0"/>
              <a:t> </a:t>
            </a:r>
            <a:r>
              <a:rPr lang="de-DE" sz="2800" dirty="0" err="1"/>
              <a:t>grew</a:t>
            </a:r>
            <a:r>
              <a:rPr lang="de-DE" sz="2800" dirty="0"/>
              <a:t> </a:t>
            </a:r>
            <a:r>
              <a:rPr lang="de-DE" sz="2800" dirty="0" err="1"/>
              <a:t>by</a:t>
            </a:r>
            <a:r>
              <a:rPr lang="de-DE" sz="2800" dirty="0"/>
              <a:t> a </a:t>
            </a:r>
            <a:r>
              <a:rPr lang="de-DE" sz="2800" dirty="0" err="1"/>
              <a:t>factor</a:t>
            </a:r>
            <a:r>
              <a:rPr lang="de-DE" sz="2800" dirty="0"/>
              <a:t> </a:t>
            </a:r>
            <a:r>
              <a:rPr lang="de-DE" sz="2800" dirty="0" err="1"/>
              <a:t>of</a:t>
            </a:r>
            <a:r>
              <a:rPr lang="de-DE" sz="2800" dirty="0"/>
              <a:t> </a:t>
            </a:r>
            <a:r>
              <a:rPr lang="de-DE" sz="2800" dirty="0" err="1"/>
              <a:t>four</a:t>
            </a:r>
            <a:r>
              <a:rPr lang="de-DE" sz="2800" dirty="0"/>
              <a:t>.</a:t>
            </a:r>
          </a:p>
          <a:p>
            <a:pPr marL="457200" lvl="0" indent="-457200" defTabSz="914400" eaLnBrk="0" fontAlgn="base" hangingPunct="0">
              <a:spcBef>
                <a:spcPct val="0"/>
              </a:spcBef>
              <a:spcAft>
                <a:spcPct val="0"/>
              </a:spcAft>
              <a:buFontTx/>
              <a:buChar char="-"/>
            </a:pPr>
            <a:r>
              <a:rPr lang="de-DE" sz="2800" dirty="0" err="1"/>
              <a:t>Two</a:t>
            </a:r>
            <a:r>
              <a:rPr lang="de-DE" sz="2800" baseline="0" dirty="0"/>
              <a:t> </a:t>
            </a:r>
            <a:r>
              <a:rPr lang="de-DE" sz="2800" baseline="0" dirty="0" err="1"/>
              <a:t>times</a:t>
            </a:r>
            <a:r>
              <a:rPr lang="de-DE" sz="2800" baseline="0" dirty="0"/>
              <a:t> </a:t>
            </a:r>
            <a:r>
              <a:rPr lang="de-DE" sz="2800" baseline="0" dirty="0" err="1"/>
              <a:t>doubling</a:t>
            </a:r>
            <a:r>
              <a:rPr lang="de-DE" sz="2800" baseline="0" dirty="0"/>
              <a:t> 1) </a:t>
            </a:r>
            <a:r>
              <a:rPr lang="de-DE" sz="2800" baseline="0" dirty="0" err="1"/>
              <a:t>electrification</a:t>
            </a:r>
            <a:r>
              <a:rPr lang="de-DE" sz="2800" baseline="0" dirty="0"/>
              <a:t>, 2) </a:t>
            </a:r>
            <a:r>
              <a:rPr lang="de-DE" sz="2800" baseline="0" dirty="0" err="1"/>
              <a:t>export</a:t>
            </a:r>
            <a:endParaRPr lang="de-DE" sz="2800" dirty="0"/>
          </a:p>
          <a:p>
            <a:pPr marL="457200" lvl="0" indent="-457200" defTabSz="914400" eaLnBrk="0" fontAlgn="base" hangingPunct="0">
              <a:spcBef>
                <a:spcPct val="0"/>
              </a:spcBef>
              <a:spcAft>
                <a:spcPct val="0"/>
              </a:spcAft>
              <a:buFontTx/>
              <a:buChar char="-"/>
            </a:pPr>
            <a:endParaRPr lang="de-DE" sz="2800" dirty="0"/>
          </a:p>
          <a:p>
            <a:pPr marL="457200" lvl="0" indent="-457200" defTabSz="914400" eaLnBrk="0" fontAlgn="base" hangingPunct="0">
              <a:spcBef>
                <a:spcPct val="0"/>
              </a:spcBef>
              <a:spcAft>
                <a:spcPct val="0"/>
              </a:spcAft>
              <a:buFontTx/>
              <a:buChar char="-"/>
            </a:pPr>
            <a:endParaRPr lang="de-DE" sz="2800" dirty="0"/>
          </a:p>
          <a:p>
            <a:pPr marL="457200" lvl="0" indent="-457200" defTabSz="914400" eaLnBrk="0" fontAlgn="base" hangingPunct="0">
              <a:spcBef>
                <a:spcPct val="0"/>
              </a:spcBef>
              <a:spcAft>
                <a:spcPct val="0"/>
              </a:spcAft>
              <a:buFontTx/>
              <a:buChar char="-"/>
            </a:pPr>
            <a:r>
              <a:rPr lang="de-DE" sz="2800" dirty="0" err="1"/>
              <a:t>Assumption</a:t>
            </a:r>
            <a:r>
              <a:rPr lang="de-DE" sz="2800" dirty="0"/>
              <a:t> </a:t>
            </a:r>
            <a:r>
              <a:rPr lang="de-DE" sz="2800" dirty="0" err="1"/>
              <a:t>of</a:t>
            </a:r>
            <a:r>
              <a:rPr lang="de-DE" sz="2800" dirty="0"/>
              <a:t> </a:t>
            </a:r>
            <a:r>
              <a:rPr lang="de-DE" sz="2800" dirty="0" err="1"/>
              <a:t>functioning</a:t>
            </a:r>
            <a:r>
              <a:rPr lang="de-DE" sz="2800" dirty="0"/>
              <a:t> </a:t>
            </a:r>
            <a:r>
              <a:rPr lang="de-DE" sz="2800" dirty="0" err="1"/>
              <a:t>markets</a:t>
            </a:r>
            <a:r>
              <a:rPr lang="de-DE" sz="2800" dirty="0"/>
              <a:t>: </a:t>
            </a:r>
            <a:r>
              <a:rPr lang="de-DE" sz="2800" dirty="0" err="1"/>
              <a:t>cost</a:t>
            </a:r>
            <a:r>
              <a:rPr lang="de-DE" sz="2800" dirty="0"/>
              <a:t> </a:t>
            </a:r>
            <a:r>
              <a:rPr lang="de-DE" sz="2800" dirty="0" err="1"/>
              <a:t>advantages</a:t>
            </a:r>
            <a:r>
              <a:rPr lang="de-DE" sz="2800" dirty="0"/>
              <a:t> </a:t>
            </a:r>
            <a:r>
              <a:rPr lang="de-DE" sz="2800" dirty="0" err="1"/>
              <a:t>translate</a:t>
            </a:r>
            <a:r>
              <a:rPr lang="de-DE" sz="2800" dirty="0"/>
              <a:t> </a:t>
            </a:r>
            <a:r>
              <a:rPr lang="de-DE" sz="2800" dirty="0" err="1"/>
              <a:t>into</a:t>
            </a:r>
            <a:r>
              <a:rPr lang="de-DE" sz="2800" baseline="0" dirty="0"/>
              <a:t> </a:t>
            </a:r>
            <a:r>
              <a:rPr lang="de-DE" sz="2800" baseline="0" dirty="0" err="1"/>
              <a:t>investment</a:t>
            </a:r>
            <a:r>
              <a:rPr lang="de-DE" sz="2800" baseline="0" dirty="0"/>
              <a:t> </a:t>
            </a:r>
            <a:r>
              <a:rPr lang="de-DE" sz="2800" baseline="0" dirty="0" err="1"/>
              <a:t>decisions</a:t>
            </a:r>
            <a:r>
              <a:rPr lang="de-DE" sz="2800" baseline="0" dirty="0"/>
              <a:t>.</a:t>
            </a:r>
          </a:p>
          <a:p>
            <a:pPr marL="457200" lvl="0" indent="-457200" defTabSz="914400" eaLnBrk="0" fontAlgn="base" hangingPunct="0">
              <a:spcBef>
                <a:spcPct val="0"/>
              </a:spcBef>
              <a:spcAft>
                <a:spcPct val="0"/>
              </a:spcAft>
              <a:buFontTx/>
              <a:buChar char="-"/>
            </a:pPr>
            <a:r>
              <a:rPr lang="de-DE" sz="2800" dirty="0"/>
              <a:t>Focus: </a:t>
            </a:r>
            <a:r>
              <a:rPr lang="de-DE" sz="2800" dirty="0" err="1"/>
              <a:t>Electricity</a:t>
            </a:r>
            <a:r>
              <a:rPr lang="de-DE" sz="2800" baseline="0" dirty="0"/>
              <a:t> </a:t>
            </a:r>
            <a:r>
              <a:rPr lang="de-DE" sz="2800" baseline="0" dirty="0" err="1"/>
              <a:t>supply</a:t>
            </a:r>
            <a:r>
              <a:rPr lang="de-DE" sz="2800" baseline="0" dirty="0"/>
              <a:t>. Backbone </a:t>
            </a:r>
            <a:r>
              <a:rPr lang="de-DE" sz="2800" baseline="0" dirty="0" err="1"/>
              <a:t>of</a:t>
            </a:r>
            <a:r>
              <a:rPr lang="de-DE" sz="2800" baseline="0" dirty="0"/>
              <a:t> </a:t>
            </a:r>
            <a:r>
              <a:rPr lang="de-DE" sz="2800" baseline="0" dirty="0" err="1"/>
              <a:t>the</a:t>
            </a:r>
            <a:r>
              <a:rPr lang="de-DE" sz="2800" baseline="0" dirty="0"/>
              <a:t> </a:t>
            </a:r>
            <a:r>
              <a:rPr lang="de-DE" sz="2800" baseline="0" dirty="0" err="1"/>
              <a:t>energy</a:t>
            </a:r>
            <a:r>
              <a:rPr lang="de-DE" sz="2800" baseline="0" dirty="0"/>
              <a:t> </a:t>
            </a:r>
            <a:r>
              <a:rPr lang="de-DE" sz="2800" baseline="0" dirty="0" err="1"/>
              <a:t>transition</a:t>
            </a:r>
            <a:r>
              <a:rPr lang="de-DE" sz="2800" baseline="0" dirty="0"/>
              <a:t>. </a:t>
            </a:r>
            <a:r>
              <a:rPr lang="de-DE" sz="2800" baseline="0" dirty="0" err="1"/>
              <a:t>Implicit</a:t>
            </a:r>
            <a:r>
              <a:rPr lang="de-DE" sz="2800" baseline="0" dirty="0"/>
              <a:t> </a:t>
            </a:r>
            <a:r>
              <a:rPr lang="de-DE" sz="2800" baseline="0" dirty="0" err="1"/>
              <a:t>demand</a:t>
            </a:r>
            <a:r>
              <a:rPr lang="de-DE" sz="2800" baseline="0" dirty="0"/>
              <a:t> </a:t>
            </a:r>
            <a:r>
              <a:rPr lang="de-DE" sz="2800" baseline="0" dirty="0" err="1"/>
              <a:t>sectors</a:t>
            </a:r>
            <a:r>
              <a:rPr lang="de-DE" sz="2800" baseline="0" dirty="0"/>
              <a:t>: </a:t>
            </a:r>
            <a:r>
              <a:rPr lang="de-DE" sz="2800" baseline="0" dirty="0" err="1"/>
              <a:t>Broad</a:t>
            </a:r>
            <a:r>
              <a:rPr lang="de-DE" sz="2800" baseline="0" dirty="0"/>
              <a:t> </a:t>
            </a:r>
            <a:r>
              <a:rPr lang="de-DE" sz="2800" baseline="0" dirty="0" err="1"/>
              <a:t>electrification</a:t>
            </a:r>
            <a:r>
              <a:rPr lang="de-DE" sz="2800" baseline="0" dirty="0"/>
              <a:t> </a:t>
            </a:r>
            <a:r>
              <a:rPr lang="de-DE" sz="2800" baseline="0" dirty="0" err="1"/>
              <a:t>and</a:t>
            </a:r>
            <a:r>
              <a:rPr lang="de-DE" sz="2800" baseline="0" dirty="0"/>
              <a:t> </a:t>
            </a:r>
            <a:r>
              <a:rPr lang="de-DE" sz="2800" baseline="0" dirty="0" err="1"/>
              <a:t>domestic</a:t>
            </a:r>
            <a:r>
              <a:rPr lang="de-DE" sz="2800" baseline="0" dirty="0"/>
              <a:t> </a:t>
            </a:r>
            <a:r>
              <a:rPr lang="de-DE" sz="2800" baseline="0" dirty="0" err="1"/>
              <a:t>demand</a:t>
            </a:r>
            <a:r>
              <a:rPr lang="de-DE" sz="2800" baseline="0" dirty="0"/>
              <a:t> </a:t>
            </a:r>
            <a:r>
              <a:rPr lang="de-DE" sz="2800" baseline="0" dirty="0" err="1"/>
              <a:t>of</a:t>
            </a:r>
            <a:r>
              <a:rPr lang="de-DE" sz="2800" baseline="0" dirty="0"/>
              <a:t> hydrogen. Load </a:t>
            </a:r>
            <a:r>
              <a:rPr lang="de-DE" sz="2800" baseline="0" dirty="0" err="1"/>
              <a:t>profiles</a:t>
            </a:r>
            <a:r>
              <a:rPr lang="de-DE" sz="2800" baseline="0" dirty="0"/>
              <a:t> </a:t>
            </a:r>
            <a:r>
              <a:rPr lang="de-DE" sz="2800" baseline="0" dirty="0" err="1"/>
              <a:t>and</a:t>
            </a:r>
            <a:r>
              <a:rPr lang="de-DE" sz="2800" baseline="0" dirty="0"/>
              <a:t> </a:t>
            </a:r>
            <a:r>
              <a:rPr lang="de-DE" sz="2800" baseline="0" dirty="0" err="1"/>
              <a:t>flexibility</a:t>
            </a:r>
            <a:r>
              <a:rPr lang="de-DE" sz="2800" baseline="0" dirty="0"/>
              <a:t> </a:t>
            </a:r>
            <a:r>
              <a:rPr lang="de-DE" sz="2800" baseline="0" dirty="0" err="1"/>
              <a:t>of</a:t>
            </a:r>
            <a:r>
              <a:rPr lang="de-DE" sz="2800" baseline="0" dirty="0"/>
              <a:t> additional </a:t>
            </a:r>
            <a:r>
              <a:rPr lang="de-DE" sz="2800" baseline="0" dirty="0" err="1"/>
              <a:t>demand</a:t>
            </a:r>
            <a:r>
              <a:rPr lang="de-DE" sz="2800" baseline="0" dirty="0"/>
              <a:t>.</a:t>
            </a:r>
          </a:p>
          <a:p>
            <a:pPr marL="457200" lvl="0" indent="-457200" defTabSz="914400" eaLnBrk="0" fontAlgn="base" hangingPunct="0">
              <a:spcBef>
                <a:spcPct val="0"/>
              </a:spcBef>
              <a:spcAft>
                <a:spcPct val="0"/>
              </a:spcAft>
              <a:buFontTx/>
              <a:buChar char="-"/>
            </a:pPr>
            <a:r>
              <a:rPr lang="de-DE" sz="2800" baseline="0" dirty="0" err="1"/>
              <a:t>Our</a:t>
            </a:r>
            <a:r>
              <a:rPr lang="de-DE" sz="2800" baseline="0" dirty="0"/>
              <a:t> </a:t>
            </a:r>
            <a:r>
              <a:rPr lang="de-DE" sz="2800" baseline="0" dirty="0" err="1"/>
              <a:t>focus</a:t>
            </a:r>
            <a:r>
              <a:rPr lang="de-DE" sz="2800" baseline="0" dirty="0"/>
              <a:t> on </a:t>
            </a:r>
            <a:r>
              <a:rPr lang="de-DE" sz="2800" baseline="0" dirty="0" err="1"/>
              <a:t>electricity</a:t>
            </a:r>
            <a:r>
              <a:rPr lang="de-DE" sz="2800" baseline="0" dirty="0"/>
              <a:t> </a:t>
            </a:r>
            <a:r>
              <a:rPr lang="de-DE" sz="2800" baseline="0" dirty="0" err="1"/>
              <a:t>supply</a:t>
            </a:r>
            <a:r>
              <a:rPr lang="de-DE" sz="2800" baseline="0" dirty="0"/>
              <a:t> </a:t>
            </a:r>
            <a:r>
              <a:rPr lang="de-DE" sz="2800" baseline="0" dirty="0" err="1"/>
              <a:t>and</a:t>
            </a:r>
            <a:r>
              <a:rPr lang="de-DE" sz="2800" baseline="0" dirty="0"/>
              <a:t> </a:t>
            </a:r>
            <a:r>
              <a:rPr lang="de-DE" sz="2800" baseline="0" dirty="0" err="1"/>
              <a:t>the</a:t>
            </a:r>
            <a:r>
              <a:rPr lang="de-DE" sz="2800" baseline="0" dirty="0"/>
              <a:t> </a:t>
            </a:r>
            <a:r>
              <a:rPr lang="de-DE" sz="2800" baseline="0" dirty="0" err="1"/>
              <a:t>way</a:t>
            </a:r>
            <a:r>
              <a:rPr lang="de-DE" sz="2800" baseline="0" dirty="0"/>
              <a:t> </a:t>
            </a:r>
            <a:r>
              <a:rPr lang="de-DE" sz="2800" baseline="0" dirty="0" err="1"/>
              <a:t>of</a:t>
            </a:r>
            <a:r>
              <a:rPr lang="de-DE" sz="2800" baseline="0" dirty="0"/>
              <a:t> </a:t>
            </a:r>
            <a:r>
              <a:rPr lang="de-DE" sz="2800" baseline="0" dirty="0" err="1"/>
              <a:t>rather</a:t>
            </a:r>
            <a:r>
              <a:rPr lang="de-DE" sz="2800" baseline="0" dirty="0"/>
              <a:t> </a:t>
            </a:r>
            <a:r>
              <a:rPr lang="de-DE" sz="2800" baseline="0" dirty="0" err="1"/>
              <a:t>implicitly</a:t>
            </a:r>
            <a:r>
              <a:rPr lang="de-DE" sz="2800" baseline="0" dirty="0"/>
              <a:t> </a:t>
            </a:r>
            <a:r>
              <a:rPr lang="de-DE" sz="2800" baseline="0" dirty="0" err="1"/>
              <a:t>considering</a:t>
            </a:r>
            <a:r>
              <a:rPr lang="de-DE" sz="2800" baseline="0" dirty="0"/>
              <a:t> </a:t>
            </a:r>
            <a:r>
              <a:rPr lang="de-DE" sz="2800" baseline="0" dirty="0" err="1"/>
              <a:t>the</a:t>
            </a:r>
            <a:r>
              <a:rPr lang="de-DE" sz="2800" baseline="0" dirty="0"/>
              <a:t> </a:t>
            </a:r>
            <a:r>
              <a:rPr lang="de-DE" sz="2800" baseline="0" dirty="0" err="1"/>
              <a:t>demand</a:t>
            </a:r>
            <a:r>
              <a:rPr lang="de-DE" sz="2800" baseline="0" dirty="0"/>
              <a:t> </a:t>
            </a:r>
            <a:r>
              <a:rPr lang="de-DE" sz="2800" baseline="0" dirty="0" err="1"/>
              <a:t>side</a:t>
            </a:r>
            <a:r>
              <a:rPr lang="de-DE" sz="2800" baseline="0" dirty="0"/>
              <a:t>, </a:t>
            </a:r>
            <a:r>
              <a:rPr lang="de-DE" sz="2800" baseline="0" dirty="0" err="1"/>
              <a:t>is</a:t>
            </a:r>
            <a:r>
              <a:rPr lang="de-DE" sz="2800" baseline="0" dirty="0"/>
              <a:t> </a:t>
            </a:r>
            <a:r>
              <a:rPr lang="de-DE" sz="2800" baseline="0" dirty="0" err="1"/>
              <a:t>somewhat</a:t>
            </a:r>
            <a:r>
              <a:rPr lang="de-DE" sz="2800" baseline="0" dirty="0"/>
              <a:t> </a:t>
            </a:r>
            <a:r>
              <a:rPr lang="de-DE" sz="2800" baseline="0" dirty="0" err="1"/>
              <a:t>representative</a:t>
            </a:r>
            <a:r>
              <a:rPr lang="de-DE" sz="2800" baseline="0" dirty="0"/>
              <a:t> </a:t>
            </a:r>
            <a:r>
              <a:rPr lang="de-DE" sz="2800" baseline="0" dirty="0" err="1"/>
              <a:t>for</a:t>
            </a:r>
            <a:r>
              <a:rPr lang="de-DE" sz="2800" baseline="0" dirty="0"/>
              <a:t> </a:t>
            </a:r>
            <a:r>
              <a:rPr lang="de-DE" sz="2800" baseline="0" dirty="0" err="1"/>
              <a:t>the</a:t>
            </a:r>
            <a:r>
              <a:rPr lang="de-DE" sz="2800" baseline="0" dirty="0"/>
              <a:t> </a:t>
            </a:r>
            <a:r>
              <a:rPr lang="de-DE" sz="2800" baseline="0" dirty="0" err="1"/>
              <a:t>current</a:t>
            </a:r>
            <a:r>
              <a:rPr lang="de-DE" sz="2800" baseline="0" dirty="0"/>
              <a:t> </a:t>
            </a:r>
            <a:r>
              <a:rPr lang="de-DE" sz="2800" baseline="0" dirty="0" err="1"/>
              <a:t>practise</a:t>
            </a:r>
            <a:r>
              <a:rPr lang="de-DE" sz="2800" baseline="0" dirty="0"/>
              <a:t> </a:t>
            </a:r>
            <a:r>
              <a:rPr lang="de-DE" sz="2800" baseline="0" dirty="0" err="1"/>
              <a:t>of</a:t>
            </a:r>
            <a:r>
              <a:rPr lang="de-DE" sz="2800" baseline="0" dirty="0"/>
              <a:t> </a:t>
            </a:r>
            <a:r>
              <a:rPr lang="de-DE" sz="2800" baseline="0" dirty="0" err="1"/>
              <a:t>energy</a:t>
            </a:r>
            <a:r>
              <a:rPr lang="de-DE" sz="2800" baseline="0" dirty="0"/>
              <a:t> </a:t>
            </a:r>
            <a:r>
              <a:rPr lang="de-DE" sz="2800" baseline="0" dirty="0" err="1"/>
              <a:t>modeling</a:t>
            </a:r>
            <a:r>
              <a:rPr lang="de-DE" sz="2800" baseline="0" dirty="0"/>
              <a:t> in </a:t>
            </a:r>
            <a:r>
              <a:rPr lang="de-DE" sz="2800" baseline="0" dirty="0" err="1"/>
              <a:t>Australia</a:t>
            </a:r>
            <a:r>
              <a:rPr lang="de-DE" sz="2800" baseline="0" dirty="0"/>
              <a:t>.</a:t>
            </a:r>
          </a:p>
          <a:p>
            <a:pPr marL="914400" lvl="1" indent="-457200" defTabSz="914400" eaLnBrk="0" fontAlgn="base" hangingPunct="0">
              <a:spcBef>
                <a:spcPct val="0"/>
              </a:spcBef>
              <a:spcAft>
                <a:spcPct val="0"/>
              </a:spcAft>
              <a:buFontTx/>
              <a:buChar char="-"/>
            </a:pPr>
            <a:r>
              <a:rPr lang="de-DE" sz="2800" baseline="0" dirty="0"/>
              <a:t>Future </a:t>
            </a:r>
            <a:r>
              <a:rPr lang="de-DE" sz="2800" baseline="0" dirty="0" err="1"/>
              <a:t>research</a:t>
            </a:r>
            <a:r>
              <a:rPr lang="de-DE" sz="2800" baseline="0" dirty="0"/>
              <a:t> </a:t>
            </a:r>
            <a:r>
              <a:rPr lang="de-DE" sz="2800" baseline="0" dirty="0" err="1"/>
              <a:t>direction</a:t>
            </a:r>
            <a:r>
              <a:rPr lang="de-DE" sz="2800" baseline="0" dirty="0"/>
              <a:t> </a:t>
            </a:r>
            <a:r>
              <a:rPr lang="de-DE" sz="2800" baseline="0" dirty="0" err="1"/>
              <a:t>for</a:t>
            </a:r>
            <a:r>
              <a:rPr lang="de-DE" sz="2800" baseline="0" dirty="0"/>
              <a:t> </a:t>
            </a:r>
            <a:r>
              <a:rPr lang="de-DE" sz="2800" baseline="0" dirty="0" err="1"/>
              <a:t>the</a:t>
            </a:r>
            <a:r>
              <a:rPr lang="de-DE" sz="2800" baseline="0" dirty="0"/>
              <a:t> </a:t>
            </a:r>
            <a:r>
              <a:rPr lang="de-DE" sz="2800" baseline="0" dirty="0" err="1"/>
              <a:t>next</a:t>
            </a:r>
            <a:r>
              <a:rPr lang="de-DE" sz="2800" baseline="0" dirty="0"/>
              <a:t> </a:t>
            </a:r>
            <a:r>
              <a:rPr lang="de-DE" sz="2800" baseline="0" dirty="0" err="1"/>
              <a:t>years</a:t>
            </a:r>
            <a:r>
              <a:rPr lang="de-DE" sz="2800" baseline="0" dirty="0"/>
              <a:t> </a:t>
            </a:r>
            <a:r>
              <a:rPr lang="de-DE" sz="2800" baseline="0" dirty="0" err="1"/>
              <a:t>is</a:t>
            </a:r>
            <a:r>
              <a:rPr lang="de-DE" sz="2800" baseline="0" dirty="0"/>
              <a:t> </a:t>
            </a:r>
            <a:r>
              <a:rPr lang="de-DE" sz="2800" baseline="0" dirty="0" err="1"/>
              <a:t>clearly</a:t>
            </a:r>
            <a:r>
              <a:rPr lang="de-DE" sz="2800" baseline="0" dirty="0"/>
              <a:t> </a:t>
            </a:r>
            <a:r>
              <a:rPr lang="de-DE" sz="2800" baseline="0" dirty="0" err="1"/>
              <a:t>connecting</a:t>
            </a:r>
            <a:r>
              <a:rPr lang="de-DE" sz="2800" baseline="0" dirty="0"/>
              <a:t> </a:t>
            </a:r>
            <a:r>
              <a:rPr lang="de-DE" sz="2800" baseline="0" dirty="0" err="1"/>
              <a:t>bottom-up</a:t>
            </a:r>
            <a:r>
              <a:rPr lang="de-DE" sz="2800" baseline="0" dirty="0"/>
              <a:t> </a:t>
            </a:r>
            <a:r>
              <a:rPr lang="de-DE" sz="2800" baseline="0" dirty="0" err="1"/>
              <a:t>work</a:t>
            </a:r>
            <a:r>
              <a:rPr lang="de-DE" sz="2800" baseline="0" dirty="0"/>
              <a:t> </a:t>
            </a:r>
            <a:r>
              <a:rPr lang="de-DE" sz="2800" baseline="0" dirty="0" err="1"/>
              <a:t>and</a:t>
            </a:r>
            <a:r>
              <a:rPr lang="de-DE" sz="2800" baseline="0" dirty="0"/>
              <a:t> </a:t>
            </a:r>
            <a:r>
              <a:rPr lang="de-DE" sz="2800" baseline="0" dirty="0" err="1"/>
              <a:t>industry</a:t>
            </a:r>
            <a:r>
              <a:rPr lang="de-DE" sz="2800" baseline="0" dirty="0"/>
              <a:t> </a:t>
            </a:r>
            <a:r>
              <a:rPr lang="de-DE" sz="2800" baseline="0" dirty="0" err="1"/>
              <a:t>expertise</a:t>
            </a:r>
            <a:r>
              <a:rPr lang="de-DE" sz="2800" baseline="0" dirty="0"/>
              <a:t> </a:t>
            </a:r>
            <a:r>
              <a:rPr lang="de-DE" sz="2800" baseline="0" dirty="0" err="1"/>
              <a:t>and</a:t>
            </a:r>
            <a:r>
              <a:rPr lang="de-DE" sz="2800" baseline="0" dirty="0"/>
              <a:t> </a:t>
            </a:r>
            <a:r>
              <a:rPr lang="de-DE" sz="2800" baseline="0" dirty="0" err="1"/>
              <a:t>comprehensive</a:t>
            </a:r>
            <a:r>
              <a:rPr lang="de-DE" sz="2800" baseline="0" dirty="0"/>
              <a:t> system-</a:t>
            </a:r>
            <a:r>
              <a:rPr lang="de-DE" sz="2800" baseline="0" dirty="0" err="1"/>
              <a:t>wide</a:t>
            </a:r>
            <a:r>
              <a:rPr lang="de-DE" sz="2800" baseline="0" dirty="0"/>
              <a:t> </a:t>
            </a:r>
            <a:r>
              <a:rPr lang="de-DE" sz="2800" baseline="0" dirty="0" err="1"/>
              <a:t>scenario</a:t>
            </a:r>
            <a:r>
              <a:rPr lang="de-DE" sz="2800" baseline="0" dirty="0"/>
              <a:t> </a:t>
            </a:r>
            <a:r>
              <a:rPr lang="de-DE" sz="2800" baseline="0" dirty="0" err="1"/>
              <a:t>modeling</a:t>
            </a:r>
            <a:r>
              <a:rPr lang="de-DE" sz="2800" baseline="0" dirty="0"/>
              <a:t>)</a:t>
            </a:r>
          </a:p>
          <a:p>
            <a:pPr marL="457200" lvl="0" indent="-457200" defTabSz="914400" eaLnBrk="0" fontAlgn="base" hangingPunct="0">
              <a:spcBef>
                <a:spcPct val="0"/>
              </a:spcBef>
              <a:spcAft>
                <a:spcPct val="0"/>
              </a:spcAft>
              <a:buFontTx/>
              <a:buChar char="-"/>
            </a:pPr>
            <a:endParaRPr lang="de-DE" sz="2800" dirty="0"/>
          </a:p>
          <a:p>
            <a:pPr marL="457200" lvl="0" indent="-457200" defTabSz="914400" eaLnBrk="0" fontAlgn="base" hangingPunct="0">
              <a:spcBef>
                <a:spcPct val="0"/>
              </a:spcBef>
              <a:spcAft>
                <a:spcPct val="0"/>
              </a:spcAft>
              <a:buFontTx/>
              <a:buChar char="-"/>
            </a:pPr>
            <a:r>
              <a:rPr lang="de-DE" sz="2800" dirty="0"/>
              <a:t>Status quo </a:t>
            </a:r>
            <a:r>
              <a:rPr lang="de-DE" sz="2800" dirty="0" err="1"/>
              <a:t>scenario</a:t>
            </a:r>
            <a:r>
              <a:rPr lang="de-DE" sz="2800" dirty="0"/>
              <a:t>:</a:t>
            </a:r>
            <a:r>
              <a:rPr lang="de-DE" sz="2800" baseline="0" dirty="0"/>
              <a:t> </a:t>
            </a:r>
            <a:r>
              <a:rPr lang="de-DE" sz="2800" baseline="0" dirty="0" err="1"/>
              <a:t>no</a:t>
            </a:r>
            <a:r>
              <a:rPr lang="de-DE" sz="2800" baseline="0" dirty="0"/>
              <a:t> additional </a:t>
            </a:r>
            <a:r>
              <a:rPr lang="de-DE" sz="2800" baseline="0" dirty="0" err="1"/>
              <a:t>policies</a:t>
            </a:r>
            <a:r>
              <a:rPr lang="de-DE" sz="2800" baseline="0" dirty="0"/>
              <a:t>, </a:t>
            </a:r>
            <a:r>
              <a:rPr lang="de-DE" sz="2800" baseline="0" dirty="0" err="1"/>
              <a:t>no</a:t>
            </a:r>
            <a:r>
              <a:rPr lang="de-DE" sz="2800" baseline="0" dirty="0"/>
              <a:t> </a:t>
            </a:r>
            <a:r>
              <a:rPr lang="de-DE" sz="2800" baseline="0" dirty="0" err="1"/>
              <a:t>policies</a:t>
            </a:r>
            <a:r>
              <a:rPr lang="de-DE" sz="2800" baseline="0" dirty="0"/>
              <a:t> </a:t>
            </a:r>
            <a:r>
              <a:rPr lang="de-DE" sz="2800" baseline="0" dirty="0" err="1"/>
              <a:t>that</a:t>
            </a:r>
            <a:r>
              <a:rPr lang="de-DE" sz="2800" baseline="0" dirty="0"/>
              <a:t> </a:t>
            </a:r>
            <a:r>
              <a:rPr lang="de-DE" sz="2800" baseline="0" dirty="0" err="1"/>
              <a:t>are</a:t>
            </a:r>
            <a:r>
              <a:rPr lang="de-DE" sz="2800" baseline="0" dirty="0"/>
              <a:t> </a:t>
            </a:r>
            <a:r>
              <a:rPr lang="de-DE" sz="2800" baseline="0" dirty="0" err="1"/>
              <a:t>dedicated</a:t>
            </a:r>
            <a:r>
              <a:rPr lang="de-DE" sz="2800" baseline="0" dirty="0"/>
              <a:t> </a:t>
            </a:r>
            <a:r>
              <a:rPr lang="de-DE" sz="2800" baseline="0" dirty="0" err="1"/>
              <a:t>to</a:t>
            </a:r>
            <a:r>
              <a:rPr lang="de-DE" sz="2800" baseline="0" dirty="0"/>
              <a:t> </a:t>
            </a:r>
            <a:r>
              <a:rPr lang="de-DE" sz="2800" baseline="0" dirty="0" err="1"/>
              <a:t>emission</a:t>
            </a:r>
            <a:r>
              <a:rPr lang="de-DE" sz="2800" baseline="0" dirty="0"/>
              <a:t> </a:t>
            </a:r>
            <a:r>
              <a:rPr lang="de-DE" sz="2800" baseline="0" dirty="0" err="1"/>
              <a:t>reduction</a:t>
            </a:r>
            <a:r>
              <a:rPr lang="de-DE" sz="2800" baseline="0" dirty="0"/>
              <a:t> </a:t>
            </a:r>
            <a:r>
              <a:rPr lang="de-DE" sz="2800" baseline="0" dirty="0" err="1"/>
              <a:t>policies</a:t>
            </a:r>
            <a:r>
              <a:rPr lang="de-DE" sz="2800" baseline="0" dirty="0"/>
              <a:t>.</a:t>
            </a:r>
          </a:p>
          <a:p>
            <a:pPr marL="457200" lvl="0" indent="-457200" defTabSz="914400" eaLnBrk="0" fontAlgn="base" hangingPunct="0">
              <a:spcBef>
                <a:spcPct val="0"/>
              </a:spcBef>
              <a:spcAft>
                <a:spcPct val="0"/>
              </a:spcAft>
              <a:buFontTx/>
              <a:buChar char="-"/>
            </a:pPr>
            <a:r>
              <a:rPr lang="de-DE" sz="2800" baseline="0" dirty="0"/>
              <a:t>NDC, </a:t>
            </a:r>
            <a:r>
              <a:rPr lang="de-DE" sz="2800" baseline="0" dirty="0" err="1"/>
              <a:t>Accelerated</a:t>
            </a:r>
            <a:r>
              <a:rPr lang="de-DE" sz="2800" baseline="0" dirty="0"/>
              <a:t>, </a:t>
            </a:r>
            <a:r>
              <a:rPr lang="de-DE" sz="2800" baseline="0" dirty="0" err="1"/>
              <a:t>leadership</a:t>
            </a:r>
            <a:r>
              <a:rPr lang="de-DE" sz="2800" baseline="0" dirty="0"/>
              <a:t>. Export </a:t>
            </a:r>
            <a:r>
              <a:rPr lang="de-DE" sz="2800" baseline="0" dirty="0" err="1"/>
              <a:t>and</a:t>
            </a:r>
            <a:r>
              <a:rPr lang="de-DE" sz="2800" baseline="0" dirty="0"/>
              <a:t> </a:t>
            </a:r>
            <a:r>
              <a:rPr lang="de-DE" sz="2800" baseline="0" dirty="0" err="1"/>
              <a:t>electrification</a:t>
            </a:r>
            <a:r>
              <a:rPr lang="de-DE" sz="2800" baseline="0" dirty="0"/>
              <a:t>.</a:t>
            </a:r>
            <a:endParaRPr lang="de-DE" sz="2800" dirty="0"/>
          </a:p>
        </p:txBody>
      </p:sp>
      <p:sp>
        <p:nvSpPr>
          <p:cNvPr id="4" name="Slide Number Placeholder 3"/>
          <p:cNvSpPr>
            <a:spLocks noGrp="1"/>
          </p:cNvSpPr>
          <p:nvPr>
            <p:ph type="sldNum" sz="quarter" idx="10"/>
          </p:nvPr>
        </p:nvSpPr>
        <p:spPr/>
        <p:txBody>
          <a:bodyPr/>
          <a:lstStyle/>
          <a:p>
            <a:fld id="{3AC03FB4-7535-4AEF-887D-798AEDF462F1}" type="slidenum">
              <a:rPr lang="en-AU" smtClean="0">
                <a:solidFill>
                  <a:prstClr val="black"/>
                </a:solidFill>
              </a:rPr>
              <a:pPr/>
              <a:t>37</a:t>
            </a:fld>
            <a:endParaRPr lang="en-AU">
              <a:solidFill>
                <a:prstClr val="black"/>
              </a:solidFill>
            </a:endParaRPr>
          </a:p>
        </p:txBody>
      </p:sp>
    </p:spTree>
    <p:extLst>
      <p:ext uri="{BB962C8B-B14F-4D97-AF65-F5344CB8AC3E}">
        <p14:creationId xmlns:p14="http://schemas.microsoft.com/office/powerpoint/2010/main" val="1471526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457200" defTabSz="914400" eaLnBrk="0" fontAlgn="base" hangingPunct="0">
              <a:spcBef>
                <a:spcPct val="0"/>
              </a:spcBef>
              <a:spcAft>
                <a:spcPct val="0"/>
              </a:spcAft>
              <a:buFontTx/>
              <a:buChar char="-"/>
            </a:pPr>
            <a:r>
              <a:rPr lang="de-DE" sz="2800" dirty="0"/>
              <a:t>200% </a:t>
            </a:r>
            <a:r>
              <a:rPr lang="de-DE" sz="2800" dirty="0" err="1"/>
              <a:t>renewable</a:t>
            </a:r>
            <a:r>
              <a:rPr lang="de-DE" sz="2800" dirty="0"/>
              <a:t> </a:t>
            </a:r>
            <a:r>
              <a:rPr lang="de-DE" sz="2800" dirty="0" err="1"/>
              <a:t>scenario</a:t>
            </a:r>
            <a:r>
              <a:rPr lang="de-DE" sz="2800" dirty="0"/>
              <a:t> </a:t>
            </a:r>
            <a:r>
              <a:rPr lang="de-DE" sz="2800" dirty="0" err="1"/>
              <a:t>is</a:t>
            </a:r>
            <a:r>
              <a:rPr lang="de-DE" sz="2800" dirty="0"/>
              <a:t> a power </a:t>
            </a:r>
            <a:r>
              <a:rPr lang="de-DE" sz="2800" dirty="0" err="1"/>
              <a:t>system</a:t>
            </a:r>
            <a:r>
              <a:rPr lang="de-DE" sz="2800" dirty="0"/>
              <a:t> </a:t>
            </a:r>
            <a:r>
              <a:rPr lang="de-DE" sz="2800" dirty="0" err="1"/>
              <a:t>that</a:t>
            </a:r>
            <a:r>
              <a:rPr lang="de-DE" sz="2800" dirty="0"/>
              <a:t> </a:t>
            </a:r>
            <a:r>
              <a:rPr lang="de-DE" sz="2800" dirty="0" err="1"/>
              <a:t>grew</a:t>
            </a:r>
            <a:r>
              <a:rPr lang="de-DE" sz="2800" dirty="0"/>
              <a:t> </a:t>
            </a:r>
            <a:r>
              <a:rPr lang="de-DE" sz="2800" dirty="0" err="1"/>
              <a:t>by</a:t>
            </a:r>
            <a:r>
              <a:rPr lang="de-DE" sz="2800" dirty="0"/>
              <a:t> a </a:t>
            </a:r>
            <a:r>
              <a:rPr lang="de-DE" sz="2800" dirty="0" err="1"/>
              <a:t>factor</a:t>
            </a:r>
            <a:r>
              <a:rPr lang="de-DE" sz="2800" dirty="0"/>
              <a:t> </a:t>
            </a:r>
            <a:r>
              <a:rPr lang="de-DE" sz="2800" dirty="0" err="1"/>
              <a:t>of</a:t>
            </a:r>
            <a:r>
              <a:rPr lang="de-DE" sz="2800" dirty="0"/>
              <a:t> </a:t>
            </a:r>
            <a:r>
              <a:rPr lang="de-DE" sz="2800" dirty="0" err="1"/>
              <a:t>four</a:t>
            </a:r>
            <a:r>
              <a:rPr lang="de-DE" sz="2800" dirty="0"/>
              <a:t>.</a:t>
            </a:r>
          </a:p>
          <a:p>
            <a:pPr marL="457200" lvl="0" indent="-457200" defTabSz="914400" eaLnBrk="0" fontAlgn="base" hangingPunct="0">
              <a:spcBef>
                <a:spcPct val="0"/>
              </a:spcBef>
              <a:spcAft>
                <a:spcPct val="0"/>
              </a:spcAft>
              <a:buFontTx/>
              <a:buChar char="-"/>
            </a:pPr>
            <a:r>
              <a:rPr lang="de-DE" sz="2800" dirty="0" err="1"/>
              <a:t>Two</a:t>
            </a:r>
            <a:r>
              <a:rPr lang="de-DE" sz="2800" baseline="0" dirty="0"/>
              <a:t> </a:t>
            </a:r>
            <a:r>
              <a:rPr lang="de-DE" sz="2800" baseline="0" dirty="0" err="1"/>
              <a:t>times</a:t>
            </a:r>
            <a:r>
              <a:rPr lang="de-DE" sz="2800" baseline="0" dirty="0"/>
              <a:t> </a:t>
            </a:r>
            <a:r>
              <a:rPr lang="de-DE" sz="2800" baseline="0" dirty="0" err="1"/>
              <a:t>doubling</a:t>
            </a:r>
            <a:r>
              <a:rPr lang="de-DE" sz="2800" baseline="0" dirty="0"/>
              <a:t> 1) </a:t>
            </a:r>
            <a:r>
              <a:rPr lang="de-DE" sz="2800" baseline="0" dirty="0" err="1"/>
              <a:t>electrification</a:t>
            </a:r>
            <a:r>
              <a:rPr lang="de-DE" sz="2800" baseline="0" dirty="0"/>
              <a:t>, 2) </a:t>
            </a:r>
            <a:r>
              <a:rPr lang="de-DE" sz="2800" baseline="0" dirty="0" err="1"/>
              <a:t>export</a:t>
            </a:r>
            <a:endParaRPr lang="de-DE" sz="2800" dirty="0"/>
          </a:p>
          <a:p>
            <a:pPr marL="457200" lvl="0" indent="-457200" defTabSz="914400" eaLnBrk="0" fontAlgn="base" hangingPunct="0">
              <a:spcBef>
                <a:spcPct val="0"/>
              </a:spcBef>
              <a:spcAft>
                <a:spcPct val="0"/>
              </a:spcAft>
              <a:buFontTx/>
              <a:buChar char="-"/>
            </a:pPr>
            <a:endParaRPr lang="de-DE" sz="2800" dirty="0"/>
          </a:p>
          <a:p>
            <a:pPr marL="457200" lvl="0" indent="-457200" defTabSz="914400" eaLnBrk="0" fontAlgn="base" hangingPunct="0">
              <a:spcBef>
                <a:spcPct val="0"/>
              </a:spcBef>
              <a:spcAft>
                <a:spcPct val="0"/>
              </a:spcAft>
              <a:buFontTx/>
              <a:buChar char="-"/>
            </a:pPr>
            <a:endParaRPr lang="de-DE" sz="2800" dirty="0"/>
          </a:p>
          <a:p>
            <a:pPr marL="457200" lvl="0" indent="-457200" defTabSz="914400" eaLnBrk="0" fontAlgn="base" hangingPunct="0">
              <a:spcBef>
                <a:spcPct val="0"/>
              </a:spcBef>
              <a:spcAft>
                <a:spcPct val="0"/>
              </a:spcAft>
              <a:buFontTx/>
              <a:buChar char="-"/>
            </a:pPr>
            <a:r>
              <a:rPr lang="de-DE" sz="2800" dirty="0" err="1"/>
              <a:t>Assumption</a:t>
            </a:r>
            <a:r>
              <a:rPr lang="de-DE" sz="2800" dirty="0"/>
              <a:t> </a:t>
            </a:r>
            <a:r>
              <a:rPr lang="de-DE" sz="2800" dirty="0" err="1"/>
              <a:t>of</a:t>
            </a:r>
            <a:r>
              <a:rPr lang="de-DE" sz="2800" dirty="0"/>
              <a:t> </a:t>
            </a:r>
            <a:r>
              <a:rPr lang="de-DE" sz="2800" dirty="0" err="1"/>
              <a:t>functioning</a:t>
            </a:r>
            <a:r>
              <a:rPr lang="de-DE" sz="2800" dirty="0"/>
              <a:t> </a:t>
            </a:r>
            <a:r>
              <a:rPr lang="de-DE" sz="2800" dirty="0" err="1"/>
              <a:t>markets</a:t>
            </a:r>
            <a:r>
              <a:rPr lang="de-DE" sz="2800" dirty="0"/>
              <a:t>: </a:t>
            </a:r>
            <a:r>
              <a:rPr lang="de-DE" sz="2800" dirty="0" err="1"/>
              <a:t>cost</a:t>
            </a:r>
            <a:r>
              <a:rPr lang="de-DE" sz="2800" dirty="0"/>
              <a:t> </a:t>
            </a:r>
            <a:r>
              <a:rPr lang="de-DE" sz="2800" dirty="0" err="1"/>
              <a:t>advantages</a:t>
            </a:r>
            <a:r>
              <a:rPr lang="de-DE" sz="2800" dirty="0"/>
              <a:t> </a:t>
            </a:r>
            <a:r>
              <a:rPr lang="de-DE" sz="2800" dirty="0" err="1"/>
              <a:t>translate</a:t>
            </a:r>
            <a:r>
              <a:rPr lang="de-DE" sz="2800" dirty="0"/>
              <a:t> </a:t>
            </a:r>
            <a:r>
              <a:rPr lang="de-DE" sz="2800" dirty="0" err="1"/>
              <a:t>into</a:t>
            </a:r>
            <a:r>
              <a:rPr lang="de-DE" sz="2800" baseline="0" dirty="0"/>
              <a:t> </a:t>
            </a:r>
            <a:r>
              <a:rPr lang="de-DE" sz="2800" baseline="0" dirty="0" err="1"/>
              <a:t>investment</a:t>
            </a:r>
            <a:r>
              <a:rPr lang="de-DE" sz="2800" baseline="0" dirty="0"/>
              <a:t> </a:t>
            </a:r>
            <a:r>
              <a:rPr lang="de-DE" sz="2800" baseline="0" dirty="0" err="1"/>
              <a:t>decisions</a:t>
            </a:r>
            <a:r>
              <a:rPr lang="de-DE" sz="2800" baseline="0" dirty="0"/>
              <a:t>.</a:t>
            </a:r>
          </a:p>
          <a:p>
            <a:pPr marL="457200" lvl="0" indent="-457200" defTabSz="914400" eaLnBrk="0" fontAlgn="base" hangingPunct="0">
              <a:spcBef>
                <a:spcPct val="0"/>
              </a:spcBef>
              <a:spcAft>
                <a:spcPct val="0"/>
              </a:spcAft>
              <a:buFontTx/>
              <a:buChar char="-"/>
            </a:pPr>
            <a:r>
              <a:rPr lang="de-DE" sz="2800" dirty="0"/>
              <a:t>Focus: </a:t>
            </a:r>
            <a:r>
              <a:rPr lang="de-DE" sz="2800" dirty="0" err="1"/>
              <a:t>Electricity</a:t>
            </a:r>
            <a:r>
              <a:rPr lang="de-DE" sz="2800" baseline="0" dirty="0"/>
              <a:t> </a:t>
            </a:r>
            <a:r>
              <a:rPr lang="de-DE" sz="2800" baseline="0" dirty="0" err="1"/>
              <a:t>supply</a:t>
            </a:r>
            <a:r>
              <a:rPr lang="de-DE" sz="2800" baseline="0" dirty="0"/>
              <a:t>. Backbone </a:t>
            </a:r>
            <a:r>
              <a:rPr lang="de-DE" sz="2800" baseline="0" dirty="0" err="1"/>
              <a:t>of</a:t>
            </a:r>
            <a:r>
              <a:rPr lang="de-DE" sz="2800" baseline="0" dirty="0"/>
              <a:t> </a:t>
            </a:r>
            <a:r>
              <a:rPr lang="de-DE" sz="2800" baseline="0" dirty="0" err="1"/>
              <a:t>the</a:t>
            </a:r>
            <a:r>
              <a:rPr lang="de-DE" sz="2800" baseline="0" dirty="0"/>
              <a:t> </a:t>
            </a:r>
            <a:r>
              <a:rPr lang="de-DE" sz="2800" baseline="0" dirty="0" err="1"/>
              <a:t>energy</a:t>
            </a:r>
            <a:r>
              <a:rPr lang="de-DE" sz="2800" baseline="0" dirty="0"/>
              <a:t> </a:t>
            </a:r>
            <a:r>
              <a:rPr lang="de-DE" sz="2800" baseline="0" dirty="0" err="1"/>
              <a:t>transition</a:t>
            </a:r>
            <a:r>
              <a:rPr lang="de-DE" sz="2800" baseline="0" dirty="0"/>
              <a:t>. </a:t>
            </a:r>
            <a:r>
              <a:rPr lang="de-DE" sz="2800" baseline="0" dirty="0" err="1"/>
              <a:t>Implicit</a:t>
            </a:r>
            <a:r>
              <a:rPr lang="de-DE" sz="2800" baseline="0" dirty="0"/>
              <a:t> </a:t>
            </a:r>
            <a:r>
              <a:rPr lang="de-DE" sz="2800" baseline="0" dirty="0" err="1"/>
              <a:t>demand</a:t>
            </a:r>
            <a:r>
              <a:rPr lang="de-DE" sz="2800" baseline="0" dirty="0"/>
              <a:t> </a:t>
            </a:r>
            <a:r>
              <a:rPr lang="de-DE" sz="2800" baseline="0" dirty="0" err="1"/>
              <a:t>sectors</a:t>
            </a:r>
            <a:r>
              <a:rPr lang="de-DE" sz="2800" baseline="0" dirty="0"/>
              <a:t>: </a:t>
            </a:r>
            <a:r>
              <a:rPr lang="de-DE" sz="2800" baseline="0" dirty="0" err="1"/>
              <a:t>Broad</a:t>
            </a:r>
            <a:r>
              <a:rPr lang="de-DE" sz="2800" baseline="0" dirty="0"/>
              <a:t> </a:t>
            </a:r>
            <a:r>
              <a:rPr lang="de-DE" sz="2800" baseline="0" dirty="0" err="1"/>
              <a:t>electrification</a:t>
            </a:r>
            <a:r>
              <a:rPr lang="de-DE" sz="2800" baseline="0" dirty="0"/>
              <a:t> </a:t>
            </a:r>
            <a:r>
              <a:rPr lang="de-DE" sz="2800" baseline="0" dirty="0" err="1"/>
              <a:t>and</a:t>
            </a:r>
            <a:r>
              <a:rPr lang="de-DE" sz="2800" baseline="0" dirty="0"/>
              <a:t> </a:t>
            </a:r>
            <a:r>
              <a:rPr lang="de-DE" sz="2800" baseline="0" dirty="0" err="1"/>
              <a:t>domestic</a:t>
            </a:r>
            <a:r>
              <a:rPr lang="de-DE" sz="2800" baseline="0" dirty="0"/>
              <a:t> </a:t>
            </a:r>
            <a:r>
              <a:rPr lang="de-DE" sz="2800" baseline="0" dirty="0" err="1"/>
              <a:t>demand</a:t>
            </a:r>
            <a:r>
              <a:rPr lang="de-DE" sz="2800" baseline="0" dirty="0"/>
              <a:t> </a:t>
            </a:r>
            <a:r>
              <a:rPr lang="de-DE" sz="2800" baseline="0" dirty="0" err="1"/>
              <a:t>of</a:t>
            </a:r>
            <a:r>
              <a:rPr lang="de-DE" sz="2800" baseline="0" dirty="0"/>
              <a:t> hydrogen. Load </a:t>
            </a:r>
            <a:r>
              <a:rPr lang="de-DE" sz="2800" baseline="0" dirty="0" err="1"/>
              <a:t>profiles</a:t>
            </a:r>
            <a:r>
              <a:rPr lang="de-DE" sz="2800" baseline="0" dirty="0"/>
              <a:t> </a:t>
            </a:r>
            <a:r>
              <a:rPr lang="de-DE" sz="2800" baseline="0" dirty="0" err="1"/>
              <a:t>and</a:t>
            </a:r>
            <a:r>
              <a:rPr lang="de-DE" sz="2800" baseline="0" dirty="0"/>
              <a:t> </a:t>
            </a:r>
            <a:r>
              <a:rPr lang="de-DE" sz="2800" baseline="0" dirty="0" err="1"/>
              <a:t>flexibility</a:t>
            </a:r>
            <a:r>
              <a:rPr lang="de-DE" sz="2800" baseline="0" dirty="0"/>
              <a:t> </a:t>
            </a:r>
            <a:r>
              <a:rPr lang="de-DE" sz="2800" baseline="0" dirty="0" err="1"/>
              <a:t>of</a:t>
            </a:r>
            <a:r>
              <a:rPr lang="de-DE" sz="2800" baseline="0" dirty="0"/>
              <a:t> additional </a:t>
            </a:r>
            <a:r>
              <a:rPr lang="de-DE" sz="2800" baseline="0" dirty="0" err="1"/>
              <a:t>demand</a:t>
            </a:r>
            <a:r>
              <a:rPr lang="de-DE" sz="2800" baseline="0" dirty="0"/>
              <a:t>.</a:t>
            </a:r>
          </a:p>
          <a:p>
            <a:pPr marL="457200" lvl="0" indent="-457200" defTabSz="914400" eaLnBrk="0" fontAlgn="base" hangingPunct="0">
              <a:spcBef>
                <a:spcPct val="0"/>
              </a:spcBef>
              <a:spcAft>
                <a:spcPct val="0"/>
              </a:spcAft>
              <a:buFontTx/>
              <a:buChar char="-"/>
            </a:pPr>
            <a:r>
              <a:rPr lang="de-DE" sz="2800" baseline="0" dirty="0" err="1"/>
              <a:t>Our</a:t>
            </a:r>
            <a:r>
              <a:rPr lang="de-DE" sz="2800" baseline="0" dirty="0"/>
              <a:t> </a:t>
            </a:r>
            <a:r>
              <a:rPr lang="de-DE" sz="2800" baseline="0" dirty="0" err="1"/>
              <a:t>focus</a:t>
            </a:r>
            <a:r>
              <a:rPr lang="de-DE" sz="2800" baseline="0" dirty="0"/>
              <a:t> on </a:t>
            </a:r>
            <a:r>
              <a:rPr lang="de-DE" sz="2800" baseline="0" dirty="0" err="1"/>
              <a:t>electricity</a:t>
            </a:r>
            <a:r>
              <a:rPr lang="de-DE" sz="2800" baseline="0" dirty="0"/>
              <a:t> </a:t>
            </a:r>
            <a:r>
              <a:rPr lang="de-DE" sz="2800" baseline="0" dirty="0" err="1"/>
              <a:t>supply</a:t>
            </a:r>
            <a:r>
              <a:rPr lang="de-DE" sz="2800" baseline="0" dirty="0"/>
              <a:t> </a:t>
            </a:r>
            <a:r>
              <a:rPr lang="de-DE" sz="2800" baseline="0" dirty="0" err="1"/>
              <a:t>and</a:t>
            </a:r>
            <a:r>
              <a:rPr lang="de-DE" sz="2800" baseline="0" dirty="0"/>
              <a:t> </a:t>
            </a:r>
            <a:r>
              <a:rPr lang="de-DE" sz="2800" baseline="0" dirty="0" err="1"/>
              <a:t>the</a:t>
            </a:r>
            <a:r>
              <a:rPr lang="de-DE" sz="2800" baseline="0" dirty="0"/>
              <a:t> </a:t>
            </a:r>
            <a:r>
              <a:rPr lang="de-DE" sz="2800" baseline="0" dirty="0" err="1"/>
              <a:t>way</a:t>
            </a:r>
            <a:r>
              <a:rPr lang="de-DE" sz="2800" baseline="0" dirty="0"/>
              <a:t> </a:t>
            </a:r>
            <a:r>
              <a:rPr lang="de-DE" sz="2800" baseline="0" dirty="0" err="1"/>
              <a:t>of</a:t>
            </a:r>
            <a:r>
              <a:rPr lang="de-DE" sz="2800" baseline="0" dirty="0"/>
              <a:t> </a:t>
            </a:r>
            <a:r>
              <a:rPr lang="de-DE" sz="2800" baseline="0" dirty="0" err="1"/>
              <a:t>rather</a:t>
            </a:r>
            <a:r>
              <a:rPr lang="de-DE" sz="2800" baseline="0" dirty="0"/>
              <a:t> </a:t>
            </a:r>
            <a:r>
              <a:rPr lang="de-DE" sz="2800" baseline="0" dirty="0" err="1"/>
              <a:t>implicitly</a:t>
            </a:r>
            <a:r>
              <a:rPr lang="de-DE" sz="2800" baseline="0" dirty="0"/>
              <a:t> </a:t>
            </a:r>
            <a:r>
              <a:rPr lang="de-DE" sz="2800" baseline="0" dirty="0" err="1"/>
              <a:t>considering</a:t>
            </a:r>
            <a:r>
              <a:rPr lang="de-DE" sz="2800" baseline="0" dirty="0"/>
              <a:t> </a:t>
            </a:r>
            <a:r>
              <a:rPr lang="de-DE" sz="2800" baseline="0" dirty="0" err="1"/>
              <a:t>the</a:t>
            </a:r>
            <a:r>
              <a:rPr lang="de-DE" sz="2800" baseline="0" dirty="0"/>
              <a:t> </a:t>
            </a:r>
            <a:r>
              <a:rPr lang="de-DE" sz="2800" baseline="0" dirty="0" err="1"/>
              <a:t>demand</a:t>
            </a:r>
            <a:r>
              <a:rPr lang="de-DE" sz="2800" baseline="0" dirty="0"/>
              <a:t> </a:t>
            </a:r>
            <a:r>
              <a:rPr lang="de-DE" sz="2800" baseline="0" dirty="0" err="1"/>
              <a:t>side</a:t>
            </a:r>
            <a:r>
              <a:rPr lang="de-DE" sz="2800" baseline="0" dirty="0"/>
              <a:t>, </a:t>
            </a:r>
            <a:r>
              <a:rPr lang="de-DE" sz="2800" baseline="0" dirty="0" err="1"/>
              <a:t>is</a:t>
            </a:r>
            <a:r>
              <a:rPr lang="de-DE" sz="2800" baseline="0" dirty="0"/>
              <a:t> </a:t>
            </a:r>
            <a:r>
              <a:rPr lang="de-DE" sz="2800" baseline="0" dirty="0" err="1"/>
              <a:t>somewhat</a:t>
            </a:r>
            <a:r>
              <a:rPr lang="de-DE" sz="2800" baseline="0" dirty="0"/>
              <a:t> </a:t>
            </a:r>
            <a:r>
              <a:rPr lang="de-DE" sz="2800" baseline="0" dirty="0" err="1"/>
              <a:t>representative</a:t>
            </a:r>
            <a:r>
              <a:rPr lang="de-DE" sz="2800" baseline="0" dirty="0"/>
              <a:t> </a:t>
            </a:r>
            <a:r>
              <a:rPr lang="de-DE" sz="2800" baseline="0" dirty="0" err="1"/>
              <a:t>for</a:t>
            </a:r>
            <a:r>
              <a:rPr lang="de-DE" sz="2800" baseline="0" dirty="0"/>
              <a:t> </a:t>
            </a:r>
            <a:r>
              <a:rPr lang="de-DE" sz="2800" baseline="0" dirty="0" err="1"/>
              <a:t>the</a:t>
            </a:r>
            <a:r>
              <a:rPr lang="de-DE" sz="2800" baseline="0" dirty="0"/>
              <a:t> </a:t>
            </a:r>
            <a:r>
              <a:rPr lang="de-DE" sz="2800" baseline="0" dirty="0" err="1"/>
              <a:t>current</a:t>
            </a:r>
            <a:r>
              <a:rPr lang="de-DE" sz="2800" baseline="0" dirty="0"/>
              <a:t> </a:t>
            </a:r>
            <a:r>
              <a:rPr lang="de-DE" sz="2800" baseline="0" dirty="0" err="1"/>
              <a:t>practise</a:t>
            </a:r>
            <a:r>
              <a:rPr lang="de-DE" sz="2800" baseline="0" dirty="0"/>
              <a:t> </a:t>
            </a:r>
            <a:r>
              <a:rPr lang="de-DE" sz="2800" baseline="0" dirty="0" err="1"/>
              <a:t>of</a:t>
            </a:r>
            <a:r>
              <a:rPr lang="de-DE" sz="2800" baseline="0" dirty="0"/>
              <a:t> </a:t>
            </a:r>
            <a:r>
              <a:rPr lang="de-DE" sz="2800" baseline="0" dirty="0" err="1"/>
              <a:t>energy</a:t>
            </a:r>
            <a:r>
              <a:rPr lang="de-DE" sz="2800" baseline="0" dirty="0"/>
              <a:t> </a:t>
            </a:r>
            <a:r>
              <a:rPr lang="de-DE" sz="2800" baseline="0" dirty="0" err="1"/>
              <a:t>modeling</a:t>
            </a:r>
            <a:r>
              <a:rPr lang="de-DE" sz="2800" baseline="0" dirty="0"/>
              <a:t> in </a:t>
            </a:r>
            <a:r>
              <a:rPr lang="de-DE" sz="2800" baseline="0" dirty="0" err="1"/>
              <a:t>Australia</a:t>
            </a:r>
            <a:r>
              <a:rPr lang="de-DE" sz="2800" baseline="0" dirty="0"/>
              <a:t>.</a:t>
            </a:r>
          </a:p>
          <a:p>
            <a:pPr marL="914400" lvl="1" indent="-457200" defTabSz="914400" eaLnBrk="0" fontAlgn="base" hangingPunct="0">
              <a:spcBef>
                <a:spcPct val="0"/>
              </a:spcBef>
              <a:spcAft>
                <a:spcPct val="0"/>
              </a:spcAft>
              <a:buFontTx/>
              <a:buChar char="-"/>
            </a:pPr>
            <a:r>
              <a:rPr lang="de-DE" sz="2800" baseline="0" dirty="0"/>
              <a:t>Future </a:t>
            </a:r>
            <a:r>
              <a:rPr lang="de-DE" sz="2800" baseline="0" dirty="0" err="1"/>
              <a:t>research</a:t>
            </a:r>
            <a:r>
              <a:rPr lang="de-DE" sz="2800" baseline="0" dirty="0"/>
              <a:t> </a:t>
            </a:r>
            <a:r>
              <a:rPr lang="de-DE" sz="2800" baseline="0" dirty="0" err="1"/>
              <a:t>direction</a:t>
            </a:r>
            <a:r>
              <a:rPr lang="de-DE" sz="2800" baseline="0" dirty="0"/>
              <a:t> </a:t>
            </a:r>
            <a:r>
              <a:rPr lang="de-DE" sz="2800" baseline="0" dirty="0" err="1"/>
              <a:t>for</a:t>
            </a:r>
            <a:r>
              <a:rPr lang="de-DE" sz="2800" baseline="0" dirty="0"/>
              <a:t> </a:t>
            </a:r>
            <a:r>
              <a:rPr lang="de-DE" sz="2800" baseline="0" dirty="0" err="1"/>
              <a:t>the</a:t>
            </a:r>
            <a:r>
              <a:rPr lang="de-DE" sz="2800" baseline="0" dirty="0"/>
              <a:t> </a:t>
            </a:r>
            <a:r>
              <a:rPr lang="de-DE" sz="2800" baseline="0" dirty="0" err="1"/>
              <a:t>next</a:t>
            </a:r>
            <a:r>
              <a:rPr lang="de-DE" sz="2800" baseline="0" dirty="0"/>
              <a:t> </a:t>
            </a:r>
            <a:r>
              <a:rPr lang="de-DE" sz="2800" baseline="0" dirty="0" err="1"/>
              <a:t>years</a:t>
            </a:r>
            <a:r>
              <a:rPr lang="de-DE" sz="2800" baseline="0" dirty="0"/>
              <a:t> </a:t>
            </a:r>
            <a:r>
              <a:rPr lang="de-DE" sz="2800" baseline="0" dirty="0" err="1"/>
              <a:t>is</a:t>
            </a:r>
            <a:r>
              <a:rPr lang="de-DE" sz="2800" baseline="0" dirty="0"/>
              <a:t> </a:t>
            </a:r>
            <a:r>
              <a:rPr lang="de-DE" sz="2800" baseline="0" dirty="0" err="1"/>
              <a:t>clearly</a:t>
            </a:r>
            <a:r>
              <a:rPr lang="de-DE" sz="2800" baseline="0" dirty="0"/>
              <a:t> </a:t>
            </a:r>
            <a:r>
              <a:rPr lang="de-DE" sz="2800" baseline="0" dirty="0" err="1"/>
              <a:t>connecting</a:t>
            </a:r>
            <a:r>
              <a:rPr lang="de-DE" sz="2800" baseline="0" dirty="0"/>
              <a:t> </a:t>
            </a:r>
            <a:r>
              <a:rPr lang="de-DE" sz="2800" baseline="0" dirty="0" err="1"/>
              <a:t>bottom-up</a:t>
            </a:r>
            <a:r>
              <a:rPr lang="de-DE" sz="2800" baseline="0" dirty="0"/>
              <a:t> </a:t>
            </a:r>
            <a:r>
              <a:rPr lang="de-DE" sz="2800" baseline="0" dirty="0" err="1"/>
              <a:t>work</a:t>
            </a:r>
            <a:r>
              <a:rPr lang="de-DE" sz="2800" baseline="0" dirty="0"/>
              <a:t> </a:t>
            </a:r>
            <a:r>
              <a:rPr lang="de-DE" sz="2800" baseline="0" dirty="0" err="1"/>
              <a:t>and</a:t>
            </a:r>
            <a:r>
              <a:rPr lang="de-DE" sz="2800" baseline="0" dirty="0"/>
              <a:t> </a:t>
            </a:r>
            <a:r>
              <a:rPr lang="de-DE" sz="2800" baseline="0" dirty="0" err="1"/>
              <a:t>industry</a:t>
            </a:r>
            <a:r>
              <a:rPr lang="de-DE" sz="2800" baseline="0" dirty="0"/>
              <a:t> </a:t>
            </a:r>
            <a:r>
              <a:rPr lang="de-DE" sz="2800" baseline="0" dirty="0" err="1"/>
              <a:t>expertise</a:t>
            </a:r>
            <a:r>
              <a:rPr lang="de-DE" sz="2800" baseline="0" dirty="0"/>
              <a:t> </a:t>
            </a:r>
            <a:r>
              <a:rPr lang="de-DE" sz="2800" baseline="0" dirty="0" err="1"/>
              <a:t>and</a:t>
            </a:r>
            <a:r>
              <a:rPr lang="de-DE" sz="2800" baseline="0" dirty="0"/>
              <a:t> </a:t>
            </a:r>
            <a:r>
              <a:rPr lang="de-DE" sz="2800" baseline="0" dirty="0" err="1"/>
              <a:t>comprehensive</a:t>
            </a:r>
            <a:r>
              <a:rPr lang="de-DE" sz="2800" baseline="0" dirty="0"/>
              <a:t> system-</a:t>
            </a:r>
            <a:r>
              <a:rPr lang="de-DE" sz="2800" baseline="0" dirty="0" err="1"/>
              <a:t>wide</a:t>
            </a:r>
            <a:r>
              <a:rPr lang="de-DE" sz="2800" baseline="0" dirty="0"/>
              <a:t> </a:t>
            </a:r>
            <a:r>
              <a:rPr lang="de-DE" sz="2800" baseline="0" dirty="0" err="1"/>
              <a:t>scenario</a:t>
            </a:r>
            <a:r>
              <a:rPr lang="de-DE" sz="2800" baseline="0" dirty="0"/>
              <a:t> </a:t>
            </a:r>
            <a:r>
              <a:rPr lang="de-DE" sz="2800" baseline="0" dirty="0" err="1"/>
              <a:t>modeling</a:t>
            </a:r>
            <a:r>
              <a:rPr lang="de-DE" sz="2800" baseline="0" dirty="0"/>
              <a:t>)</a:t>
            </a:r>
          </a:p>
          <a:p>
            <a:pPr marL="457200" lvl="0" indent="-457200" defTabSz="914400" eaLnBrk="0" fontAlgn="base" hangingPunct="0">
              <a:spcBef>
                <a:spcPct val="0"/>
              </a:spcBef>
              <a:spcAft>
                <a:spcPct val="0"/>
              </a:spcAft>
              <a:buFontTx/>
              <a:buChar char="-"/>
            </a:pPr>
            <a:endParaRPr lang="de-DE" sz="2800" dirty="0"/>
          </a:p>
          <a:p>
            <a:pPr marL="457200" lvl="0" indent="-457200" defTabSz="914400" eaLnBrk="0" fontAlgn="base" hangingPunct="0">
              <a:spcBef>
                <a:spcPct val="0"/>
              </a:spcBef>
              <a:spcAft>
                <a:spcPct val="0"/>
              </a:spcAft>
              <a:buFontTx/>
              <a:buChar char="-"/>
            </a:pPr>
            <a:r>
              <a:rPr lang="de-DE" sz="2800" dirty="0"/>
              <a:t>Status quo </a:t>
            </a:r>
            <a:r>
              <a:rPr lang="de-DE" sz="2800" dirty="0" err="1"/>
              <a:t>scenario</a:t>
            </a:r>
            <a:r>
              <a:rPr lang="de-DE" sz="2800" dirty="0"/>
              <a:t>:</a:t>
            </a:r>
            <a:r>
              <a:rPr lang="de-DE" sz="2800" baseline="0" dirty="0"/>
              <a:t> </a:t>
            </a:r>
            <a:r>
              <a:rPr lang="de-DE" sz="2800" baseline="0" dirty="0" err="1"/>
              <a:t>no</a:t>
            </a:r>
            <a:r>
              <a:rPr lang="de-DE" sz="2800" baseline="0" dirty="0"/>
              <a:t> additional </a:t>
            </a:r>
            <a:r>
              <a:rPr lang="de-DE" sz="2800" baseline="0" dirty="0" err="1"/>
              <a:t>policies</a:t>
            </a:r>
            <a:r>
              <a:rPr lang="de-DE" sz="2800" baseline="0" dirty="0"/>
              <a:t>, </a:t>
            </a:r>
            <a:r>
              <a:rPr lang="de-DE" sz="2800" baseline="0" dirty="0" err="1"/>
              <a:t>no</a:t>
            </a:r>
            <a:r>
              <a:rPr lang="de-DE" sz="2800" baseline="0" dirty="0"/>
              <a:t> </a:t>
            </a:r>
            <a:r>
              <a:rPr lang="de-DE" sz="2800" baseline="0" dirty="0" err="1"/>
              <a:t>policies</a:t>
            </a:r>
            <a:r>
              <a:rPr lang="de-DE" sz="2800" baseline="0" dirty="0"/>
              <a:t> </a:t>
            </a:r>
            <a:r>
              <a:rPr lang="de-DE" sz="2800" baseline="0" dirty="0" err="1"/>
              <a:t>that</a:t>
            </a:r>
            <a:r>
              <a:rPr lang="de-DE" sz="2800" baseline="0" dirty="0"/>
              <a:t> </a:t>
            </a:r>
            <a:r>
              <a:rPr lang="de-DE" sz="2800" baseline="0" dirty="0" err="1"/>
              <a:t>are</a:t>
            </a:r>
            <a:r>
              <a:rPr lang="de-DE" sz="2800" baseline="0" dirty="0"/>
              <a:t> </a:t>
            </a:r>
            <a:r>
              <a:rPr lang="de-DE" sz="2800" baseline="0" dirty="0" err="1"/>
              <a:t>dedicated</a:t>
            </a:r>
            <a:r>
              <a:rPr lang="de-DE" sz="2800" baseline="0" dirty="0"/>
              <a:t> </a:t>
            </a:r>
            <a:r>
              <a:rPr lang="de-DE" sz="2800" baseline="0" dirty="0" err="1"/>
              <a:t>to</a:t>
            </a:r>
            <a:r>
              <a:rPr lang="de-DE" sz="2800" baseline="0" dirty="0"/>
              <a:t> </a:t>
            </a:r>
            <a:r>
              <a:rPr lang="de-DE" sz="2800" baseline="0" dirty="0" err="1"/>
              <a:t>emission</a:t>
            </a:r>
            <a:r>
              <a:rPr lang="de-DE" sz="2800" baseline="0" dirty="0"/>
              <a:t> </a:t>
            </a:r>
            <a:r>
              <a:rPr lang="de-DE" sz="2800" baseline="0" dirty="0" err="1"/>
              <a:t>reduction</a:t>
            </a:r>
            <a:r>
              <a:rPr lang="de-DE" sz="2800" baseline="0" dirty="0"/>
              <a:t> </a:t>
            </a:r>
            <a:r>
              <a:rPr lang="de-DE" sz="2800" baseline="0" dirty="0" err="1"/>
              <a:t>policies</a:t>
            </a:r>
            <a:r>
              <a:rPr lang="de-DE" sz="2800" baseline="0" dirty="0"/>
              <a:t>.</a:t>
            </a:r>
          </a:p>
          <a:p>
            <a:pPr marL="457200" lvl="0" indent="-457200" defTabSz="914400" eaLnBrk="0" fontAlgn="base" hangingPunct="0">
              <a:spcBef>
                <a:spcPct val="0"/>
              </a:spcBef>
              <a:spcAft>
                <a:spcPct val="0"/>
              </a:spcAft>
              <a:buFontTx/>
              <a:buChar char="-"/>
            </a:pPr>
            <a:r>
              <a:rPr lang="de-DE" sz="2800" baseline="0" dirty="0"/>
              <a:t>NDC, </a:t>
            </a:r>
            <a:r>
              <a:rPr lang="de-DE" sz="2800" baseline="0" dirty="0" err="1"/>
              <a:t>Accelerated</a:t>
            </a:r>
            <a:r>
              <a:rPr lang="de-DE" sz="2800" baseline="0" dirty="0"/>
              <a:t>, </a:t>
            </a:r>
            <a:r>
              <a:rPr lang="de-DE" sz="2800" baseline="0" dirty="0" err="1"/>
              <a:t>leadership</a:t>
            </a:r>
            <a:r>
              <a:rPr lang="de-DE" sz="2800" baseline="0" dirty="0"/>
              <a:t>. Export </a:t>
            </a:r>
            <a:r>
              <a:rPr lang="de-DE" sz="2800" baseline="0" dirty="0" err="1"/>
              <a:t>and</a:t>
            </a:r>
            <a:r>
              <a:rPr lang="de-DE" sz="2800" baseline="0" dirty="0"/>
              <a:t> </a:t>
            </a:r>
            <a:r>
              <a:rPr lang="de-DE" sz="2800" baseline="0" dirty="0" err="1"/>
              <a:t>electrification</a:t>
            </a:r>
            <a:r>
              <a:rPr lang="de-DE" sz="2800" baseline="0" dirty="0"/>
              <a:t>.</a:t>
            </a:r>
            <a:endParaRPr lang="de-DE" sz="2800" dirty="0"/>
          </a:p>
        </p:txBody>
      </p:sp>
      <p:sp>
        <p:nvSpPr>
          <p:cNvPr id="4" name="Slide Number Placeholder 3"/>
          <p:cNvSpPr>
            <a:spLocks noGrp="1"/>
          </p:cNvSpPr>
          <p:nvPr>
            <p:ph type="sldNum" sz="quarter" idx="10"/>
          </p:nvPr>
        </p:nvSpPr>
        <p:spPr/>
        <p:txBody>
          <a:bodyPr/>
          <a:lstStyle/>
          <a:p>
            <a:fld id="{3AC03FB4-7535-4AEF-887D-798AEDF462F1}" type="slidenum">
              <a:rPr lang="en-AU" smtClean="0">
                <a:solidFill>
                  <a:prstClr val="black"/>
                </a:solidFill>
              </a:rPr>
              <a:pPr/>
              <a:t>38</a:t>
            </a:fld>
            <a:endParaRPr lang="en-AU">
              <a:solidFill>
                <a:prstClr val="black"/>
              </a:solidFill>
            </a:endParaRPr>
          </a:p>
        </p:txBody>
      </p:sp>
    </p:spTree>
    <p:extLst>
      <p:ext uri="{BB962C8B-B14F-4D97-AF65-F5344CB8AC3E}">
        <p14:creationId xmlns:p14="http://schemas.microsoft.com/office/powerpoint/2010/main" val="3427637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defTabSz="914400" eaLnBrk="0" fontAlgn="base" hangingPunct="0">
              <a:spcBef>
                <a:spcPct val="0"/>
              </a:spcBef>
              <a:spcAft>
                <a:spcPct val="0"/>
              </a:spcAft>
              <a:buFontTx/>
              <a:buNone/>
            </a:pPr>
            <a:r>
              <a:rPr lang="de-DE" sz="2800" dirty="0"/>
              <a:t>Status quo </a:t>
            </a:r>
            <a:r>
              <a:rPr lang="de-DE" sz="2800" dirty="0" err="1"/>
              <a:t>scenario</a:t>
            </a:r>
            <a:r>
              <a:rPr lang="de-DE" sz="2800" dirty="0"/>
              <a:t>:</a:t>
            </a:r>
            <a:r>
              <a:rPr lang="de-DE" sz="2800" baseline="0" dirty="0"/>
              <a:t> </a:t>
            </a:r>
            <a:r>
              <a:rPr lang="de-DE" sz="2800" baseline="0" dirty="0" err="1"/>
              <a:t>no</a:t>
            </a:r>
            <a:r>
              <a:rPr lang="de-DE" sz="2800" baseline="0" dirty="0"/>
              <a:t> additional </a:t>
            </a:r>
            <a:r>
              <a:rPr lang="de-DE" sz="2800" baseline="0" dirty="0" err="1"/>
              <a:t>policies</a:t>
            </a:r>
            <a:r>
              <a:rPr lang="de-DE" sz="2800" baseline="0" dirty="0"/>
              <a:t>, </a:t>
            </a:r>
            <a:r>
              <a:rPr lang="de-DE" sz="2800" baseline="0" dirty="0" err="1"/>
              <a:t>no</a:t>
            </a:r>
            <a:r>
              <a:rPr lang="de-DE" sz="2800" baseline="0" dirty="0"/>
              <a:t> </a:t>
            </a:r>
            <a:r>
              <a:rPr lang="de-DE" sz="2800" baseline="0" dirty="0" err="1"/>
              <a:t>policies</a:t>
            </a:r>
            <a:r>
              <a:rPr lang="de-DE" sz="2800" baseline="0" dirty="0"/>
              <a:t> </a:t>
            </a:r>
            <a:r>
              <a:rPr lang="de-DE" sz="2800" baseline="0" dirty="0" err="1"/>
              <a:t>that</a:t>
            </a:r>
            <a:r>
              <a:rPr lang="de-DE" sz="2800" baseline="0" dirty="0"/>
              <a:t> </a:t>
            </a:r>
            <a:r>
              <a:rPr lang="de-DE" sz="2800" baseline="0" dirty="0" err="1"/>
              <a:t>are</a:t>
            </a:r>
            <a:r>
              <a:rPr lang="de-DE" sz="2800" baseline="0" dirty="0"/>
              <a:t> </a:t>
            </a:r>
            <a:r>
              <a:rPr lang="de-DE" sz="2800" baseline="0" dirty="0" err="1"/>
              <a:t>dedicated</a:t>
            </a:r>
            <a:r>
              <a:rPr lang="de-DE" sz="2800" baseline="0" dirty="0"/>
              <a:t> </a:t>
            </a:r>
            <a:r>
              <a:rPr lang="de-DE" sz="2800" baseline="0" dirty="0" err="1"/>
              <a:t>to</a:t>
            </a:r>
            <a:r>
              <a:rPr lang="de-DE" sz="2800" baseline="0" dirty="0"/>
              <a:t> </a:t>
            </a:r>
            <a:r>
              <a:rPr lang="de-DE" sz="2800" baseline="0" dirty="0" err="1"/>
              <a:t>emission</a:t>
            </a:r>
            <a:r>
              <a:rPr lang="de-DE" sz="2800" baseline="0" dirty="0"/>
              <a:t> </a:t>
            </a:r>
            <a:r>
              <a:rPr lang="de-DE" sz="2800" baseline="0" dirty="0" err="1"/>
              <a:t>reduction</a:t>
            </a:r>
            <a:r>
              <a:rPr lang="de-DE" sz="2800" baseline="0" dirty="0"/>
              <a:t> </a:t>
            </a:r>
            <a:r>
              <a:rPr lang="de-DE" sz="2800" baseline="0" dirty="0" err="1"/>
              <a:t>policies</a:t>
            </a:r>
            <a:r>
              <a:rPr lang="de-DE" sz="2800" baseline="0" dirty="0"/>
              <a:t>.</a:t>
            </a:r>
          </a:p>
          <a:p>
            <a:pPr lvl="0" defTabSz="914400" eaLnBrk="0" fontAlgn="base" hangingPunct="0">
              <a:spcBef>
                <a:spcPct val="0"/>
              </a:spcBef>
              <a:spcAft>
                <a:spcPct val="0"/>
              </a:spcAft>
              <a:buFontTx/>
              <a:buNone/>
            </a:pPr>
            <a:r>
              <a:rPr lang="de-DE" sz="2800" baseline="0" dirty="0"/>
              <a:t>NDC, </a:t>
            </a:r>
            <a:r>
              <a:rPr lang="de-DE" sz="2800" baseline="0" dirty="0" err="1"/>
              <a:t>Accelerated</a:t>
            </a:r>
            <a:r>
              <a:rPr lang="de-DE" sz="2800" baseline="0" dirty="0"/>
              <a:t>, </a:t>
            </a:r>
            <a:r>
              <a:rPr lang="de-DE" sz="2800" baseline="0" dirty="0" err="1"/>
              <a:t>leadership</a:t>
            </a:r>
            <a:r>
              <a:rPr lang="de-DE" sz="2800" baseline="0" dirty="0"/>
              <a:t>. Export </a:t>
            </a:r>
            <a:r>
              <a:rPr lang="de-DE" sz="2800" baseline="0" dirty="0" err="1"/>
              <a:t>and</a:t>
            </a:r>
            <a:r>
              <a:rPr lang="de-DE" sz="2800" baseline="0" dirty="0"/>
              <a:t> </a:t>
            </a:r>
            <a:r>
              <a:rPr lang="de-DE" sz="2800" baseline="0" dirty="0" err="1"/>
              <a:t>electrification</a:t>
            </a:r>
            <a:r>
              <a:rPr lang="de-DE" sz="2800" baseline="0" dirty="0"/>
              <a:t>. +100%.</a:t>
            </a:r>
          </a:p>
          <a:p>
            <a:pPr lvl="0" defTabSz="914400" eaLnBrk="0" fontAlgn="base" hangingPunct="0">
              <a:spcBef>
                <a:spcPct val="0"/>
              </a:spcBef>
              <a:spcAft>
                <a:spcPct val="0"/>
              </a:spcAft>
              <a:buFontTx/>
              <a:buNone/>
            </a:pPr>
            <a:r>
              <a:rPr lang="de-DE" sz="2800" baseline="0" dirty="0"/>
              <a:t>Japan, South Korea.</a:t>
            </a:r>
          </a:p>
          <a:p>
            <a:pPr lvl="0" defTabSz="914400" eaLnBrk="0" fontAlgn="base" hangingPunct="0">
              <a:spcBef>
                <a:spcPct val="0"/>
              </a:spcBef>
              <a:spcAft>
                <a:spcPct val="0"/>
              </a:spcAft>
              <a:buFontTx/>
              <a:buNone/>
            </a:pPr>
            <a:r>
              <a:rPr lang="de-DE" sz="2800" baseline="0" dirty="0"/>
              <a:t>So </a:t>
            </a:r>
            <a:r>
              <a:rPr lang="de-DE" sz="2800" baseline="0" dirty="0" err="1"/>
              <a:t>far</a:t>
            </a:r>
            <a:r>
              <a:rPr lang="de-DE" sz="2800" baseline="0" dirty="0"/>
              <a:t>, </a:t>
            </a:r>
            <a:r>
              <a:rPr lang="de-DE" sz="2800" baseline="0" dirty="0" err="1"/>
              <a:t>mainly</a:t>
            </a:r>
            <a:r>
              <a:rPr lang="de-DE" sz="2800" baseline="0" dirty="0"/>
              <a:t> </a:t>
            </a:r>
            <a:r>
              <a:rPr lang="de-DE" sz="2800" baseline="0" dirty="0" err="1"/>
              <a:t>assumptions</a:t>
            </a:r>
            <a:r>
              <a:rPr lang="de-DE" sz="2800" baseline="0" dirty="0"/>
              <a:t>, </a:t>
            </a:r>
            <a:r>
              <a:rPr lang="de-DE" sz="2800" baseline="0" dirty="0" err="1"/>
              <a:t>now</a:t>
            </a:r>
            <a:r>
              <a:rPr lang="de-DE" sz="2800" baseline="0" dirty="0"/>
              <a:t> </a:t>
            </a:r>
            <a:r>
              <a:rPr lang="de-DE" sz="2800" baseline="0" dirty="0" err="1"/>
              <a:t>results</a:t>
            </a:r>
            <a:r>
              <a:rPr lang="de-DE" sz="2800" baseline="0" dirty="0"/>
              <a:t>.</a:t>
            </a:r>
            <a:endParaRPr lang="de-DE" sz="2800" dirty="0"/>
          </a:p>
        </p:txBody>
      </p:sp>
      <p:sp>
        <p:nvSpPr>
          <p:cNvPr id="4" name="Slide Number Placeholder 3"/>
          <p:cNvSpPr>
            <a:spLocks noGrp="1"/>
          </p:cNvSpPr>
          <p:nvPr>
            <p:ph type="sldNum" sz="quarter" idx="10"/>
          </p:nvPr>
        </p:nvSpPr>
        <p:spPr/>
        <p:txBody>
          <a:bodyPr/>
          <a:lstStyle/>
          <a:p>
            <a:fld id="{3AC03FB4-7535-4AEF-887D-798AEDF462F1}" type="slidenum">
              <a:rPr lang="en-AU" smtClean="0">
                <a:solidFill>
                  <a:prstClr val="black"/>
                </a:solidFill>
              </a:rPr>
              <a:pPr/>
              <a:t>39</a:t>
            </a:fld>
            <a:endParaRPr lang="en-AU">
              <a:solidFill>
                <a:prstClr val="black"/>
              </a:solidFill>
            </a:endParaRPr>
          </a:p>
        </p:txBody>
      </p:sp>
    </p:spTree>
    <p:extLst>
      <p:ext uri="{BB962C8B-B14F-4D97-AF65-F5344CB8AC3E}">
        <p14:creationId xmlns:p14="http://schemas.microsoft.com/office/powerpoint/2010/main" val="3993932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defTabSz="914400" eaLnBrk="0" fontAlgn="base" hangingPunct="0">
              <a:spcBef>
                <a:spcPct val="0"/>
              </a:spcBef>
              <a:spcAft>
                <a:spcPct val="0"/>
              </a:spcAft>
              <a:buFontTx/>
              <a:buNone/>
            </a:pPr>
            <a:r>
              <a:rPr lang="de-DE" sz="2800" dirty="0"/>
              <a:t>Status quo </a:t>
            </a:r>
            <a:r>
              <a:rPr lang="de-DE" sz="2800" dirty="0" err="1"/>
              <a:t>scenario</a:t>
            </a:r>
            <a:r>
              <a:rPr lang="de-DE" sz="2800" dirty="0"/>
              <a:t>:</a:t>
            </a:r>
            <a:r>
              <a:rPr lang="de-DE" sz="2800" baseline="0" dirty="0"/>
              <a:t> </a:t>
            </a:r>
            <a:r>
              <a:rPr lang="de-DE" sz="2800" baseline="0" dirty="0" err="1"/>
              <a:t>no</a:t>
            </a:r>
            <a:r>
              <a:rPr lang="de-DE" sz="2800" baseline="0" dirty="0"/>
              <a:t> additional </a:t>
            </a:r>
            <a:r>
              <a:rPr lang="de-DE" sz="2800" baseline="0" dirty="0" err="1"/>
              <a:t>policies</a:t>
            </a:r>
            <a:r>
              <a:rPr lang="de-DE" sz="2800" baseline="0" dirty="0"/>
              <a:t>, </a:t>
            </a:r>
            <a:r>
              <a:rPr lang="de-DE" sz="2800" baseline="0" dirty="0" err="1"/>
              <a:t>no</a:t>
            </a:r>
            <a:r>
              <a:rPr lang="de-DE" sz="2800" baseline="0" dirty="0"/>
              <a:t> </a:t>
            </a:r>
            <a:r>
              <a:rPr lang="de-DE" sz="2800" baseline="0" dirty="0" err="1"/>
              <a:t>policies</a:t>
            </a:r>
            <a:r>
              <a:rPr lang="de-DE" sz="2800" baseline="0" dirty="0"/>
              <a:t> </a:t>
            </a:r>
            <a:r>
              <a:rPr lang="de-DE" sz="2800" baseline="0" dirty="0" err="1"/>
              <a:t>that</a:t>
            </a:r>
            <a:r>
              <a:rPr lang="de-DE" sz="2800" baseline="0" dirty="0"/>
              <a:t> </a:t>
            </a:r>
            <a:r>
              <a:rPr lang="de-DE" sz="2800" baseline="0" dirty="0" err="1"/>
              <a:t>are</a:t>
            </a:r>
            <a:r>
              <a:rPr lang="de-DE" sz="2800" baseline="0" dirty="0"/>
              <a:t> </a:t>
            </a:r>
            <a:r>
              <a:rPr lang="de-DE" sz="2800" baseline="0" dirty="0" err="1"/>
              <a:t>dedicated</a:t>
            </a:r>
            <a:r>
              <a:rPr lang="de-DE" sz="2800" baseline="0" dirty="0"/>
              <a:t> </a:t>
            </a:r>
            <a:r>
              <a:rPr lang="de-DE" sz="2800" baseline="0" dirty="0" err="1"/>
              <a:t>to</a:t>
            </a:r>
            <a:r>
              <a:rPr lang="de-DE" sz="2800" baseline="0" dirty="0"/>
              <a:t> </a:t>
            </a:r>
            <a:r>
              <a:rPr lang="de-DE" sz="2800" baseline="0" dirty="0" err="1"/>
              <a:t>emission</a:t>
            </a:r>
            <a:r>
              <a:rPr lang="de-DE" sz="2800" baseline="0" dirty="0"/>
              <a:t> </a:t>
            </a:r>
            <a:r>
              <a:rPr lang="de-DE" sz="2800" baseline="0" dirty="0" err="1"/>
              <a:t>reduction</a:t>
            </a:r>
            <a:r>
              <a:rPr lang="de-DE" sz="2800" baseline="0" dirty="0"/>
              <a:t> </a:t>
            </a:r>
            <a:r>
              <a:rPr lang="de-DE" sz="2800" baseline="0" dirty="0" err="1"/>
              <a:t>policies</a:t>
            </a:r>
            <a:r>
              <a:rPr lang="de-DE" sz="2800" baseline="0" dirty="0"/>
              <a:t>.</a:t>
            </a:r>
          </a:p>
          <a:p>
            <a:pPr lvl="0" defTabSz="914400" eaLnBrk="0" fontAlgn="base" hangingPunct="0">
              <a:spcBef>
                <a:spcPct val="0"/>
              </a:spcBef>
              <a:spcAft>
                <a:spcPct val="0"/>
              </a:spcAft>
              <a:buFontTx/>
              <a:buNone/>
            </a:pPr>
            <a:r>
              <a:rPr lang="de-DE" sz="2800" baseline="0" dirty="0"/>
              <a:t>NDC, </a:t>
            </a:r>
            <a:r>
              <a:rPr lang="de-DE" sz="2800" baseline="0" dirty="0" err="1"/>
              <a:t>Accelerated</a:t>
            </a:r>
            <a:r>
              <a:rPr lang="de-DE" sz="2800" baseline="0" dirty="0"/>
              <a:t>, </a:t>
            </a:r>
            <a:r>
              <a:rPr lang="de-DE" sz="2800" baseline="0" dirty="0" err="1"/>
              <a:t>leadership</a:t>
            </a:r>
            <a:r>
              <a:rPr lang="de-DE" sz="2800" baseline="0" dirty="0"/>
              <a:t>. Export </a:t>
            </a:r>
            <a:r>
              <a:rPr lang="de-DE" sz="2800" baseline="0" dirty="0" err="1"/>
              <a:t>and</a:t>
            </a:r>
            <a:r>
              <a:rPr lang="de-DE" sz="2800" baseline="0" dirty="0"/>
              <a:t> </a:t>
            </a:r>
            <a:r>
              <a:rPr lang="de-DE" sz="2800" baseline="0" dirty="0" err="1"/>
              <a:t>electrification</a:t>
            </a:r>
            <a:r>
              <a:rPr lang="de-DE" sz="2800" baseline="0" dirty="0"/>
              <a:t>. +100%.</a:t>
            </a:r>
          </a:p>
          <a:p>
            <a:pPr lvl="0" defTabSz="914400" eaLnBrk="0" fontAlgn="base" hangingPunct="0">
              <a:spcBef>
                <a:spcPct val="0"/>
              </a:spcBef>
              <a:spcAft>
                <a:spcPct val="0"/>
              </a:spcAft>
              <a:buFontTx/>
              <a:buNone/>
            </a:pPr>
            <a:r>
              <a:rPr lang="de-DE" sz="2800" baseline="0" dirty="0"/>
              <a:t>Japan, South Korea.</a:t>
            </a:r>
          </a:p>
          <a:p>
            <a:pPr lvl="0" defTabSz="914400" eaLnBrk="0" fontAlgn="base" hangingPunct="0">
              <a:spcBef>
                <a:spcPct val="0"/>
              </a:spcBef>
              <a:spcAft>
                <a:spcPct val="0"/>
              </a:spcAft>
              <a:buFontTx/>
              <a:buNone/>
            </a:pPr>
            <a:r>
              <a:rPr lang="de-DE" sz="2800" baseline="0" dirty="0"/>
              <a:t>So </a:t>
            </a:r>
            <a:r>
              <a:rPr lang="de-DE" sz="2800" baseline="0" dirty="0" err="1"/>
              <a:t>far</a:t>
            </a:r>
            <a:r>
              <a:rPr lang="de-DE" sz="2800" baseline="0" dirty="0"/>
              <a:t>, </a:t>
            </a:r>
            <a:r>
              <a:rPr lang="de-DE" sz="2800" baseline="0" dirty="0" err="1"/>
              <a:t>mainly</a:t>
            </a:r>
            <a:r>
              <a:rPr lang="de-DE" sz="2800" baseline="0" dirty="0"/>
              <a:t> </a:t>
            </a:r>
            <a:r>
              <a:rPr lang="de-DE" sz="2800" baseline="0" dirty="0" err="1"/>
              <a:t>assumptions</a:t>
            </a:r>
            <a:r>
              <a:rPr lang="de-DE" sz="2800" baseline="0" dirty="0"/>
              <a:t>, </a:t>
            </a:r>
            <a:r>
              <a:rPr lang="de-DE" sz="2800" baseline="0" dirty="0" err="1"/>
              <a:t>now</a:t>
            </a:r>
            <a:r>
              <a:rPr lang="de-DE" sz="2800" baseline="0" dirty="0"/>
              <a:t> </a:t>
            </a:r>
            <a:r>
              <a:rPr lang="de-DE" sz="2800" baseline="0" dirty="0" err="1"/>
              <a:t>results</a:t>
            </a:r>
            <a:r>
              <a:rPr lang="de-DE" sz="2800" baseline="0" dirty="0"/>
              <a:t>.</a:t>
            </a:r>
            <a:endParaRPr lang="de-DE" sz="2800" dirty="0"/>
          </a:p>
        </p:txBody>
      </p:sp>
      <p:sp>
        <p:nvSpPr>
          <p:cNvPr id="4" name="Slide Number Placeholder 3"/>
          <p:cNvSpPr>
            <a:spLocks noGrp="1"/>
          </p:cNvSpPr>
          <p:nvPr>
            <p:ph type="sldNum" sz="quarter" idx="10"/>
          </p:nvPr>
        </p:nvSpPr>
        <p:spPr/>
        <p:txBody>
          <a:bodyPr/>
          <a:lstStyle/>
          <a:p>
            <a:fld id="{3AC03FB4-7535-4AEF-887D-798AEDF462F1}" type="slidenum">
              <a:rPr lang="en-AU" smtClean="0">
                <a:solidFill>
                  <a:prstClr val="black"/>
                </a:solidFill>
              </a:rPr>
              <a:pPr/>
              <a:t>40</a:t>
            </a:fld>
            <a:endParaRPr lang="en-AU">
              <a:solidFill>
                <a:prstClr val="black"/>
              </a:solidFill>
            </a:endParaRPr>
          </a:p>
        </p:txBody>
      </p:sp>
    </p:spTree>
    <p:extLst>
      <p:ext uri="{BB962C8B-B14F-4D97-AF65-F5344CB8AC3E}">
        <p14:creationId xmlns:p14="http://schemas.microsoft.com/office/powerpoint/2010/main" val="851598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C03FB4-7535-4AEF-887D-798AEDF462F1}" type="slidenum">
              <a:rPr lang="en-AU" smtClean="0"/>
              <a:t>41</a:t>
            </a:fld>
            <a:endParaRPr lang="en-AU"/>
          </a:p>
        </p:txBody>
      </p:sp>
    </p:spTree>
    <p:extLst>
      <p:ext uri="{BB962C8B-B14F-4D97-AF65-F5344CB8AC3E}">
        <p14:creationId xmlns:p14="http://schemas.microsoft.com/office/powerpoint/2010/main" val="2284536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defTabSz="914400" eaLnBrk="0" fontAlgn="base" hangingPunct="0">
              <a:spcBef>
                <a:spcPct val="0"/>
              </a:spcBef>
              <a:spcAft>
                <a:spcPct val="0"/>
              </a:spcAft>
              <a:buFontTx/>
              <a:buNone/>
            </a:pPr>
            <a:r>
              <a:rPr lang="de-DE" sz="2800" dirty="0"/>
              <a:t>Gap?</a:t>
            </a:r>
          </a:p>
          <a:p>
            <a:pPr lvl="0" defTabSz="914400" eaLnBrk="0" fontAlgn="base" hangingPunct="0">
              <a:spcBef>
                <a:spcPct val="0"/>
              </a:spcBef>
              <a:spcAft>
                <a:spcPct val="0"/>
              </a:spcAft>
              <a:buFontTx/>
              <a:buNone/>
            </a:pPr>
            <a:endParaRPr lang="de-DE" sz="2800" dirty="0"/>
          </a:p>
          <a:p>
            <a:pPr lvl="0" defTabSz="914400" eaLnBrk="0" fontAlgn="base" hangingPunct="0">
              <a:spcBef>
                <a:spcPct val="0"/>
              </a:spcBef>
              <a:spcAft>
                <a:spcPct val="0"/>
              </a:spcAft>
              <a:buFontTx/>
              <a:buNone/>
            </a:pPr>
            <a:r>
              <a:rPr lang="de-DE" sz="2800" dirty="0" err="1"/>
              <a:t>Across</a:t>
            </a:r>
            <a:r>
              <a:rPr lang="de-DE" sz="2800" dirty="0"/>
              <a:t> </a:t>
            </a:r>
            <a:r>
              <a:rPr lang="de-DE" sz="2800" dirty="0" err="1"/>
              <a:t>the</a:t>
            </a:r>
            <a:r>
              <a:rPr lang="de-DE" sz="2800" dirty="0"/>
              <a:t> </a:t>
            </a:r>
            <a:r>
              <a:rPr lang="de-DE" sz="2800" dirty="0" err="1"/>
              <a:t>scenarios</a:t>
            </a:r>
            <a:r>
              <a:rPr lang="de-DE" sz="2800" baseline="0" dirty="0"/>
              <a:t> </a:t>
            </a:r>
            <a:r>
              <a:rPr lang="de-DE" sz="2800" baseline="0" dirty="0" err="1"/>
              <a:t>and</a:t>
            </a:r>
            <a:r>
              <a:rPr lang="de-DE" sz="2800" baseline="0" dirty="0"/>
              <a:t> </a:t>
            </a:r>
            <a:r>
              <a:rPr lang="de-DE" sz="2800" baseline="0" dirty="0" err="1"/>
              <a:t>models</a:t>
            </a:r>
            <a:r>
              <a:rPr lang="de-DE" sz="2800" baseline="0" dirty="0"/>
              <a:t>, This </a:t>
            </a:r>
            <a:r>
              <a:rPr lang="de-DE" sz="2800" baseline="0" dirty="0" err="1"/>
              <a:t>includes</a:t>
            </a:r>
            <a:r>
              <a:rPr lang="de-DE" sz="2800" baseline="0" dirty="0"/>
              <a:t> </a:t>
            </a:r>
            <a:r>
              <a:rPr lang="de-DE" sz="2800" baseline="0" dirty="0" err="1"/>
              <a:t>status</a:t>
            </a:r>
            <a:r>
              <a:rPr lang="de-DE" sz="2800" baseline="0" dirty="0"/>
              <a:t> quo. </a:t>
            </a:r>
            <a:r>
              <a:rPr lang="de-DE" sz="2800" baseline="0" dirty="0" err="1"/>
              <a:t>No</a:t>
            </a:r>
            <a:r>
              <a:rPr lang="de-DE" sz="2800" baseline="0" dirty="0"/>
              <a:t> </a:t>
            </a:r>
            <a:r>
              <a:rPr lang="de-DE" sz="2800" baseline="0" dirty="0" err="1"/>
              <a:t>new</a:t>
            </a:r>
            <a:r>
              <a:rPr lang="de-DE" sz="2800" baseline="0" dirty="0"/>
              <a:t> </a:t>
            </a:r>
            <a:r>
              <a:rPr lang="de-DE" sz="2800" baseline="0" dirty="0" err="1"/>
              <a:t>coal</a:t>
            </a:r>
            <a:r>
              <a:rPr lang="de-DE" sz="2800" baseline="0" dirty="0"/>
              <a:t> power plant. </a:t>
            </a:r>
            <a:r>
              <a:rPr lang="de-DE" sz="5400" baseline="0" dirty="0"/>
              <a:t>PV </a:t>
            </a:r>
            <a:r>
              <a:rPr lang="de-DE" sz="5400" baseline="0" dirty="0" err="1"/>
              <a:t>and</a:t>
            </a:r>
            <a:r>
              <a:rPr lang="de-DE" sz="5400" baseline="0" dirty="0"/>
              <a:t> wind </a:t>
            </a:r>
            <a:r>
              <a:rPr lang="de-DE" sz="5400" baseline="0" dirty="0" err="1"/>
              <a:t>dominate</a:t>
            </a:r>
            <a:r>
              <a:rPr lang="de-DE" sz="5400" baseline="0" dirty="0"/>
              <a:t>. </a:t>
            </a:r>
            <a:r>
              <a:rPr lang="en-US" sz="2800" kern="1200" dirty="0">
                <a:solidFill>
                  <a:schemeClr val="tx1"/>
                </a:solidFill>
                <a:effectLst/>
                <a:latin typeface="+mn-lt"/>
                <a:ea typeface="+mn-ea"/>
                <a:cs typeface="+mn-cs"/>
              </a:rPr>
              <a:t>lowest-cost source of new electricity supply. </a:t>
            </a:r>
            <a:r>
              <a:rPr lang="de-DE" sz="2800" baseline="0" dirty="0"/>
              <a:t>Expansion </a:t>
            </a:r>
            <a:r>
              <a:rPr lang="de-DE" sz="2800" baseline="0" dirty="0" err="1"/>
              <a:t>is</a:t>
            </a:r>
            <a:r>
              <a:rPr lang="de-DE" sz="2800" baseline="0" dirty="0"/>
              <a:t> </a:t>
            </a:r>
            <a:r>
              <a:rPr lang="de-DE" sz="2800" baseline="0" dirty="0" err="1"/>
              <a:t>determined</a:t>
            </a:r>
            <a:r>
              <a:rPr lang="de-DE" sz="2800" baseline="0" dirty="0"/>
              <a:t> </a:t>
            </a:r>
            <a:r>
              <a:rPr lang="de-DE" sz="2800" baseline="0" dirty="0" err="1"/>
              <a:t>by</a:t>
            </a:r>
            <a:r>
              <a:rPr lang="de-DE" sz="2800" baseline="0" dirty="0"/>
              <a:t> </a:t>
            </a:r>
            <a:r>
              <a:rPr lang="de-DE" sz="2800" baseline="0" dirty="0" err="1"/>
              <a:t>the</a:t>
            </a:r>
            <a:r>
              <a:rPr lang="de-DE" sz="2800" baseline="0" dirty="0"/>
              <a:t> </a:t>
            </a:r>
            <a:r>
              <a:rPr lang="de-DE" sz="2800" baseline="0" dirty="0" err="1"/>
              <a:t>technical</a:t>
            </a:r>
            <a:r>
              <a:rPr lang="de-DE" sz="2800" baseline="0" dirty="0"/>
              <a:t> </a:t>
            </a:r>
            <a:r>
              <a:rPr lang="de-DE" sz="2800" baseline="0" dirty="0" err="1"/>
              <a:t>or</a:t>
            </a:r>
            <a:r>
              <a:rPr lang="de-DE" sz="2800" baseline="0" dirty="0"/>
              <a:t> </a:t>
            </a:r>
            <a:r>
              <a:rPr lang="de-DE" sz="2800" baseline="0" dirty="0" err="1"/>
              <a:t>economic</a:t>
            </a:r>
            <a:r>
              <a:rPr lang="de-DE" sz="2800" baseline="0" dirty="0"/>
              <a:t> end </a:t>
            </a:r>
            <a:r>
              <a:rPr lang="de-DE" sz="2800" baseline="0" dirty="0" err="1"/>
              <a:t>of</a:t>
            </a:r>
            <a:r>
              <a:rPr lang="de-DE" sz="2800" baseline="0" dirty="0"/>
              <a:t> </a:t>
            </a:r>
            <a:r>
              <a:rPr lang="de-DE" sz="2800" baseline="0" dirty="0" err="1"/>
              <a:t>lifetimes</a:t>
            </a:r>
            <a:r>
              <a:rPr lang="de-DE" sz="2800" baseline="0" dirty="0"/>
              <a:t> </a:t>
            </a:r>
            <a:r>
              <a:rPr lang="de-DE" sz="2800" baseline="0" dirty="0" err="1"/>
              <a:t>of</a:t>
            </a:r>
            <a:r>
              <a:rPr lang="de-DE" sz="2800" baseline="0" dirty="0"/>
              <a:t> </a:t>
            </a:r>
            <a:r>
              <a:rPr lang="de-DE" sz="2800" baseline="0" dirty="0" err="1"/>
              <a:t>coal</a:t>
            </a:r>
            <a:r>
              <a:rPr lang="de-DE" sz="2800" baseline="0" dirty="0"/>
              <a:t> power </a:t>
            </a:r>
            <a:r>
              <a:rPr lang="de-DE" sz="2800" baseline="0" dirty="0" err="1"/>
              <a:t>plants</a:t>
            </a:r>
            <a:r>
              <a:rPr lang="de-DE" sz="2800" baseline="0" dirty="0"/>
              <a:t>.</a:t>
            </a:r>
          </a:p>
          <a:p>
            <a:pPr lvl="0" defTabSz="914400" eaLnBrk="0" fontAlgn="base" hangingPunct="0">
              <a:spcBef>
                <a:spcPct val="0"/>
              </a:spcBef>
              <a:spcAft>
                <a:spcPct val="0"/>
              </a:spcAft>
              <a:buFontTx/>
              <a:buNone/>
            </a:pPr>
            <a:endParaRPr lang="de-DE" sz="2800" baseline="0" dirty="0"/>
          </a:p>
          <a:p>
            <a:pPr lvl="0" defTabSz="914400" eaLnBrk="0" fontAlgn="base" hangingPunct="0">
              <a:spcBef>
                <a:spcPct val="0"/>
              </a:spcBef>
              <a:spcAft>
                <a:spcPct val="0"/>
              </a:spcAft>
              <a:buFontTx/>
              <a:buNone/>
            </a:pPr>
            <a:r>
              <a:rPr lang="de-DE" sz="2800" baseline="0" dirty="0"/>
              <a:t>NDC: CO2 </a:t>
            </a:r>
            <a:r>
              <a:rPr lang="de-DE" sz="2800" baseline="0" dirty="0" err="1"/>
              <a:t>price</a:t>
            </a:r>
            <a:r>
              <a:rPr lang="de-DE" sz="2800" baseline="0" dirty="0"/>
              <a:t> </a:t>
            </a:r>
            <a:r>
              <a:rPr lang="de-DE" sz="2800" baseline="0" dirty="0" err="1"/>
              <a:t>of</a:t>
            </a:r>
            <a:r>
              <a:rPr lang="de-DE" sz="2800" baseline="0" dirty="0"/>
              <a:t> </a:t>
            </a:r>
            <a:r>
              <a:rPr lang="de-DE" sz="2800" baseline="0" dirty="0" err="1"/>
              <a:t>zero</a:t>
            </a:r>
            <a:r>
              <a:rPr lang="de-DE" sz="2800" baseline="0" dirty="0"/>
              <a:t>.</a:t>
            </a:r>
            <a:br>
              <a:rPr lang="de-DE" sz="2800" baseline="0" dirty="0"/>
            </a:br>
            <a:r>
              <a:rPr lang="de-DE" sz="2800" baseline="0" dirty="0"/>
              <a:t>1) </a:t>
            </a:r>
            <a:r>
              <a:rPr lang="de-DE" sz="2800" dirty="0" err="1"/>
              <a:t>Australia‘s</a:t>
            </a:r>
            <a:r>
              <a:rPr lang="de-DE" sz="2800" dirty="0"/>
              <a:t> power </a:t>
            </a:r>
            <a:r>
              <a:rPr lang="de-DE" sz="2800" dirty="0" err="1"/>
              <a:t>advantage</a:t>
            </a:r>
            <a:r>
              <a:rPr lang="de-DE" sz="2800" dirty="0"/>
              <a:t>:</a:t>
            </a:r>
            <a:r>
              <a:rPr lang="de-DE" sz="2800" baseline="0" dirty="0"/>
              <a:t> a large </a:t>
            </a:r>
            <a:r>
              <a:rPr lang="de-DE" sz="2800" baseline="0" dirty="0" err="1"/>
              <a:t>country</a:t>
            </a:r>
            <a:r>
              <a:rPr lang="de-DE" sz="2800" baseline="0" dirty="0"/>
              <a:t> </a:t>
            </a:r>
            <a:r>
              <a:rPr lang="de-DE" sz="2800" baseline="0" dirty="0" err="1"/>
              <a:t>that</a:t>
            </a:r>
            <a:r>
              <a:rPr lang="de-DE" sz="2800" baseline="0" dirty="0"/>
              <a:t> </a:t>
            </a:r>
            <a:r>
              <a:rPr lang="de-DE" sz="2800" baseline="0" dirty="0" err="1"/>
              <a:t>is</a:t>
            </a:r>
            <a:r>
              <a:rPr lang="de-DE" sz="2800" baseline="0" dirty="0"/>
              <a:t> </a:t>
            </a:r>
            <a:r>
              <a:rPr lang="de-DE" sz="2800" baseline="0" dirty="0" err="1"/>
              <a:t>scarcily</a:t>
            </a:r>
            <a:r>
              <a:rPr lang="de-DE" sz="2800" baseline="0" dirty="0"/>
              <a:t> </a:t>
            </a:r>
            <a:r>
              <a:rPr lang="de-DE" sz="2800" baseline="0" dirty="0" err="1"/>
              <a:t>populated</a:t>
            </a:r>
            <a:r>
              <a:rPr lang="de-DE" sz="2800" baseline="0" dirty="0"/>
              <a:t> </a:t>
            </a:r>
            <a:r>
              <a:rPr lang="de-DE" sz="2800" baseline="0" dirty="0" err="1"/>
              <a:t>and</a:t>
            </a:r>
            <a:r>
              <a:rPr lang="de-DE" sz="2800" baseline="0" dirty="0"/>
              <a:t> </a:t>
            </a:r>
            <a:r>
              <a:rPr lang="de-DE" sz="2800" baseline="0" dirty="0" err="1"/>
              <a:t>is</a:t>
            </a:r>
            <a:r>
              <a:rPr lang="de-DE" sz="2800" baseline="0" dirty="0"/>
              <a:t> </a:t>
            </a:r>
            <a:r>
              <a:rPr lang="de-DE" sz="2800" baseline="0" dirty="0" err="1"/>
              <a:t>located</a:t>
            </a:r>
            <a:r>
              <a:rPr lang="de-DE" sz="2800" baseline="0" dirty="0"/>
              <a:t> </a:t>
            </a:r>
            <a:r>
              <a:rPr lang="de-DE" sz="2800" baseline="0" dirty="0" err="1"/>
              <a:t>mostly</a:t>
            </a:r>
            <a:r>
              <a:rPr lang="de-DE" sz="2800" baseline="0" dirty="0"/>
              <a:t> in </a:t>
            </a:r>
            <a:r>
              <a:rPr lang="de-DE" sz="2800" baseline="0" dirty="0" err="1"/>
              <a:t>the</a:t>
            </a:r>
            <a:r>
              <a:rPr lang="de-DE" sz="2800" baseline="0" dirty="0"/>
              <a:t> </a:t>
            </a:r>
            <a:r>
              <a:rPr lang="de-DE" sz="2800" baseline="0" dirty="0" err="1"/>
              <a:t>tropics</a:t>
            </a:r>
            <a:r>
              <a:rPr lang="de-DE" sz="2800" baseline="0" dirty="0"/>
              <a:t> </a:t>
            </a:r>
            <a:r>
              <a:rPr lang="de-DE" sz="2800" baseline="0" dirty="0" err="1"/>
              <a:t>and</a:t>
            </a:r>
            <a:r>
              <a:rPr lang="de-DE" sz="2800" baseline="0" dirty="0"/>
              <a:t> </a:t>
            </a:r>
            <a:r>
              <a:rPr lang="de-DE" sz="2800" baseline="0" dirty="0" err="1"/>
              <a:t>subtropics</a:t>
            </a:r>
            <a:r>
              <a:rPr lang="de-DE" sz="2800" baseline="0" dirty="0"/>
              <a:t>.</a:t>
            </a:r>
          </a:p>
          <a:p>
            <a:pPr lvl="0" defTabSz="914400" eaLnBrk="0" fontAlgn="base" hangingPunct="0">
              <a:spcBef>
                <a:spcPct val="0"/>
              </a:spcBef>
              <a:spcAft>
                <a:spcPct val="0"/>
              </a:spcAft>
              <a:buFontTx/>
              <a:buNone/>
            </a:pPr>
            <a:r>
              <a:rPr lang="de-DE" sz="2800" baseline="0" dirty="0"/>
              <a:t>2) NDC </a:t>
            </a:r>
            <a:r>
              <a:rPr lang="de-DE" sz="2800" baseline="0" dirty="0" err="1"/>
              <a:t>is</a:t>
            </a:r>
            <a:r>
              <a:rPr lang="de-DE" sz="2800" baseline="0" dirty="0"/>
              <a:t> not </a:t>
            </a:r>
            <a:r>
              <a:rPr lang="de-DE" sz="2800" baseline="0" dirty="0" err="1"/>
              <a:t>very</a:t>
            </a:r>
            <a:r>
              <a:rPr lang="de-DE" sz="2800" baseline="0" dirty="0"/>
              <a:t> </a:t>
            </a:r>
            <a:r>
              <a:rPr lang="de-DE" sz="2800" baseline="0" dirty="0" err="1"/>
              <a:t>ambitious</a:t>
            </a:r>
            <a:r>
              <a:rPr lang="de-DE" sz="2800" baseline="0" dirty="0"/>
              <a:t>.</a:t>
            </a:r>
          </a:p>
          <a:p>
            <a:pPr lvl="0" defTabSz="914400" eaLnBrk="0" fontAlgn="base" hangingPunct="0">
              <a:spcBef>
                <a:spcPct val="0"/>
              </a:spcBef>
              <a:spcAft>
                <a:spcPct val="0"/>
              </a:spcAft>
              <a:buFontTx/>
              <a:buNone/>
            </a:pPr>
            <a:endParaRPr lang="de-DE" sz="2800" baseline="0" dirty="0"/>
          </a:p>
          <a:p>
            <a:pPr lvl="0" defTabSz="914400" eaLnBrk="0" fontAlgn="base" hangingPunct="0">
              <a:spcBef>
                <a:spcPct val="0"/>
              </a:spcBef>
              <a:spcAft>
                <a:spcPct val="0"/>
              </a:spcAft>
              <a:buFontTx/>
              <a:buNone/>
            </a:pPr>
            <a:r>
              <a:rPr lang="de-DE" sz="2800" baseline="0" dirty="0"/>
              <a:t>Even </a:t>
            </a:r>
            <a:r>
              <a:rPr lang="de-DE" sz="2800" baseline="0" dirty="0" err="1"/>
              <a:t>without</a:t>
            </a:r>
            <a:r>
              <a:rPr lang="de-DE" sz="2800" baseline="0" dirty="0"/>
              <a:t> additional </a:t>
            </a:r>
            <a:r>
              <a:rPr lang="de-DE" sz="2800" baseline="0" dirty="0" err="1"/>
              <a:t>policy</a:t>
            </a:r>
            <a:r>
              <a:rPr lang="en-US" sz="2800" dirty="0"/>
              <a:t>, renewable electricity shares increase up to about 40 to 50 percent in 2030, decreasing Australia’s electricity emissions by around 40 to 48 percent compared to 2005 levels. This translates into Australia achieving its NDC target of -26% - even if non-electricity emissions would be increasing by about 10% from now up to 2030. CO2 price of zero. Assuming that markets are working efficiently.</a:t>
            </a:r>
          </a:p>
          <a:p>
            <a:pPr lvl="0" defTabSz="914400" eaLnBrk="0" fontAlgn="base" hangingPunct="0">
              <a:spcBef>
                <a:spcPct val="0"/>
              </a:spcBef>
              <a:spcAft>
                <a:spcPct val="0"/>
              </a:spcAft>
              <a:buFontTx/>
              <a:buNone/>
            </a:pPr>
            <a:endParaRPr lang="en-US" sz="2800" dirty="0"/>
          </a:p>
          <a:p>
            <a:pPr lvl="0" defTabSz="914400" eaLnBrk="0" fontAlgn="base" hangingPunct="0">
              <a:spcBef>
                <a:spcPct val="0"/>
              </a:spcBef>
              <a:spcAft>
                <a:spcPct val="0"/>
              </a:spcAft>
              <a:buFontTx/>
              <a:buNone/>
            </a:pPr>
            <a:r>
              <a:rPr lang="en-US" sz="2800" dirty="0"/>
              <a:t>In 2040, renewables are at ~75 percent.</a:t>
            </a:r>
          </a:p>
        </p:txBody>
      </p:sp>
      <p:sp>
        <p:nvSpPr>
          <p:cNvPr id="4" name="Slide Number Placeholder 3"/>
          <p:cNvSpPr>
            <a:spLocks noGrp="1"/>
          </p:cNvSpPr>
          <p:nvPr>
            <p:ph type="sldNum" sz="quarter" idx="10"/>
          </p:nvPr>
        </p:nvSpPr>
        <p:spPr/>
        <p:txBody>
          <a:bodyPr/>
          <a:lstStyle/>
          <a:p>
            <a:fld id="{3AC03FB4-7535-4AEF-887D-798AEDF462F1}" type="slidenum">
              <a:rPr lang="en-AU" smtClean="0">
                <a:solidFill>
                  <a:prstClr val="black"/>
                </a:solidFill>
              </a:rPr>
              <a:pPr/>
              <a:t>42</a:t>
            </a:fld>
            <a:endParaRPr lang="en-AU">
              <a:solidFill>
                <a:prstClr val="black"/>
              </a:solidFill>
            </a:endParaRPr>
          </a:p>
        </p:txBody>
      </p:sp>
    </p:spTree>
    <p:extLst>
      <p:ext uri="{BB962C8B-B14F-4D97-AF65-F5344CB8AC3E}">
        <p14:creationId xmlns:p14="http://schemas.microsoft.com/office/powerpoint/2010/main" val="61132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defTabSz="914400" eaLnBrk="0" fontAlgn="base" hangingPunct="0">
              <a:spcBef>
                <a:spcPct val="0"/>
              </a:spcBef>
              <a:spcAft>
                <a:spcPct val="0"/>
              </a:spcAft>
              <a:buFontTx/>
              <a:buNone/>
            </a:pPr>
            <a:r>
              <a:rPr lang="en-US" sz="2800" dirty="0"/>
              <a:t>Future renewable-based system costs are similar or lower than today. EXPLAIN COST METRIC.</a:t>
            </a:r>
          </a:p>
          <a:p>
            <a:pPr lvl="0" defTabSz="914400" eaLnBrk="0" fontAlgn="base" hangingPunct="0">
              <a:spcBef>
                <a:spcPct val="0"/>
              </a:spcBef>
              <a:spcAft>
                <a:spcPct val="0"/>
              </a:spcAft>
              <a:buFontTx/>
              <a:buNone/>
            </a:pPr>
            <a:r>
              <a:rPr lang="en-US" sz="2800" dirty="0"/>
              <a:t>This is not surprising</a:t>
            </a:r>
            <a:r>
              <a:rPr lang="en-US" sz="2800" baseline="0" dirty="0"/>
              <a:t> given that we know that the LCOE of renewables are falling below those of </a:t>
            </a:r>
            <a:r>
              <a:rPr lang="en-US" sz="2800" baseline="0" dirty="0" err="1"/>
              <a:t>dispatchable</a:t>
            </a:r>
            <a:r>
              <a:rPr lang="en-US" sz="2800" baseline="0" dirty="0"/>
              <a:t> generation.</a:t>
            </a:r>
          </a:p>
          <a:p>
            <a:pPr lvl="0" defTabSz="914400" eaLnBrk="0" fontAlgn="base" hangingPunct="0">
              <a:spcBef>
                <a:spcPct val="0"/>
              </a:spcBef>
              <a:spcAft>
                <a:spcPct val="0"/>
              </a:spcAft>
              <a:buFontTx/>
              <a:buNone/>
            </a:pPr>
            <a:r>
              <a:rPr lang="en-US" sz="2800" baseline="0" dirty="0"/>
              <a:t>This is true for 100% systems. (REMIX: different weather years?)</a:t>
            </a:r>
          </a:p>
          <a:p>
            <a:pPr lvl="0" defTabSz="914400" eaLnBrk="0" fontAlgn="base" hangingPunct="0">
              <a:spcBef>
                <a:spcPct val="0"/>
              </a:spcBef>
              <a:spcAft>
                <a:spcPct val="0"/>
              </a:spcAft>
              <a:buFontTx/>
              <a:buNone/>
            </a:pPr>
            <a:r>
              <a:rPr lang="en-US" sz="2800" baseline="0" dirty="0"/>
              <a:t>However, the variability and intermittency causes costs, sometimes called integration costs. Balancing in time and space (Also required for fossil system).</a:t>
            </a:r>
          </a:p>
          <a:p>
            <a:pPr marL="457200" lvl="0" indent="-457200" defTabSz="914400" eaLnBrk="0" fontAlgn="base" hangingPunct="0">
              <a:spcBef>
                <a:spcPct val="0"/>
              </a:spcBef>
              <a:spcAft>
                <a:spcPct val="0"/>
              </a:spcAft>
              <a:buFontTx/>
              <a:buChar char="-"/>
            </a:pPr>
            <a:r>
              <a:rPr lang="en-US" sz="2800" baseline="0" dirty="0"/>
              <a:t>We find that these costs are about one third of generation costs for most scenarios in 2050. Some insights.</a:t>
            </a:r>
          </a:p>
          <a:p>
            <a:pPr marL="457200" lvl="0" indent="-457200" defTabSz="914400" eaLnBrk="0" fontAlgn="base" hangingPunct="0">
              <a:spcBef>
                <a:spcPct val="0"/>
              </a:spcBef>
              <a:spcAft>
                <a:spcPct val="0"/>
              </a:spcAft>
              <a:buFontTx/>
              <a:buChar char="-"/>
            </a:pPr>
            <a:r>
              <a:rPr lang="en-US" sz="2800" baseline="0" dirty="0"/>
              <a:t>Slight costs of increasing emission reductions</a:t>
            </a:r>
          </a:p>
          <a:p>
            <a:pPr marL="914400" lvl="1" indent="-457200" defTabSz="914400" eaLnBrk="0" fontAlgn="base" hangingPunct="0">
              <a:spcBef>
                <a:spcPct val="0"/>
              </a:spcBef>
              <a:spcAft>
                <a:spcPct val="0"/>
              </a:spcAft>
              <a:buFontTx/>
              <a:buChar char="-"/>
            </a:pPr>
            <a:r>
              <a:rPr lang="en-US" sz="2800" baseline="0" dirty="0"/>
              <a:t>Coal substituted by concentrated solar power.</a:t>
            </a:r>
          </a:p>
          <a:p>
            <a:pPr marL="914400" lvl="1" indent="-457200" defTabSz="914400" eaLnBrk="0" fontAlgn="base" hangingPunct="0">
              <a:spcBef>
                <a:spcPct val="0"/>
              </a:spcBef>
              <a:spcAft>
                <a:spcPct val="0"/>
              </a:spcAft>
              <a:buFontTx/>
              <a:buChar char="-"/>
            </a:pPr>
            <a:r>
              <a:rPr lang="en-US" sz="2800" baseline="0" dirty="0"/>
              <a:t>Suboptimal pathway costs</a:t>
            </a:r>
          </a:p>
          <a:p>
            <a:pPr marL="457200" lvl="0" indent="-457200" defTabSz="914400" eaLnBrk="0" fontAlgn="base" hangingPunct="0">
              <a:spcBef>
                <a:spcPct val="0"/>
              </a:spcBef>
              <a:spcAft>
                <a:spcPct val="0"/>
              </a:spcAft>
              <a:buFontTx/>
              <a:buChar char="-"/>
            </a:pPr>
            <a:r>
              <a:rPr lang="en-US" sz="2800" baseline="0" dirty="0"/>
              <a:t>Electrification</a:t>
            </a:r>
          </a:p>
          <a:p>
            <a:pPr marL="914400" lvl="1" indent="-457200" defTabSz="914400" eaLnBrk="0" fontAlgn="base" hangingPunct="0">
              <a:spcBef>
                <a:spcPct val="0"/>
              </a:spcBef>
              <a:spcAft>
                <a:spcPct val="0"/>
              </a:spcAft>
              <a:buFontTx/>
              <a:buChar char="-"/>
            </a:pPr>
            <a:r>
              <a:rPr lang="en-US" sz="2800" baseline="0" dirty="0"/>
              <a:t>Ground transportation and industry?</a:t>
            </a:r>
          </a:p>
          <a:p>
            <a:pPr marL="914400" lvl="1" indent="-457200" defTabSz="914400" eaLnBrk="0" fontAlgn="base" hangingPunct="0">
              <a:spcBef>
                <a:spcPct val="0"/>
              </a:spcBef>
              <a:spcAft>
                <a:spcPct val="0"/>
              </a:spcAft>
              <a:buFontTx/>
              <a:buChar char="-"/>
            </a:pPr>
            <a:r>
              <a:rPr lang="en-US" sz="2800" baseline="0" dirty="0"/>
              <a:t>REMIX cheaper: no pathway</a:t>
            </a:r>
          </a:p>
          <a:p>
            <a:pPr marL="457200" lvl="0" indent="-457200" defTabSz="914400" eaLnBrk="0" fontAlgn="base" hangingPunct="0">
              <a:spcBef>
                <a:spcPct val="0"/>
              </a:spcBef>
              <a:spcAft>
                <a:spcPct val="0"/>
              </a:spcAft>
              <a:buFontTx/>
              <a:buChar char="-"/>
            </a:pPr>
            <a:r>
              <a:rPr lang="en-US" sz="2800" baseline="0" dirty="0"/>
              <a:t>Export (hydrogen</a:t>
            </a:r>
          </a:p>
          <a:p>
            <a:pPr marL="914400" lvl="1" indent="-457200" defTabSz="914400" eaLnBrk="0" fontAlgn="base" hangingPunct="0">
              <a:spcBef>
                <a:spcPct val="0"/>
              </a:spcBef>
              <a:spcAft>
                <a:spcPct val="0"/>
              </a:spcAft>
              <a:buFontTx/>
              <a:buChar char="-"/>
            </a:pPr>
            <a:r>
              <a:rPr lang="en-US" sz="2800" baseline="0" dirty="0"/>
              <a:t>In the long term, </a:t>
            </a:r>
            <a:r>
              <a:rPr lang="en-US" sz="2800" baseline="0" dirty="0" err="1"/>
              <a:t>electrolysers</a:t>
            </a:r>
            <a:r>
              <a:rPr lang="en-US" sz="2800" baseline="0" dirty="0"/>
              <a:t> are build in the NEM.</a:t>
            </a:r>
          </a:p>
          <a:p>
            <a:pPr marL="914400" lvl="1" indent="-457200" defTabSz="914400" eaLnBrk="0" fontAlgn="base" hangingPunct="0">
              <a:spcBef>
                <a:spcPct val="0"/>
              </a:spcBef>
              <a:spcAft>
                <a:spcPct val="0"/>
              </a:spcAft>
              <a:buFontTx/>
              <a:buChar char="-"/>
            </a:pPr>
            <a:r>
              <a:rPr lang="en-US" sz="2800" baseline="0" dirty="0"/>
              <a:t>The average costs of electricity supply can be decreased. Hydrogen costs can be reduced.</a:t>
            </a:r>
          </a:p>
          <a:p>
            <a:pPr marL="914400" lvl="1" indent="-457200" defTabSz="914400" eaLnBrk="0" fontAlgn="base" hangingPunct="0">
              <a:spcBef>
                <a:spcPct val="0"/>
              </a:spcBef>
              <a:spcAft>
                <a:spcPct val="0"/>
              </a:spcAft>
              <a:buFontTx/>
              <a:buChar char="-"/>
            </a:pPr>
            <a:r>
              <a:rPr lang="en-US" sz="2800" baseline="0" dirty="0"/>
              <a:t>When adding fully flexible electricity demand (flexible in time and space). </a:t>
            </a:r>
          </a:p>
          <a:p>
            <a:pPr marL="457200" lvl="0" indent="-457200" defTabSz="914400" eaLnBrk="0" fontAlgn="base" hangingPunct="0">
              <a:spcBef>
                <a:spcPct val="0"/>
              </a:spcBef>
              <a:spcAft>
                <a:spcPct val="0"/>
              </a:spcAft>
              <a:buFontTx/>
              <a:buChar char="-"/>
            </a:pPr>
            <a:endParaRPr lang="en-US" sz="2800" baseline="0" dirty="0"/>
          </a:p>
          <a:p>
            <a:pPr marL="914400" lvl="1" indent="-457200" defTabSz="914400" eaLnBrk="0" fontAlgn="base" hangingPunct="0">
              <a:spcBef>
                <a:spcPct val="0"/>
              </a:spcBef>
              <a:spcAft>
                <a:spcPct val="0"/>
              </a:spcAft>
              <a:buFontTx/>
              <a:buChar char="-"/>
            </a:pPr>
            <a:endParaRPr lang="en-US" sz="2800" baseline="0" dirty="0"/>
          </a:p>
          <a:p>
            <a:pPr marL="457200" lvl="0" indent="-457200" defTabSz="914400" eaLnBrk="0" fontAlgn="base" hangingPunct="0">
              <a:spcBef>
                <a:spcPct val="0"/>
              </a:spcBef>
              <a:spcAft>
                <a:spcPct val="0"/>
              </a:spcAft>
              <a:buFontTx/>
              <a:buChar char="-"/>
            </a:pPr>
            <a:endParaRPr lang="en-US" sz="2800" baseline="0" dirty="0"/>
          </a:p>
          <a:p>
            <a:pPr marL="457200" lvl="0" indent="-457200" defTabSz="914400" eaLnBrk="0" fontAlgn="base" hangingPunct="0">
              <a:spcBef>
                <a:spcPct val="0"/>
              </a:spcBef>
              <a:spcAft>
                <a:spcPct val="0"/>
              </a:spcAft>
              <a:buFontTx/>
              <a:buChar char="-"/>
            </a:pPr>
            <a:endParaRPr lang="en-US" sz="2800" baseline="0" dirty="0"/>
          </a:p>
          <a:p>
            <a:pPr marL="457200" lvl="0" indent="-457200" defTabSz="914400" eaLnBrk="0" fontAlgn="base" hangingPunct="0">
              <a:spcBef>
                <a:spcPct val="0"/>
              </a:spcBef>
              <a:spcAft>
                <a:spcPct val="0"/>
              </a:spcAft>
              <a:buFontTx/>
              <a:buChar char="-"/>
            </a:pPr>
            <a:r>
              <a:rPr lang="en-US" sz="2800" baseline="0" dirty="0"/>
              <a:t>CO2 prices? Average mitigation costs?</a:t>
            </a:r>
            <a:endParaRPr lang="de-DE" sz="2800" dirty="0"/>
          </a:p>
        </p:txBody>
      </p:sp>
      <p:sp>
        <p:nvSpPr>
          <p:cNvPr id="4" name="Slide Number Placeholder 3"/>
          <p:cNvSpPr>
            <a:spLocks noGrp="1"/>
          </p:cNvSpPr>
          <p:nvPr>
            <p:ph type="sldNum" sz="quarter" idx="10"/>
          </p:nvPr>
        </p:nvSpPr>
        <p:spPr/>
        <p:txBody>
          <a:bodyPr/>
          <a:lstStyle/>
          <a:p>
            <a:fld id="{3AC03FB4-7535-4AEF-887D-798AEDF462F1}" type="slidenum">
              <a:rPr lang="en-AU" smtClean="0">
                <a:solidFill>
                  <a:prstClr val="black"/>
                </a:solidFill>
              </a:rPr>
              <a:pPr/>
              <a:t>43</a:t>
            </a:fld>
            <a:endParaRPr lang="en-AU">
              <a:solidFill>
                <a:prstClr val="black"/>
              </a:solidFill>
            </a:endParaRPr>
          </a:p>
        </p:txBody>
      </p:sp>
    </p:spTree>
    <p:extLst>
      <p:ext uri="{BB962C8B-B14F-4D97-AF65-F5344CB8AC3E}">
        <p14:creationId xmlns:p14="http://schemas.microsoft.com/office/powerpoint/2010/main" val="3715292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defTabSz="914400" eaLnBrk="0" fontAlgn="base" hangingPunct="0">
              <a:spcBef>
                <a:spcPct val="0"/>
              </a:spcBef>
              <a:spcAft>
                <a:spcPct val="0"/>
              </a:spcAft>
              <a:buFontTx/>
              <a:buNone/>
            </a:pPr>
            <a:r>
              <a:rPr lang="en-US" sz="2800" dirty="0"/>
              <a:t>Future renewable-based system costs are similar or lower than today. EXPLAIN COST METRIC.</a:t>
            </a:r>
            <a:r>
              <a:rPr lang="en-US" sz="2800" baseline="0" dirty="0"/>
              <a:t> 100% systems.</a:t>
            </a:r>
          </a:p>
          <a:p>
            <a:pPr lvl="0" defTabSz="914400" eaLnBrk="0" fontAlgn="base" hangingPunct="0">
              <a:spcBef>
                <a:spcPct val="0"/>
              </a:spcBef>
              <a:spcAft>
                <a:spcPct val="0"/>
              </a:spcAft>
              <a:buFontTx/>
              <a:buNone/>
            </a:pPr>
            <a:r>
              <a:rPr lang="en-US" sz="2800" baseline="0" dirty="0"/>
              <a:t>integration costs. Balancing in time and space (Also required for fossil system).</a:t>
            </a:r>
          </a:p>
          <a:p>
            <a:pPr marL="457200" lvl="0" indent="-457200" defTabSz="914400" eaLnBrk="0" fontAlgn="base" hangingPunct="0">
              <a:spcBef>
                <a:spcPct val="0"/>
              </a:spcBef>
              <a:spcAft>
                <a:spcPct val="0"/>
              </a:spcAft>
              <a:buFontTx/>
              <a:buChar char="-"/>
            </a:pPr>
            <a:r>
              <a:rPr lang="en-US" sz="2800" baseline="0" dirty="0"/>
              <a:t>We find that these costs are about one third of generation costs for most scenarios in 2050. Some insights.</a:t>
            </a:r>
          </a:p>
          <a:p>
            <a:pPr marL="457200" lvl="0" indent="-457200" defTabSz="914400" eaLnBrk="0" fontAlgn="base" hangingPunct="0">
              <a:spcBef>
                <a:spcPct val="0"/>
              </a:spcBef>
              <a:spcAft>
                <a:spcPct val="0"/>
              </a:spcAft>
              <a:buFontTx/>
              <a:buChar char="-"/>
            </a:pPr>
            <a:r>
              <a:rPr lang="en-US" sz="2800" baseline="0" dirty="0"/>
              <a:t>Slight costs of increasing emission reductions</a:t>
            </a:r>
          </a:p>
          <a:p>
            <a:pPr marL="914400" lvl="1" indent="-457200" defTabSz="914400" eaLnBrk="0" fontAlgn="base" hangingPunct="0">
              <a:spcBef>
                <a:spcPct val="0"/>
              </a:spcBef>
              <a:spcAft>
                <a:spcPct val="0"/>
              </a:spcAft>
              <a:buFontTx/>
              <a:buChar char="-"/>
            </a:pPr>
            <a:r>
              <a:rPr lang="en-US" sz="2800" baseline="0" dirty="0"/>
              <a:t>Coal substituted by concentrated solar power.</a:t>
            </a:r>
          </a:p>
          <a:p>
            <a:pPr marL="914400" lvl="1" indent="-457200" defTabSz="914400" eaLnBrk="0" fontAlgn="base" hangingPunct="0">
              <a:spcBef>
                <a:spcPct val="0"/>
              </a:spcBef>
              <a:spcAft>
                <a:spcPct val="0"/>
              </a:spcAft>
              <a:buFontTx/>
              <a:buChar char="-"/>
            </a:pPr>
            <a:r>
              <a:rPr lang="en-US" sz="2800" baseline="0" dirty="0"/>
              <a:t>Suboptimal pathway costs</a:t>
            </a:r>
          </a:p>
          <a:p>
            <a:pPr marL="457200" lvl="0" indent="-457200" defTabSz="914400" eaLnBrk="0" fontAlgn="base" hangingPunct="0">
              <a:spcBef>
                <a:spcPct val="0"/>
              </a:spcBef>
              <a:spcAft>
                <a:spcPct val="0"/>
              </a:spcAft>
              <a:buFontTx/>
              <a:buChar char="-"/>
            </a:pPr>
            <a:r>
              <a:rPr lang="en-US" sz="2800" baseline="0" dirty="0"/>
              <a:t>Electrification</a:t>
            </a:r>
          </a:p>
          <a:p>
            <a:pPr marL="914400" lvl="1" indent="-457200" defTabSz="914400" eaLnBrk="0" fontAlgn="base" hangingPunct="0">
              <a:spcBef>
                <a:spcPct val="0"/>
              </a:spcBef>
              <a:spcAft>
                <a:spcPct val="0"/>
              </a:spcAft>
              <a:buFontTx/>
              <a:buChar char="-"/>
            </a:pPr>
            <a:r>
              <a:rPr lang="en-US" sz="2800" baseline="0" dirty="0"/>
              <a:t>Ground transportation and industry?</a:t>
            </a:r>
          </a:p>
          <a:p>
            <a:pPr marL="914400" lvl="1" indent="-457200" defTabSz="914400" eaLnBrk="0" fontAlgn="base" hangingPunct="0">
              <a:spcBef>
                <a:spcPct val="0"/>
              </a:spcBef>
              <a:spcAft>
                <a:spcPct val="0"/>
              </a:spcAft>
              <a:buFontTx/>
              <a:buChar char="-"/>
            </a:pPr>
            <a:r>
              <a:rPr lang="en-US" sz="2800" baseline="0" dirty="0"/>
              <a:t>REMIX cheaper: no pathway</a:t>
            </a:r>
          </a:p>
          <a:p>
            <a:pPr marL="457200" lvl="0" indent="-457200" defTabSz="914400" eaLnBrk="0" fontAlgn="base" hangingPunct="0">
              <a:spcBef>
                <a:spcPct val="0"/>
              </a:spcBef>
              <a:spcAft>
                <a:spcPct val="0"/>
              </a:spcAft>
              <a:buFontTx/>
              <a:buChar char="-"/>
            </a:pPr>
            <a:r>
              <a:rPr lang="en-US" sz="2800" baseline="0" dirty="0"/>
              <a:t>Export (hydrogen</a:t>
            </a:r>
          </a:p>
          <a:p>
            <a:pPr marL="914400" lvl="1" indent="-457200" defTabSz="914400" eaLnBrk="0" fontAlgn="base" hangingPunct="0">
              <a:spcBef>
                <a:spcPct val="0"/>
              </a:spcBef>
              <a:spcAft>
                <a:spcPct val="0"/>
              </a:spcAft>
              <a:buFontTx/>
              <a:buChar char="-"/>
            </a:pPr>
            <a:r>
              <a:rPr lang="en-US" sz="2800" baseline="0" dirty="0"/>
              <a:t>In the long term, </a:t>
            </a:r>
            <a:r>
              <a:rPr lang="en-US" sz="2800" baseline="0" dirty="0" err="1"/>
              <a:t>electrolysers</a:t>
            </a:r>
            <a:r>
              <a:rPr lang="en-US" sz="2800" baseline="0" dirty="0"/>
              <a:t> are build in the NEM.</a:t>
            </a:r>
          </a:p>
          <a:p>
            <a:pPr marL="914400" lvl="1" indent="-457200" defTabSz="914400" eaLnBrk="0" fontAlgn="base" hangingPunct="0">
              <a:spcBef>
                <a:spcPct val="0"/>
              </a:spcBef>
              <a:spcAft>
                <a:spcPct val="0"/>
              </a:spcAft>
              <a:buFontTx/>
              <a:buChar char="-"/>
            </a:pPr>
            <a:r>
              <a:rPr lang="en-US" sz="2800" baseline="0" dirty="0"/>
              <a:t>The average costs of electricity supply can be decreased. Hydrogen costs can be reduced.</a:t>
            </a:r>
          </a:p>
          <a:p>
            <a:pPr marL="914400" lvl="1" indent="-457200" defTabSz="914400" eaLnBrk="0" fontAlgn="base" hangingPunct="0">
              <a:spcBef>
                <a:spcPct val="0"/>
              </a:spcBef>
              <a:spcAft>
                <a:spcPct val="0"/>
              </a:spcAft>
              <a:buFontTx/>
              <a:buChar char="-"/>
            </a:pPr>
            <a:r>
              <a:rPr lang="en-US" sz="2800" baseline="0" dirty="0"/>
              <a:t>When adding fully flexible electricity demand (flexible in time and space). </a:t>
            </a:r>
          </a:p>
          <a:p>
            <a:pPr marL="457200" lvl="0" indent="-457200" defTabSz="914400" eaLnBrk="0" fontAlgn="base" hangingPunct="0">
              <a:spcBef>
                <a:spcPct val="0"/>
              </a:spcBef>
              <a:spcAft>
                <a:spcPct val="0"/>
              </a:spcAft>
              <a:buFontTx/>
              <a:buChar char="-"/>
            </a:pPr>
            <a:endParaRPr lang="en-US" sz="2800" baseline="0" dirty="0"/>
          </a:p>
          <a:p>
            <a:pPr marL="914400" lvl="1" indent="-457200" defTabSz="914400" eaLnBrk="0" fontAlgn="base" hangingPunct="0">
              <a:spcBef>
                <a:spcPct val="0"/>
              </a:spcBef>
              <a:spcAft>
                <a:spcPct val="0"/>
              </a:spcAft>
              <a:buFontTx/>
              <a:buChar char="-"/>
            </a:pPr>
            <a:endParaRPr lang="en-US" sz="2800" baseline="0" dirty="0"/>
          </a:p>
          <a:p>
            <a:pPr marL="457200" lvl="0" indent="-457200" defTabSz="914400" eaLnBrk="0" fontAlgn="base" hangingPunct="0">
              <a:spcBef>
                <a:spcPct val="0"/>
              </a:spcBef>
              <a:spcAft>
                <a:spcPct val="0"/>
              </a:spcAft>
              <a:buFontTx/>
              <a:buChar char="-"/>
            </a:pPr>
            <a:endParaRPr lang="en-US" sz="2800" baseline="0" dirty="0"/>
          </a:p>
          <a:p>
            <a:pPr marL="457200" lvl="0" indent="-457200" defTabSz="914400" eaLnBrk="0" fontAlgn="base" hangingPunct="0">
              <a:spcBef>
                <a:spcPct val="0"/>
              </a:spcBef>
              <a:spcAft>
                <a:spcPct val="0"/>
              </a:spcAft>
              <a:buFontTx/>
              <a:buChar char="-"/>
            </a:pPr>
            <a:endParaRPr lang="en-US" sz="2800" baseline="0" dirty="0"/>
          </a:p>
          <a:p>
            <a:pPr marL="457200" lvl="0" indent="-457200" defTabSz="914400" eaLnBrk="0" fontAlgn="base" hangingPunct="0">
              <a:spcBef>
                <a:spcPct val="0"/>
              </a:spcBef>
              <a:spcAft>
                <a:spcPct val="0"/>
              </a:spcAft>
              <a:buFontTx/>
              <a:buChar char="-"/>
            </a:pPr>
            <a:r>
              <a:rPr lang="en-US" sz="2800" baseline="0" dirty="0"/>
              <a:t>CO2 prices? Average mitigation costs?</a:t>
            </a:r>
            <a:endParaRPr lang="de-DE" sz="2800" dirty="0"/>
          </a:p>
        </p:txBody>
      </p:sp>
      <p:sp>
        <p:nvSpPr>
          <p:cNvPr id="4" name="Slide Number Placeholder 3"/>
          <p:cNvSpPr>
            <a:spLocks noGrp="1"/>
          </p:cNvSpPr>
          <p:nvPr>
            <p:ph type="sldNum" sz="quarter" idx="10"/>
          </p:nvPr>
        </p:nvSpPr>
        <p:spPr/>
        <p:txBody>
          <a:bodyPr/>
          <a:lstStyle/>
          <a:p>
            <a:fld id="{3AC03FB4-7535-4AEF-887D-798AEDF462F1}" type="slidenum">
              <a:rPr lang="en-AU" smtClean="0">
                <a:solidFill>
                  <a:prstClr val="black"/>
                </a:solidFill>
              </a:rPr>
              <a:pPr/>
              <a:t>44</a:t>
            </a:fld>
            <a:endParaRPr lang="en-AU">
              <a:solidFill>
                <a:prstClr val="black"/>
              </a:solidFill>
            </a:endParaRPr>
          </a:p>
        </p:txBody>
      </p:sp>
    </p:spTree>
    <p:extLst>
      <p:ext uri="{BB962C8B-B14F-4D97-AF65-F5344CB8AC3E}">
        <p14:creationId xmlns:p14="http://schemas.microsoft.com/office/powerpoint/2010/main" val="28167162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defTabSz="914400" eaLnBrk="0" fontAlgn="base" hangingPunct="0">
              <a:spcBef>
                <a:spcPct val="0"/>
              </a:spcBef>
              <a:spcAft>
                <a:spcPct val="0"/>
              </a:spcAft>
              <a:buFontTx/>
              <a:buNone/>
            </a:pPr>
            <a:r>
              <a:rPr lang="en-US" sz="2800" dirty="0"/>
              <a:t>Future renewable-based system costs are similar or lower than today. EXPLAIN COST METRIC.</a:t>
            </a:r>
            <a:r>
              <a:rPr lang="en-US" sz="2800" baseline="0" dirty="0"/>
              <a:t> 100% systems.</a:t>
            </a:r>
          </a:p>
          <a:p>
            <a:pPr lvl="0" defTabSz="914400" eaLnBrk="0" fontAlgn="base" hangingPunct="0">
              <a:spcBef>
                <a:spcPct val="0"/>
              </a:spcBef>
              <a:spcAft>
                <a:spcPct val="0"/>
              </a:spcAft>
              <a:buFontTx/>
              <a:buNone/>
            </a:pPr>
            <a:r>
              <a:rPr lang="en-US" sz="2800" baseline="0" dirty="0"/>
              <a:t>integration costs. Balancing in time and space (Also required for fossil system).</a:t>
            </a:r>
          </a:p>
          <a:p>
            <a:pPr marL="457200" lvl="0" indent="-457200" defTabSz="914400" eaLnBrk="0" fontAlgn="base" hangingPunct="0">
              <a:spcBef>
                <a:spcPct val="0"/>
              </a:spcBef>
              <a:spcAft>
                <a:spcPct val="0"/>
              </a:spcAft>
              <a:buFontTx/>
              <a:buChar char="-"/>
            </a:pPr>
            <a:r>
              <a:rPr lang="en-US" sz="2800" baseline="0" dirty="0"/>
              <a:t>We find that these costs are about one third of generation costs for most scenarios in 2050. Some insights.</a:t>
            </a:r>
          </a:p>
          <a:p>
            <a:pPr marL="457200" lvl="0" indent="-457200" defTabSz="914400" eaLnBrk="0" fontAlgn="base" hangingPunct="0">
              <a:spcBef>
                <a:spcPct val="0"/>
              </a:spcBef>
              <a:spcAft>
                <a:spcPct val="0"/>
              </a:spcAft>
              <a:buFontTx/>
              <a:buChar char="-"/>
            </a:pPr>
            <a:r>
              <a:rPr lang="en-US" sz="2800" baseline="0" dirty="0"/>
              <a:t>Slight costs of increasing emission reductions</a:t>
            </a:r>
          </a:p>
          <a:p>
            <a:pPr marL="914400" lvl="1" indent="-457200" defTabSz="914400" eaLnBrk="0" fontAlgn="base" hangingPunct="0">
              <a:spcBef>
                <a:spcPct val="0"/>
              </a:spcBef>
              <a:spcAft>
                <a:spcPct val="0"/>
              </a:spcAft>
              <a:buFontTx/>
              <a:buChar char="-"/>
            </a:pPr>
            <a:r>
              <a:rPr lang="en-US" sz="2800" baseline="0" dirty="0"/>
              <a:t>Coal substituted by concentrated solar power.</a:t>
            </a:r>
          </a:p>
          <a:p>
            <a:pPr marL="914400" lvl="1" indent="-457200" defTabSz="914400" eaLnBrk="0" fontAlgn="base" hangingPunct="0">
              <a:spcBef>
                <a:spcPct val="0"/>
              </a:spcBef>
              <a:spcAft>
                <a:spcPct val="0"/>
              </a:spcAft>
              <a:buFontTx/>
              <a:buChar char="-"/>
            </a:pPr>
            <a:r>
              <a:rPr lang="en-US" sz="2800" baseline="0" dirty="0"/>
              <a:t>Suboptimal pathway costs</a:t>
            </a:r>
          </a:p>
          <a:p>
            <a:pPr marL="457200" lvl="0" indent="-457200" defTabSz="914400" eaLnBrk="0" fontAlgn="base" hangingPunct="0">
              <a:spcBef>
                <a:spcPct val="0"/>
              </a:spcBef>
              <a:spcAft>
                <a:spcPct val="0"/>
              </a:spcAft>
              <a:buFontTx/>
              <a:buChar char="-"/>
            </a:pPr>
            <a:r>
              <a:rPr lang="en-US" sz="2800" baseline="0" dirty="0"/>
              <a:t>Electrification</a:t>
            </a:r>
          </a:p>
          <a:p>
            <a:pPr marL="914400" lvl="1" indent="-457200" defTabSz="914400" eaLnBrk="0" fontAlgn="base" hangingPunct="0">
              <a:spcBef>
                <a:spcPct val="0"/>
              </a:spcBef>
              <a:spcAft>
                <a:spcPct val="0"/>
              </a:spcAft>
              <a:buFontTx/>
              <a:buChar char="-"/>
            </a:pPr>
            <a:r>
              <a:rPr lang="en-US" sz="2800" baseline="0" dirty="0"/>
              <a:t>Ground transportation and industry?</a:t>
            </a:r>
          </a:p>
          <a:p>
            <a:pPr marL="914400" lvl="1" indent="-457200" defTabSz="914400" eaLnBrk="0" fontAlgn="base" hangingPunct="0">
              <a:spcBef>
                <a:spcPct val="0"/>
              </a:spcBef>
              <a:spcAft>
                <a:spcPct val="0"/>
              </a:spcAft>
              <a:buFontTx/>
              <a:buChar char="-"/>
            </a:pPr>
            <a:r>
              <a:rPr lang="en-US" sz="2800" baseline="0" dirty="0"/>
              <a:t>REMIX cheaper: no pathway</a:t>
            </a:r>
          </a:p>
          <a:p>
            <a:pPr marL="457200" lvl="0" indent="-457200" defTabSz="914400" eaLnBrk="0" fontAlgn="base" hangingPunct="0">
              <a:spcBef>
                <a:spcPct val="0"/>
              </a:spcBef>
              <a:spcAft>
                <a:spcPct val="0"/>
              </a:spcAft>
              <a:buFontTx/>
              <a:buChar char="-"/>
            </a:pPr>
            <a:r>
              <a:rPr lang="en-US" sz="2800" baseline="0" dirty="0"/>
              <a:t>Export (hydrogen</a:t>
            </a:r>
          </a:p>
          <a:p>
            <a:pPr marL="914400" lvl="1" indent="-457200" defTabSz="914400" eaLnBrk="0" fontAlgn="base" hangingPunct="0">
              <a:spcBef>
                <a:spcPct val="0"/>
              </a:spcBef>
              <a:spcAft>
                <a:spcPct val="0"/>
              </a:spcAft>
              <a:buFontTx/>
              <a:buChar char="-"/>
            </a:pPr>
            <a:r>
              <a:rPr lang="en-US" sz="2800" baseline="0" dirty="0"/>
              <a:t>In the long term, </a:t>
            </a:r>
            <a:r>
              <a:rPr lang="en-US" sz="2800" baseline="0" dirty="0" err="1"/>
              <a:t>electrolysers</a:t>
            </a:r>
            <a:r>
              <a:rPr lang="en-US" sz="2800" baseline="0" dirty="0"/>
              <a:t> are build in the NEM.</a:t>
            </a:r>
          </a:p>
          <a:p>
            <a:pPr marL="914400" lvl="1" indent="-457200" defTabSz="914400" eaLnBrk="0" fontAlgn="base" hangingPunct="0">
              <a:spcBef>
                <a:spcPct val="0"/>
              </a:spcBef>
              <a:spcAft>
                <a:spcPct val="0"/>
              </a:spcAft>
              <a:buFontTx/>
              <a:buChar char="-"/>
            </a:pPr>
            <a:r>
              <a:rPr lang="en-US" sz="2800" baseline="0" dirty="0"/>
              <a:t>The average costs of electricity supply can be decreased. Hydrogen costs can be reduced.</a:t>
            </a:r>
          </a:p>
          <a:p>
            <a:pPr marL="914400" lvl="1" indent="-457200" defTabSz="914400" eaLnBrk="0" fontAlgn="base" hangingPunct="0">
              <a:spcBef>
                <a:spcPct val="0"/>
              </a:spcBef>
              <a:spcAft>
                <a:spcPct val="0"/>
              </a:spcAft>
              <a:buFontTx/>
              <a:buChar char="-"/>
            </a:pPr>
            <a:r>
              <a:rPr lang="en-US" sz="2800" baseline="0" dirty="0"/>
              <a:t>When adding fully flexible electricity demand (flexible in time and space). </a:t>
            </a:r>
          </a:p>
          <a:p>
            <a:pPr marL="457200" lvl="0" indent="-457200" defTabSz="914400" eaLnBrk="0" fontAlgn="base" hangingPunct="0">
              <a:spcBef>
                <a:spcPct val="0"/>
              </a:spcBef>
              <a:spcAft>
                <a:spcPct val="0"/>
              </a:spcAft>
              <a:buFontTx/>
              <a:buChar char="-"/>
            </a:pPr>
            <a:endParaRPr lang="en-US" sz="2800" baseline="0" dirty="0"/>
          </a:p>
          <a:p>
            <a:pPr marL="914400" lvl="1" indent="-457200" defTabSz="914400" eaLnBrk="0" fontAlgn="base" hangingPunct="0">
              <a:spcBef>
                <a:spcPct val="0"/>
              </a:spcBef>
              <a:spcAft>
                <a:spcPct val="0"/>
              </a:spcAft>
              <a:buFontTx/>
              <a:buChar char="-"/>
            </a:pPr>
            <a:endParaRPr lang="en-US" sz="2800" baseline="0" dirty="0"/>
          </a:p>
          <a:p>
            <a:pPr marL="457200" lvl="0" indent="-457200" defTabSz="914400" eaLnBrk="0" fontAlgn="base" hangingPunct="0">
              <a:spcBef>
                <a:spcPct val="0"/>
              </a:spcBef>
              <a:spcAft>
                <a:spcPct val="0"/>
              </a:spcAft>
              <a:buFontTx/>
              <a:buChar char="-"/>
            </a:pPr>
            <a:endParaRPr lang="en-US" sz="2800" baseline="0" dirty="0"/>
          </a:p>
          <a:p>
            <a:pPr marL="457200" lvl="0" indent="-457200" defTabSz="914400" eaLnBrk="0" fontAlgn="base" hangingPunct="0">
              <a:spcBef>
                <a:spcPct val="0"/>
              </a:spcBef>
              <a:spcAft>
                <a:spcPct val="0"/>
              </a:spcAft>
              <a:buFontTx/>
              <a:buChar char="-"/>
            </a:pPr>
            <a:endParaRPr lang="en-US" sz="2800" baseline="0" dirty="0"/>
          </a:p>
          <a:p>
            <a:pPr marL="457200" lvl="0" indent="-457200" defTabSz="914400" eaLnBrk="0" fontAlgn="base" hangingPunct="0">
              <a:spcBef>
                <a:spcPct val="0"/>
              </a:spcBef>
              <a:spcAft>
                <a:spcPct val="0"/>
              </a:spcAft>
              <a:buFontTx/>
              <a:buChar char="-"/>
            </a:pPr>
            <a:r>
              <a:rPr lang="en-US" sz="2800" baseline="0" dirty="0"/>
              <a:t>CO2 prices? Average mitigation costs?</a:t>
            </a:r>
            <a:endParaRPr lang="de-DE" sz="2800" dirty="0"/>
          </a:p>
        </p:txBody>
      </p:sp>
      <p:sp>
        <p:nvSpPr>
          <p:cNvPr id="4" name="Slide Number Placeholder 3"/>
          <p:cNvSpPr>
            <a:spLocks noGrp="1"/>
          </p:cNvSpPr>
          <p:nvPr>
            <p:ph type="sldNum" sz="quarter" idx="10"/>
          </p:nvPr>
        </p:nvSpPr>
        <p:spPr/>
        <p:txBody>
          <a:bodyPr/>
          <a:lstStyle/>
          <a:p>
            <a:fld id="{3AC03FB4-7535-4AEF-887D-798AEDF462F1}" type="slidenum">
              <a:rPr lang="en-AU" smtClean="0">
                <a:solidFill>
                  <a:prstClr val="black"/>
                </a:solidFill>
              </a:rPr>
              <a:pPr/>
              <a:t>45</a:t>
            </a:fld>
            <a:endParaRPr lang="en-AU">
              <a:solidFill>
                <a:prstClr val="black"/>
              </a:solidFill>
            </a:endParaRPr>
          </a:p>
        </p:txBody>
      </p:sp>
    </p:spTree>
    <p:extLst>
      <p:ext uri="{BB962C8B-B14F-4D97-AF65-F5344CB8AC3E}">
        <p14:creationId xmlns:p14="http://schemas.microsoft.com/office/powerpoint/2010/main" val="1634126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one of 10 working groups that we have in the hub.</a:t>
            </a:r>
            <a:br>
              <a:rPr lang="en-US" dirty="0"/>
            </a:br>
            <a:r>
              <a:rPr lang="en-US" dirty="0"/>
              <a:t>It is a continuous group effort</a:t>
            </a:r>
            <a:r>
              <a:rPr lang="en-US" baseline="0" dirty="0"/>
              <a:t>.</a:t>
            </a:r>
            <a:br>
              <a:rPr lang="en-US" baseline="0" dirty="0"/>
            </a:br>
            <a:r>
              <a:rPr lang="en-US" baseline="0" dirty="0"/>
              <a:t>This group is bilateral: </a:t>
            </a:r>
            <a:r>
              <a:rPr lang="de-DE" sz="1200" kern="1200" dirty="0" err="1">
                <a:solidFill>
                  <a:schemeClr val="tx1"/>
                </a:solidFill>
                <a:effectLst/>
                <a:latin typeface="+mn-lt"/>
                <a:ea typeface="+mn-ea"/>
                <a:cs typeface="+mn-cs"/>
              </a:rPr>
              <a:t>combining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modeling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experience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tools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from</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both</a:t>
            </a:r>
            <a:r>
              <a:rPr lang="de-DE" sz="1200" kern="1200" dirty="0">
                <a:solidFill>
                  <a:schemeClr val="tx1"/>
                </a:solidFill>
                <a:effectLst/>
                <a:latin typeface="+mn-lt"/>
                <a:ea typeface="+mn-ea"/>
                <a:cs typeface="+mn-cs"/>
              </a:rPr>
              <a:t> countries </a:t>
            </a:r>
            <a:r>
              <a:rPr lang="de-DE" sz="1200" kern="1200" dirty="0" err="1">
                <a:solidFill>
                  <a:schemeClr val="tx1"/>
                </a:solidFill>
                <a:effectLst/>
                <a:latin typeface="+mn-lt"/>
                <a:ea typeface="+mn-ea"/>
                <a:cs typeface="+mn-cs"/>
              </a:rPr>
              <a:t>with</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local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knowledge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data</a:t>
            </a:r>
            <a:r>
              <a:rPr lang="de-DE" sz="1200" kern="1200" baseline="0" dirty="0">
                <a:solidFill>
                  <a:schemeClr val="tx1"/>
                </a:solidFill>
                <a:effectLst/>
                <a:latin typeface="+mn-lt"/>
                <a:ea typeface="+mn-ea"/>
                <a:cs typeface="+mn-cs"/>
              </a:rPr>
              <a:t>.</a:t>
            </a:r>
          </a:p>
          <a:p>
            <a:r>
              <a:rPr lang="de-DE" sz="1200" kern="1200" baseline="0" dirty="0" err="1">
                <a:solidFill>
                  <a:schemeClr val="tx1"/>
                </a:solidFill>
                <a:effectLst/>
                <a:latin typeface="+mn-lt"/>
                <a:ea typeface="+mn-ea"/>
                <a:cs typeface="+mn-cs"/>
              </a:rPr>
              <a:t>We</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published</a:t>
            </a:r>
            <a:r>
              <a:rPr lang="de-DE" sz="1200" kern="1200" baseline="0" dirty="0">
                <a:solidFill>
                  <a:schemeClr val="tx1"/>
                </a:solidFill>
                <a:effectLst/>
                <a:latin typeface="+mn-lt"/>
                <a:ea typeface="+mn-ea"/>
                <a:cs typeface="+mn-cs"/>
              </a:rPr>
              <a:t> a </a:t>
            </a:r>
            <a:r>
              <a:rPr lang="de-DE" sz="1200" kern="1200" baseline="0" dirty="0" err="1">
                <a:solidFill>
                  <a:schemeClr val="tx1"/>
                </a:solidFill>
                <a:effectLst/>
                <a:latin typeface="+mn-lt"/>
                <a:ea typeface="+mn-ea"/>
                <a:cs typeface="+mn-cs"/>
              </a:rPr>
              <a:t>short</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report</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with</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first</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modeling</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results</a:t>
            </a:r>
            <a:r>
              <a:rPr lang="de-DE" sz="1200" kern="1200" baseline="0" dirty="0">
                <a:solidFill>
                  <a:schemeClr val="tx1"/>
                </a:solidFill>
                <a:effectLst/>
                <a:latin typeface="+mn-lt"/>
                <a:ea typeface="+mn-ea"/>
                <a:cs typeface="+mn-cs"/>
              </a:rPr>
              <a:t>.</a:t>
            </a:r>
          </a:p>
          <a:p>
            <a:r>
              <a:rPr lang="de-DE" sz="1200" kern="1200" baseline="0" dirty="0">
                <a:solidFill>
                  <a:schemeClr val="tx1"/>
                </a:solidFill>
                <a:effectLst/>
                <a:latin typeface="+mn-lt"/>
                <a:ea typeface="+mn-ea"/>
                <a:cs typeface="+mn-cs"/>
              </a:rPr>
              <a:t>6 </a:t>
            </a:r>
            <a:r>
              <a:rPr lang="de-DE" sz="1200" kern="1200" baseline="0" dirty="0" err="1">
                <a:solidFill>
                  <a:schemeClr val="tx1"/>
                </a:solidFill>
                <a:effectLst/>
                <a:latin typeface="+mn-lt"/>
                <a:ea typeface="+mn-ea"/>
                <a:cs typeface="+mn-cs"/>
              </a:rPr>
              <a:t>institutions</a:t>
            </a:r>
            <a:r>
              <a:rPr lang="de-DE" sz="1200" kern="1200" baseline="0" dirty="0">
                <a:solidFill>
                  <a:schemeClr val="tx1"/>
                </a:solidFill>
                <a:effectLst/>
                <a:latin typeface="+mn-lt"/>
                <a:ea typeface="+mn-ea"/>
                <a:cs typeface="+mn-cs"/>
              </a:rPr>
              <a:t> (pik, </a:t>
            </a:r>
            <a:r>
              <a:rPr lang="de-DE" sz="1200" kern="1200" baseline="0" dirty="0" err="1">
                <a:solidFill>
                  <a:schemeClr val="tx1"/>
                </a:solidFill>
                <a:effectLst/>
                <a:latin typeface="+mn-lt"/>
                <a:ea typeface="+mn-ea"/>
                <a:cs typeface="+mn-cs"/>
              </a:rPr>
              <a:t>monash</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uom</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dlr</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murdoch</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diw</a:t>
            </a:r>
            <a:r>
              <a:rPr lang="de-DE" sz="1200" kern="1200" baseline="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3AC03FB4-7535-4AEF-887D-798AEDF462F1}" type="slidenum">
              <a:rPr lang="en-AU" smtClean="0"/>
              <a:t>24</a:t>
            </a:fld>
            <a:endParaRPr lang="en-AU"/>
          </a:p>
        </p:txBody>
      </p:sp>
    </p:spTree>
    <p:extLst>
      <p:ext uri="{BB962C8B-B14F-4D97-AF65-F5344CB8AC3E}">
        <p14:creationId xmlns:p14="http://schemas.microsoft.com/office/powerpoint/2010/main" val="21741219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defTabSz="914400" eaLnBrk="0" fontAlgn="base" hangingPunct="0">
              <a:spcBef>
                <a:spcPct val="0"/>
              </a:spcBef>
              <a:spcAft>
                <a:spcPct val="0"/>
              </a:spcAft>
              <a:buFontTx/>
              <a:buNone/>
            </a:pPr>
            <a:r>
              <a:rPr lang="en-US" sz="2800" dirty="0"/>
              <a:t>€/kg? AUD/kg.</a:t>
            </a:r>
          </a:p>
          <a:p>
            <a:pPr lvl="0" defTabSz="914400" eaLnBrk="0" fontAlgn="base" hangingPunct="0">
              <a:spcBef>
                <a:spcPct val="0"/>
              </a:spcBef>
              <a:spcAft>
                <a:spcPct val="0"/>
              </a:spcAft>
              <a:buFontTx/>
              <a:buNone/>
            </a:pPr>
            <a:endParaRPr lang="en-US" sz="2800" dirty="0"/>
          </a:p>
          <a:p>
            <a:pPr lvl="0" defTabSz="914400" eaLnBrk="0" fontAlgn="base" hangingPunct="0">
              <a:spcBef>
                <a:spcPct val="0"/>
              </a:spcBef>
              <a:spcAft>
                <a:spcPct val="0"/>
              </a:spcAft>
              <a:buFontTx/>
              <a:buNone/>
            </a:pPr>
            <a:r>
              <a:rPr lang="en-US" sz="2800" dirty="0"/>
              <a:t>hydrogen costs can be reduced with “NEM electrolysis”</a:t>
            </a:r>
          </a:p>
          <a:p>
            <a:pPr lvl="0" defTabSz="914400" eaLnBrk="0" fontAlgn="base" hangingPunct="0">
              <a:spcBef>
                <a:spcPct val="0"/>
              </a:spcBef>
              <a:spcAft>
                <a:spcPct val="0"/>
              </a:spcAft>
              <a:buFontTx/>
              <a:buNone/>
            </a:pPr>
            <a:r>
              <a:rPr lang="en-US" sz="2800" dirty="0"/>
              <a:t>Weekly picture</a:t>
            </a:r>
            <a:r>
              <a:rPr lang="en-US" sz="2800" baseline="0" dirty="0"/>
              <a:t>: domestic demand is met by oversized renewable system. The over production is shaved for hydrogen production.</a:t>
            </a:r>
            <a:br>
              <a:rPr lang="en-US" sz="2800" baseline="0" dirty="0"/>
            </a:br>
            <a:r>
              <a:rPr lang="en-US" sz="2800" baseline="0" dirty="0"/>
              <a:t>This is a mainly solar world. This is the REMIX model (German aerospace center): green field.</a:t>
            </a:r>
          </a:p>
          <a:p>
            <a:pPr lvl="0" defTabSz="914400" eaLnBrk="0" fontAlgn="base" hangingPunct="0">
              <a:spcBef>
                <a:spcPct val="0"/>
              </a:spcBef>
              <a:spcAft>
                <a:spcPct val="0"/>
              </a:spcAft>
              <a:buFontTx/>
              <a:buNone/>
            </a:pPr>
            <a:r>
              <a:rPr lang="en-US" sz="2800" dirty="0"/>
              <a:t>Hourly: diurnal spikes. Short-term storage (here battery) is smoothening this across the day. </a:t>
            </a:r>
            <a:r>
              <a:rPr lang="en-US" sz="2800" dirty="0" err="1"/>
              <a:t>Electrolyser</a:t>
            </a:r>
            <a:r>
              <a:rPr lang="en-US" sz="2800" dirty="0"/>
              <a:t> follow solar</a:t>
            </a:r>
            <a:r>
              <a:rPr lang="en-US" sz="2800" baseline="0" dirty="0"/>
              <a:t>. (how does this look for MUREIL/</a:t>
            </a:r>
            <a:r>
              <a:rPr lang="en-US" sz="2800" baseline="0" dirty="0" err="1"/>
              <a:t>OpenCEM</a:t>
            </a:r>
            <a:r>
              <a:rPr lang="en-US" sz="2800" baseline="0" dirty="0"/>
              <a:t>)?</a:t>
            </a:r>
            <a:endParaRPr lang="en-US" sz="2800" dirty="0"/>
          </a:p>
          <a:p>
            <a:pPr lvl="0" defTabSz="914400" eaLnBrk="0" fontAlgn="base" hangingPunct="0">
              <a:spcBef>
                <a:spcPct val="0"/>
              </a:spcBef>
              <a:spcAft>
                <a:spcPct val="0"/>
              </a:spcAft>
              <a:buFontTx/>
              <a:buNone/>
            </a:pPr>
            <a:r>
              <a:rPr lang="en-US" sz="2800" dirty="0"/>
              <a:t>This picture</a:t>
            </a:r>
            <a:r>
              <a:rPr lang="en-US" sz="2800" baseline="0" dirty="0"/>
              <a:t> reminds me and maybe many in the audience of a German debate that started 10years ago: H2 </a:t>
            </a:r>
            <a:r>
              <a:rPr lang="de-DE" sz="2800" baseline="0" dirty="0"/>
              <a:t>not </a:t>
            </a:r>
            <a:r>
              <a:rPr lang="de-DE" sz="2800" baseline="0" dirty="0" err="1"/>
              <a:t>only</a:t>
            </a:r>
            <a:r>
              <a:rPr lang="de-DE" sz="2800" baseline="0" dirty="0"/>
              <a:t> </a:t>
            </a:r>
            <a:r>
              <a:rPr lang="de-DE" sz="2800" baseline="0" dirty="0" err="1"/>
              <a:t>from</a:t>
            </a:r>
            <a:r>
              <a:rPr lang="de-DE" sz="2800" baseline="0" dirty="0"/>
              <a:t> </a:t>
            </a:r>
            <a:r>
              <a:rPr lang="de-DE" sz="2800" baseline="0" dirty="0" err="1"/>
              <a:t>excess</a:t>
            </a:r>
            <a:r>
              <a:rPr lang="de-DE" sz="2800" baseline="0" dirty="0"/>
              <a:t> power </a:t>
            </a:r>
            <a:r>
              <a:rPr lang="de-DE" sz="2800" baseline="0" dirty="0" err="1"/>
              <a:t>for</a:t>
            </a:r>
            <a:r>
              <a:rPr lang="de-DE" sz="2800" baseline="0" dirty="0"/>
              <a:t> </a:t>
            </a:r>
            <a:r>
              <a:rPr lang="de-DE" sz="2800" baseline="0" dirty="0" err="1"/>
              <a:t>two</a:t>
            </a:r>
            <a:r>
              <a:rPr lang="de-DE" sz="2800" baseline="0" dirty="0"/>
              <a:t> </a:t>
            </a:r>
            <a:r>
              <a:rPr lang="de-DE" sz="2800" baseline="0" dirty="0" err="1"/>
              <a:t>reasons</a:t>
            </a:r>
            <a:r>
              <a:rPr lang="de-DE" sz="2800" baseline="0" dirty="0"/>
              <a:t> i) not </a:t>
            </a:r>
            <a:r>
              <a:rPr lang="de-DE" sz="2800" baseline="0" dirty="0" err="1"/>
              <a:t>enough</a:t>
            </a:r>
            <a:r>
              <a:rPr lang="de-DE" sz="2800" baseline="0" dirty="0"/>
              <a:t> </a:t>
            </a:r>
            <a:r>
              <a:rPr lang="de-DE" sz="2800" baseline="0" dirty="0" err="1"/>
              <a:t>excess</a:t>
            </a:r>
            <a:r>
              <a:rPr lang="de-DE" sz="2800" baseline="0" dirty="0"/>
              <a:t> </a:t>
            </a:r>
            <a:r>
              <a:rPr lang="de-DE" sz="2800" baseline="0" dirty="0" err="1"/>
              <a:t>electricity</a:t>
            </a:r>
            <a:r>
              <a:rPr lang="de-DE" sz="2800" baseline="0" dirty="0"/>
              <a:t>, </a:t>
            </a:r>
            <a:r>
              <a:rPr lang="de-DE" sz="2800" baseline="0" dirty="0" err="1"/>
              <a:t>and</a:t>
            </a:r>
            <a:r>
              <a:rPr lang="de-DE" sz="2800" baseline="0" dirty="0"/>
              <a:t> ii) </a:t>
            </a:r>
            <a:r>
              <a:rPr lang="de-DE" sz="2800" baseline="0" dirty="0" err="1"/>
              <a:t>costs</a:t>
            </a:r>
            <a:r>
              <a:rPr lang="de-DE" sz="2800" baseline="0" dirty="0"/>
              <a:t> </a:t>
            </a:r>
            <a:r>
              <a:rPr lang="de-DE" sz="2800" baseline="0" dirty="0" err="1"/>
              <a:t>would</a:t>
            </a:r>
            <a:r>
              <a:rPr lang="de-DE" sz="2800" baseline="0" dirty="0"/>
              <a:t> </a:t>
            </a:r>
            <a:r>
              <a:rPr lang="de-DE" sz="2800" baseline="0" dirty="0" err="1"/>
              <a:t>be</a:t>
            </a:r>
            <a:r>
              <a:rPr lang="de-DE" sz="2800" baseline="0" dirty="0"/>
              <a:t> high due </a:t>
            </a:r>
            <a:r>
              <a:rPr lang="de-DE" sz="2800" baseline="0" dirty="0" err="1"/>
              <a:t>to</a:t>
            </a:r>
            <a:r>
              <a:rPr lang="de-DE" sz="2800" baseline="0" dirty="0"/>
              <a:t> </a:t>
            </a:r>
            <a:r>
              <a:rPr lang="de-DE" sz="2800" baseline="0" dirty="0" err="1"/>
              <a:t>small</a:t>
            </a:r>
            <a:r>
              <a:rPr lang="de-DE" sz="2800" baseline="0" dirty="0"/>
              <a:t> FLH. </a:t>
            </a:r>
            <a:r>
              <a:rPr lang="de-DE" sz="2800" baseline="0" dirty="0" err="1"/>
              <a:t>Both</a:t>
            </a:r>
            <a:r>
              <a:rPr lang="de-DE" sz="2800" baseline="0" dirty="0"/>
              <a:t> </a:t>
            </a:r>
            <a:r>
              <a:rPr lang="de-DE" sz="2800" baseline="0" dirty="0" err="1"/>
              <a:t>is</a:t>
            </a:r>
            <a:r>
              <a:rPr lang="de-DE" sz="2800" baseline="0" dirty="0"/>
              <a:t> not </a:t>
            </a:r>
            <a:r>
              <a:rPr lang="de-DE" sz="2800" baseline="0" dirty="0" err="1"/>
              <a:t>necessarily</a:t>
            </a:r>
            <a:r>
              <a:rPr lang="de-DE" sz="2800" baseline="0" dirty="0"/>
              <a:t> </a:t>
            </a:r>
            <a:r>
              <a:rPr lang="de-DE" sz="2800" baseline="0" dirty="0" err="1"/>
              <a:t>true</a:t>
            </a:r>
            <a:r>
              <a:rPr lang="de-DE" sz="2800" baseline="0" dirty="0"/>
              <a:t> </a:t>
            </a:r>
            <a:r>
              <a:rPr lang="de-DE" sz="2800" baseline="0" dirty="0" err="1"/>
              <a:t>for</a:t>
            </a:r>
            <a:r>
              <a:rPr lang="de-DE" sz="2800" baseline="0" dirty="0"/>
              <a:t> </a:t>
            </a:r>
            <a:r>
              <a:rPr lang="de-DE" sz="2800" baseline="0" dirty="0" err="1"/>
              <a:t>Australia</a:t>
            </a:r>
            <a:r>
              <a:rPr lang="de-DE" sz="2800" baseline="0" dirty="0"/>
              <a:t>.</a:t>
            </a:r>
          </a:p>
          <a:p>
            <a:pPr lvl="0" defTabSz="914400" eaLnBrk="0" fontAlgn="base" hangingPunct="0">
              <a:spcBef>
                <a:spcPct val="0"/>
              </a:spcBef>
              <a:spcAft>
                <a:spcPct val="0"/>
              </a:spcAft>
              <a:buFontTx/>
              <a:buNone/>
            </a:pPr>
            <a:endParaRPr lang="en-US" sz="2800" baseline="0" dirty="0"/>
          </a:p>
          <a:p>
            <a:pPr lvl="0" defTabSz="914400" eaLnBrk="0" fontAlgn="base" hangingPunct="0">
              <a:spcBef>
                <a:spcPct val="0"/>
              </a:spcBef>
              <a:spcAft>
                <a:spcPct val="0"/>
              </a:spcAft>
              <a:buFontTx/>
              <a:buNone/>
            </a:pPr>
            <a:endParaRPr lang="en-US" sz="2800" dirty="0"/>
          </a:p>
          <a:p>
            <a:pPr lvl="0" defTabSz="914400" eaLnBrk="0" fontAlgn="base" hangingPunct="0">
              <a:spcBef>
                <a:spcPct val="0"/>
              </a:spcBef>
              <a:spcAft>
                <a:spcPct val="0"/>
              </a:spcAft>
              <a:buFontTx/>
              <a:buNone/>
            </a:pPr>
            <a:r>
              <a:rPr lang="de-DE" sz="2800" dirty="0"/>
              <a:t>Floor</a:t>
            </a:r>
            <a:r>
              <a:rPr lang="de-DE" sz="2800" baseline="0" dirty="0"/>
              <a:t> </a:t>
            </a:r>
            <a:r>
              <a:rPr lang="de-DE" sz="2800" baseline="0" dirty="0" err="1"/>
              <a:t>electricity</a:t>
            </a:r>
            <a:r>
              <a:rPr lang="de-DE" sz="2800" baseline="0" dirty="0"/>
              <a:t> </a:t>
            </a:r>
            <a:r>
              <a:rPr lang="de-DE" sz="2800" baseline="0" dirty="0" err="1"/>
              <a:t>price</a:t>
            </a:r>
            <a:r>
              <a:rPr lang="de-DE" sz="2800" baseline="0" dirty="0"/>
              <a:t> in </a:t>
            </a:r>
            <a:r>
              <a:rPr lang="de-DE" sz="2800" baseline="0" dirty="0" err="1"/>
              <a:t>case</a:t>
            </a:r>
            <a:r>
              <a:rPr lang="de-DE" sz="2800" baseline="0" dirty="0"/>
              <a:t> </a:t>
            </a:r>
            <a:r>
              <a:rPr lang="de-DE" sz="2800" baseline="0" dirty="0" err="1"/>
              <a:t>of</a:t>
            </a:r>
            <a:r>
              <a:rPr lang="de-DE" sz="2800" baseline="0" dirty="0"/>
              <a:t> residual </a:t>
            </a:r>
            <a:r>
              <a:rPr lang="de-DE" sz="2800" baseline="0" dirty="0" err="1"/>
              <a:t>synchronous</a:t>
            </a:r>
            <a:r>
              <a:rPr lang="de-DE" sz="2800" baseline="0" dirty="0"/>
              <a:t> </a:t>
            </a:r>
            <a:r>
              <a:rPr lang="de-DE" sz="2800" baseline="0" dirty="0" err="1"/>
              <a:t>generation</a:t>
            </a:r>
            <a:r>
              <a:rPr lang="de-DE" sz="2800" baseline="0" dirty="0"/>
              <a:t> </a:t>
            </a:r>
            <a:r>
              <a:rPr lang="de-DE" sz="2800" baseline="0" dirty="0" err="1"/>
              <a:t>for</a:t>
            </a:r>
            <a:r>
              <a:rPr lang="de-DE" sz="2800" baseline="0" dirty="0"/>
              <a:t> </a:t>
            </a:r>
            <a:r>
              <a:rPr lang="de-DE" sz="2800" baseline="0" dirty="0" err="1"/>
              <a:t>frequency</a:t>
            </a:r>
            <a:r>
              <a:rPr lang="de-DE" sz="2800" baseline="0" dirty="0"/>
              <a:t> </a:t>
            </a:r>
            <a:r>
              <a:rPr lang="de-DE" sz="2800" baseline="0" dirty="0" err="1"/>
              <a:t>controll</a:t>
            </a:r>
            <a:r>
              <a:rPr lang="de-DE" sz="2800" baseline="0" dirty="0"/>
              <a:t>. </a:t>
            </a:r>
            <a:r>
              <a:rPr lang="de-DE" sz="2800" baseline="0" dirty="0" err="1"/>
              <a:t>How</a:t>
            </a:r>
            <a:r>
              <a:rPr lang="de-DE" sz="2800" baseline="0" dirty="0"/>
              <a:t> </a:t>
            </a:r>
            <a:r>
              <a:rPr lang="de-DE" sz="2800" baseline="0" dirty="0" err="1"/>
              <a:t>does</a:t>
            </a:r>
            <a:r>
              <a:rPr lang="de-DE" sz="2800" baseline="0" dirty="0"/>
              <a:t> </a:t>
            </a:r>
            <a:r>
              <a:rPr lang="de-DE" sz="2800" baseline="0" dirty="0" err="1"/>
              <a:t>it</a:t>
            </a:r>
            <a:r>
              <a:rPr lang="de-DE" sz="2800" baseline="0" dirty="0"/>
              <a:t> </a:t>
            </a:r>
            <a:r>
              <a:rPr lang="de-DE" sz="2800" baseline="0" dirty="0" err="1"/>
              <a:t>look</a:t>
            </a:r>
            <a:r>
              <a:rPr lang="de-DE" sz="2800" baseline="0" dirty="0"/>
              <a:t> </a:t>
            </a:r>
            <a:r>
              <a:rPr lang="de-DE" sz="2800" baseline="0" dirty="0" err="1"/>
              <a:t>without</a:t>
            </a:r>
            <a:r>
              <a:rPr lang="de-DE" sz="2800" baseline="0" dirty="0"/>
              <a:t> </a:t>
            </a:r>
            <a:r>
              <a:rPr lang="de-DE" sz="2800" baseline="0" dirty="0" err="1"/>
              <a:t>floor</a:t>
            </a:r>
            <a:r>
              <a:rPr lang="de-DE" sz="2800" baseline="0" dirty="0"/>
              <a:t> </a:t>
            </a:r>
            <a:r>
              <a:rPr lang="de-DE" sz="2800" baseline="0" dirty="0" err="1"/>
              <a:t>price</a:t>
            </a:r>
            <a:r>
              <a:rPr lang="de-DE" sz="2800" baseline="0" dirty="0"/>
              <a:t>?</a:t>
            </a:r>
          </a:p>
          <a:p>
            <a:pPr lvl="0" defTabSz="914400" eaLnBrk="0" fontAlgn="base" hangingPunct="0">
              <a:spcBef>
                <a:spcPct val="0"/>
              </a:spcBef>
              <a:spcAft>
                <a:spcPct val="0"/>
              </a:spcAft>
              <a:buFontTx/>
              <a:buNone/>
            </a:pPr>
            <a:r>
              <a:rPr lang="de-DE" sz="2800" baseline="0" dirty="0" err="1"/>
              <a:t>Should</a:t>
            </a:r>
            <a:r>
              <a:rPr lang="de-DE" sz="2800" baseline="0" dirty="0"/>
              <a:t> I do </a:t>
            </a:r>
            <a:r>
              <a:rPr lang="de-DE" sz="2800" baseline="0" dirty="0" err="1"/>
              <a:t>the</a:t>
            </a:r>
            <a:r>
              <a:rPr lang="de-DE" sz="2800" baseline="0" dirty="0"/>
              <a:t> </a:t>
            </a:r>
            <a:r>
              <a:rPr lang="de-DE" sz="2800" baseline="0" dirty="0" err="1"/>
              <a:t>excurse</a:t>
            </a:r>
            <a:r>
              <a:rPr lang="de-DE" sz="2800" baseline="0" dirty="0"/>
              <a:t>? </a:t>
            </a:r>
            <a:r>
              <a:rPr lang="de-DE" sz="2800" baseline="0" dirty="0" err="1"/>
              <a:t>Could</a:t>
            </a:r>
            <a:r>
              <a:rPr lang="de-DE" sz="2800" baseline="0" dirty="0"/>
              <a:t> </a:t>
            </a:r>
            <a:r>
              <a:rPr lang="de-DE" sz="2800" baseline="0" dirty="0" err="1"/>
              <a:t>explain</a:t>
            </a:r>
            <a:r>
              <a:rPr lang="de-DE" sz="2800" baseline="0" dirty="0"/>
              <a:t> </a:t>
            </a:r>
            <a:r>
              <a:rPr lang="de-DE" sz="2800" baseline="0" dirty="0" err="1"/>
              <a:t>to</a:t>
            </a:r>
            <a:r>
              <a:rPr lang="de-DE" sz="2800" baseline="0" dirty="0"/>
              <a:t> </a:t>
            </a:r>
            <a:r>
              <a:rPr lang="de-DE" sz="2800" baseline="0" dirty="0" err="1"/>
              <a:t>the</a:t>
            </a:r>
            <a:r>
              <a:rPr lang="de-DE" sz="2800" baseline="0" dirty="0"/>
              <a:t> Germans </a:t>
            </a:r>
            <a:r>
              <a:rPr lang="de-DE" sz="2800" baseline="0" dirty="0" err="1"/>
              <a:t>that</a:t>
            </a:r>
            <a:r>
              <a:rPr lang="de-DE" sz="2800" baseline="0" dirty="0"/>
              <a:t> </a:t>
            </a:r>
            <a:r>
              <a:rPr lang="de-DE" sz="2800" baseline="0" dirty="0" err="1"/>
              <a:t>the</a:t>
            </a:r>
            <a:r>
              <a:rPr lang="de-DE" sz="2800" baseline="0" dirty="0"/>
              <a:t> </a:t>
            </a:r>
            <a:r>
              <a:rPr lang="de-DE" sz="2800" baseline="0" dirty="0" err="1"/>
              <a:t>economics</a:t>
            </a:r>
            <a:r>
              <a:rPr lang="de-DE" sz="2800" baseline="0" dirty="0"/>
              <a:t> </a:t>
            </a:r>
            <a:r>
              <a:rPr lang="de-DE" sz="2800" baseline="0" dirty="0" err="1"/>
              <a:t>are</a:t>
            </a:r>
            <a:r>
              <a:rPr lang="de-DE" sz="2800" baseline="0" dirty="0"/>
              <a:t> not </a:t>
            </a:r>
            <a:r>
              <a:rPr lang="de-DE" sz="2800" baseline="0" dirty="0" err="1"/>
              <a:t>necessarily</a:t>
            </a:r>
            <a:r>
              <a:rPr lang="de-DE" sz="2800" baseline="0" dirty="0"/>
              <a:t> </a:t>
            </a:r>
            <a:r>
              <a:rPr lang="de-DE" sz="2800" baseline="0" dirty="0" err="1"/>
              <a:t>worsened</a:t>
            </a:r>
            <a:r>
              <a:rPr lang="de-DE" sz="2800" baseline="0" dirty="0"/>
              <a:t>.</a:t>
            </a:r>
            <a:br>
              <a:rPr lang="de-DE" sz="2800" baseline="0" dirty="0"/>
            </a:br>
            <a:endParaRPr lang="de-DE" sz="2800" dirty="0"/>
          </a:p>
          <a:p>
            <a:pPr lvl="0" defTabSz="914400" eaLnBrk="0" fontAlgn="base" hangingPunct="0">
              <a:spcBef>
                <a:spcPct val="0"/>
              </a:spcBef>
              <a:spcAft>
                <a:spcPct val="0"/>
              </a:spcAft>
              <a:buFontTx/>
              <a:buNone/>
            </a:pPr>
            <a:endParaRPr lang="de-DE" sz="2800" dirty="0"/>
          </a:p>
        </p:txBody>
      </p:sp>
      <p:sp>
        <p:nvSpPr>
          <p:cNvPr id="4" name="Slide Number Placeholder 3"/>
          <p:cNvSpPr>
            <a:spLocks noGrp="1"/>
          </p:cNvSpPr>
          <p:nvPr>
            <p:ph type="sldNum" sz="quarter" idx="10"/>
          </p:nvPr>
        </p:nvSpPr>
        <p:spPr/>
        <p:txBody>
          <a:bodyPr/>
          <a:lstStyle/>
          <a:p>
            <a:fld id="{3AC03FB4-7535-4AEF-887D-798AEDF462F1}" type="slidenum">
              <a:rPr lang="en-AU" smtClean="0">
                <a:solidFill>
                  <a:prstClr val="black"/>
                </a:solidFill>
              </a:rPr>
              <a:pPr/>
              <a:t>46</a:t>
            </a:fld>
            <a:endParaRPr lang="en-AU">
              <a:solidFill>
                <a:prstClr val="black"/>
              </a:solidFill>
            </a:endParaRPr>
          </a:p>
        </p:txBody>
      </p:sp>
    </p:spTree>
    <p:extLst>
      <p:ext uri="{BB962C8B-B14F-4D97-AF65-F5344CB8AC3E}">
        <p14:creationId xmlns:p14="http://schemas.microsoft.com/office/powerpoint/2010/main" val="7038226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76" name="Shape 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4322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2588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C03FB4-7535-4AEF-887D-798AEDF462F1}" type="slidenum">
              <a:rPr lang="en-AU" smtClean="0"/>
              <a:t>30</a:t>
            </a:fld>
            <a:endParaRPr lang="en-AU"/>
          </a:p>
        </p:txBody>
      </p:sp>
    </p:spTree>
    <p:extLst>
      <p:ext uri="{BB962C8B-B14F-4D97-AF65-F5344CB8AC3E}">
        <p14:creationId xmlns:p14="http://schemas.microsoft.com/office/powerpoint/2010/main" val="3385051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answer these question, through system modeling.</a:t>
            </a:r>
            <a:r>
              <a:rPr lang="en-US" baseline="0" dirty="0"/>
              <a:t> </a:t>
            </a:r>
          </a:p>
          <a:p>
            <a:r>
              <a:rPr lang="en-US" baseline="0" dirty="0"/>
              <a:t>The least-cost optimisation model should also give us hint on when, where, and what type of technology and its capacity we need to build for generation, transmission and </a:t>
            </a:r>
            <a:r>
              <a:rPr lang="en-US" baseline="0" dirty="0" err="1"/>
              <a:t>electrolysers</a:t>
            </a:r>
            <a:r>
              <a:rPr lang="en-US" baseline="0" dirty="0"/>
              <a:t> to realize the ambitious goal. </a:t>
            </a:r>
          </a:p>
          <a:p>
            <a:endParaRPr lang="en-US" baseline="0" dirty="0"/>
          </a:p>
          <a:p>
            <a:r>
              <a:rPr lang="en-US" baseline="0" dirty="0"/>
              <a:t>This schematic shows the modeling geographic scope. We look at 21 locations in the NEM plus central Northern territory and Pilbara in Western Australia as shown by the red dot. </a:t>
            </a:r>
          </a:p>
          <a:p>
            <a:r>
              <a:rPr lang="en-US" baseline="0" dirty="0"/>
              <a:t>We explore 43 locations around the NEM and 12 locations in central northern territory plus 6 locations in Western Australia. </a:t>
            </a:r>
          </a:p>
          <a:p>
            <a:endParaRPr lang="en-US" baseline="0" dirty="0"/>
          </a:p>
          <a:p>
            <a:r>
              <a:rPr lang="en-US" baseline="0" dirty="0"/>
              <a:t>The optimisation also can decide whether to build extra interconnector from the NEM to NT and NT to Pilbara in WA. </a:t>
            </a:r>
          </a:p>
          <a:p>
            <a:endParaRPr lang="en-US" baseline="0" dirty="0"/>
          </a:p>
          <a:p>
            <a:r>
              <a:rPr lang="en-US" baseline="0" dirty="0"/>
              <a:t>The solid line is the current existing network. The blue line is the nearest hydrogen shipping port. </a:t>
            </a:r>
            <a:endParaRPr lang="en-US" dirty="0"/>
          </a:p>
        </p:txBody>
      </p:sp>
      <p:sp>
        <p:nvSpPr>
          <p:cNvPr id="4" name="Slide Number Placeholder 3"/>
          <p:cNvSpPr>
            <a:spLocks noGrp="1"/>
          </p:cNvSpPr>
          <p:nvPr>
            <p:ph type="sldNum" sz="quarter" idx="10"/>
          </p:nvPr>
        </p:nvSpPr>
        <p:spPr/>
        <p:txBody>
          <a:bodyPr/>
          <a:lstStyle/>
          <a:p>
            <a:fld id="{275BAB18-A6E1-2147-A7CC-BD2DD70A5A83}" type="slidenum">
              <a:rPr lang="en-US" smtClean="0"/>
              <a:t>31</a:t>
            </a:fld>
            <a:endParaRPr lang="en-US"/>
          </a:p>
        </p:txBody>
      </p:sp>
    </p:spTree>
    <p:extLst>
      <p:ext uri="{BB962C8B-B14F-4D97-AF65-F5344CB8AC3E}">
        <p14:creationId xmlns:p14="http://schemas.microsoft.com/office/powerpoint/2010/main" val="281725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aseline="0" dirty="0"/>
          </a:p>
          <a:p>
            <a:endParaRPr lang="en-US" dirty="0"/>
          </a:p>
        </p:txBody>
      </p:sp>
      <p:sp>
        <p:nvSpPr>
          <p:cNvPr id="4" name="Slide Number Placeholder 3"/>
          <p:cNvSpPr>
            <a:spLocks noGrp="1"/>
          </p:cNvSpPr>
          <p:nvPr>
            <p:ph type="sldNum" sz="quarter" idx="10"/>
          </p:nvPr>
        </p:nvSpPr>
        <p:spPr/>
        <p:txBody>
          <a:bodyPr/>
          <a:lstStyle/>
          <a:p>
            <a:fld id="{275BAB18-A6E1-2147-A7CC-BD2DD70A5A83}" type="slidenum">
              <a:rPr lang="en-US" smtClean="0"/>
              <a:t>32</a:t>
            </a:fld>
            <a:endParaRPr lang="en-US"/>
          </a:p>
        </p:txBody>
      </p:sp>
    </p:spTree>
    <p:extLst>
      <p:ext uri="{BB962C8B-B14F-4D97-AF65-F5344CB8AC3E}">
        <p14:creationId xmlns:p14="http://schemas.microsoft.com/office/powerpoint/2010/main" val="4289855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457200" defTabSz="914400" eaLnBrk="0" fontAlgn="base" hangingPunct="0">
              <a:spcBef>
                <a:spcPct val="0"/>
              </a:spcBef>
              <a:spcAft>
                <a:spcPct val="0"/>
              </a:spcAft>
              <a:buFontTx/>
              <a:buChar char="-"/>
            </a:pPr>
            <a:r>
              <a:rPr lang="de-DE" sz="2800" dirty="0"/>
              <a:t>200% </a:t>
            </a:r>
            <a:r>
              <a:rPr lang="de-DE" sz="2800" dirty="0" err="1"/>
              <a:t>renewable</a:t>
            </a:r>
            <a:r>
              <a:rPr lang="de-DE" sz="2800" dirty="0"/>
              <a:t> </a:t>
            </a:r>
            <a:r>
              <a:rPr lang="de-DE" sz="2800" dirty="0" err="1"/>
              <a:t>scenario</a:t>
            </a:r>
            <a:r>
              <a:rPr lang="de-DE" sz="2800" dirty="0"/>
              <a:t> </a:t>
            </a:r>
            <a:r>
              <a:rPr lang="de-DE" sz="2800" dirty="0" err="1"/>
              <a:t>is</a:t>
            </a:r>
            <a:r>
              <a:rPr lang="de-DE" sz="2800" dirty="0"/>
              <a:t> a power </a:t>
            </a:r>
            <a:r>
              <a:rPr lang="de-DE" sz="2800" dirty="0" err="1"/>
              <a:t>system</a:t>
            </a:r>
            <a:r>
              <a:rPr lang="de-DE" sz="2800" dirty="0"/>
              <a:t> </a:t>
            </a:r>
            <a:r>
              <a:rPr lang="de-DE" sz="2800" dirty="0" err="1"/>
              <a:t>that</a:t>
            </a:r>
            <a:r>
              <a:rPr lang="de-DE" sz="2800" dirty="0"/>
              <a:t> </a:t>
            </a:r>
            <a:r>
              <a:rPr lang="de-DE" sz="2800" dirty="0" err="1"/>
              <a:t>grew</a:t>
            </a:r>
            <a:r>
              <a:rPr lang="de-DE" sz="2800" dirty="0"/>
              <a:t> </a:t>
            </a:r>
            <a:r>
              <a:rPr lang="de-DE" sz="2800" dirty="0" err="1"/>
              <a:t>by</a:t>
            </a:r>
            <a:r>
              <a:rPr lang="de-DE" sz="2800" dirty="0"/>
              <a:t> a </a:t>
            </a:r>
            <a:r>
              <a:rPr lang="de-DE" sz="2800" dirty="0" err="1"/>
              <a:t>factor</a:t>
            </a:r>
            <a:r>
              <a:rPr lang="de-DE" sz="2800" dirty="0"/>
              <a:t> </a:t>
            </a:r>
            <a:r>
              <a:rPr lang="de-DE" sz="2800" dirty="0" err="1"/>
              <a:t>of</a:t>
            </a:r>
            <a:r>
              <a:rPr lang="de-DE" sz="2800" dirty="0"/>
              <a:t> </a:t>
            </a:r>
            <a:r>
              <a:rPr lang="de-DE" sz="2800" dirty="0" err="1"/>
              <a:t>four</a:t>
            </a:r>
            <a:r>
              <a:rPr lang="de-DE" sz="2800" dirty="0"/>
              <a:t>.</a:t>
            </a:r>
          </a:p>
          <a:p>
            <a:pPr marL="457200" lvl="0" indent="-457200" defTabSz="914400" eaLnBrk="0" fontAlgn="base" hangingPunct="0">
              <a:spcBef>
                <a:spcPct val="0"/>
              </a:spcBef>
              <a:spcAft>
                <a:spcPct val="0"/>
              </a:spcAft>
              <a:buFontTx/>
              <a:buChar char="-"/>
            </a:pPr>
            <a:r>
              <a:rPr lang="de-DE" sz="2800" dirty="0" err="1"/>
              <a:t>Two</a:t>
            </a:r>
            <a:r>
              <a:rPr lang="de-DE" sz="2800" baseline="0" dirty="0"/>
              <a:t> </a:t>
            </a:r>
            <a:r>
              <a:rPr lang="de-DE" sz="2800" baseline="0" dirty="0" err="1"/>
              <a:t>times</a:t>
            </a:r>
            <a:r>
              <a:rPr lang="de-DE" sz="2800" baseline="0" dirty="0"/>
              <a:t> </a:t>
            </a:r>
            <a:r>
              <a:rPr lang="de-DE" sz="2800" baseline="0" dirty="0" err="1"/>
              <a:t>doubling</a:t>
            </a:r>
            <a:r>
              <a:rPr lang="de-DE" sz="2800" baseline="0" dirty="0"/>
              <a:t> 1) </a:t>
            </a:r>
            <a:r>
              <a:rPr lang="de-DE" sz="2800" baseline="0" dirty="0" err="1"/>
              <a:t>electrification</a:t>
            </a:r>
            <a:r>
              <a:rPr lang="de-DE" sz="2800" baseline="0" dirty="0"/>
              <a:t>, 2) </a:t>
            </a:r>
            <a:r>
              <a:rPr lang="de-DE" sz="2800" baseline="0" dirty="0" err="1"/>
              <a:t>export</a:t>
            </a:r>
            <a:endParaRPr lang="de-DE" sz="2800" dirty="0"/>
          </a:p>
          <a:p>
            <a:pPr marL="457200" lvl="0" indent="-457200" defTabSz="914400" eaLnBrk="0" fontAlgn="base" hangingPunct="0">
              <a:spcBef>
                <a:spcPct val="0"/>
              </a:spcBef>
              <a:spcAft>
                <a:spcPct val="0"/>
              </a:spcAft>
              <a:buFontTx/>
              <a:buChar char="-"/>
            </a:pPr>
            <a:endParaRPr lang="de-DE" sz="2800" dirty="0"/>
          </a:p>
          <a:p>
            <a:pPr marL="457200" lvl="0" indent="-457200" defTabSz="914400" eaLnBrk="0" fontAlgn="base" hangingPunct="0">
              <a:spcBef>
                <a:spcPct val="0"/>
              </a:spcBef>
              <a:spcAft>
                <a:spcPct val="0"/>
              </a:spcAft>
              <a:buFontTx/>
              <a:buChar char="-"/>
            </a:pPr>
            <a:endParaRPr lang="de-DE" sz="2800" dirty="0"/>
          </a:p>
          <a:p>
            <a:pPr marL="457200" lvl="0" indent="-457200" defTabSz="914400" eaLnBrk="0" fontAlgn="base" hangingPunct="0">
              <a:spcBef>
                <a:spcPct val="0"/>
              </a:spcBef>
              <a:spcAft>
                <a:spcPct val="0"/>
              </a:spcAft>
              <a:buFontTx/>
              <a:buChar char="-"/>
            </a:pPr>
            <a:r>
              <a:rPr lang="de-DE" sz="2800" dirty="0" err="1"/>
              <a:t>Assumption</a:t>
            </a:r>
            <a:r>
              <a:rPr lang="de-DE" sz="2800" dirty="0"/>
              <a:t> </a:t>
            </a:r>
            <a:r>
              <a:rPr lang="de-DE" sz="2800" dirty="0" err="1"/>
              <a:t>of</a:t>
            </a:r>
            <a:r>
              <a:rPr lang="de-DE" sz="2800" dirty="0"/>
              <a:t> </a:t>
            </a:r>
            <a:r>
              <a:rPr lang="de-DE" sz="2800" dirty="0" err="1"/>
              <a:t>functioning</a:t>
            </a:r>
            <a:r>
              <a:rPr lang="de-DE" sz="2800" dirty="0"/>
              <a:t> </a:t>
            </a:r>
            <a:r>
              <a:rPr lang="de-DE" sz="2800" dirty="0" err="1"/>
              <a:t>markets</a:t>
            </a:r>
            <a:r>
              <a:rPr lang="de-DE" sz="2800" dirty="0"/>
              <a:t>: </a:t>
            </a:r>
            <a:r>
              <a:rPr lang="de-DE" sz="2800" dirty="0" err="1"/>
              <a:t>cost</a:t>
            </a:r>
            <a:r>
              <a:rPr lang="de-DE" sz="2800" dirty="0"/>
              <a:t> </a:t>
            </a:r>
            <a:r>
              <a:rPr lang="de-DE" sz="2800" dirty="0" err="1"/>
              <a:t>advantages</a:t>
            </a:r>
            <a:r>
              <a:rPr lang="de-DE" sz="2800" dirty="0"/>
              <a:t> </a:t>
            </a:r>
            <a:r>
              <a:rPr lang="de-DE" sz="2800" dirty="0" err="1"/>
              <a:t>translate</a:t>
            </a:r>
            <a:r>
              <a:rPr lang="de-DE" sz="2800" dirty="0"/>
              <a:t> </a:t>
            </a:r>
            <a:r>
              <a:rPr lang="de-DE" sz="2800" dirty="0" err="1"/>
              <a:t>into</a:t>
            </a:r>
            <a:r>
              <a:rPr lang="de-DE" sz="2800" baseline="0" dirty="0"/>
              <a:t> </a:t>
            </a:r>
            <a:r>
              <a:rPr lang="de-DE" sz="2800" baseline="0" dirty="0" err="1"/>
              <a:t>investment</a:t>
            </a:r>
            <a:r>
              <a:rPr lang="de-DE" sz="2800" baseline="0" dirty="0"/>
              <a:t> </a:t>
            </a:r>
            <a:r>
              <a:rPr lang="de-DE" sz="2800" baseline="0" dirty="0" err="1"/>
              <a:t>decisions</a:t>
            </a:r>
            <a:r>
              <a:rPr lang="de-DE" sz="2800" baseline="0" dirty="0"/>
              <a:t>.</a:t>
            </a:r>
          </a:p>
          <a:p>
            <a:pPr marL="457200" lvl="0" indent="-457200" defTabSz="914400" eaLnBrk="0" fontAlgn="base" hangingPunct="0">
              <a:spcBef>
                <a:spcPct val="0"/>
              </a:spcBef>
              <a:spcAft>
                <a:spcPct val="0"/>
              </a:spcAft>
              <a:buFontTx/>
              <a:buChar char="-"/>
            </a:pPr>
            <a:r>
              <a:rPr lang="de-DE" sz="2800" dirty="0"/>
              <a:t>Focus: </a:t>
            </a:r>
            <a:r>
              <a:rPr lang="de-DE" sz="2800" dirty="0" err="1"/>
              <a:t>Electricity</a:t>
            </a:r>
            <a:r>
              <a:rPr lang="de-DE" sz="2800" baseline="0" dirty="0"/>
              <a:t> </a:t>
            </a:r>
            <a:r>
              <a:rPr lang="de-DE" sz="2800" baseline="0" dirty="0" err="1"/>
              <a:t>supply</a:t>
            </a:r>
            <a:r>
              <a:rPr lang="de-DE" sz="2800" baseline="0" dirty="0"/>
              <a:t>. Backbone </a:t>
            </a:r>
            <a:r>
              <a:rPr lang="de-DE" sz="2800" baseline="0" dirty="0" err="1"/>
              <a:t>of</a:t>
            </a:r>
            <a:r>
              <a:rPr lang="de-DE" sz="2800" baseline="0" dirty="0"/>
              <a:t> </a:t>
            </a:r>
            <a:r>
              <a:rPr lang="de-DE" sz="2800" baseline="0" dirty="0" err="1"/>
              <a:t>the</a:t>
            </a:r>
            <a:r>
              <a:rPr lang="de-DE" sz="2800" baseline="0" dirty="0"/>
              <a:t> </a:t>
            </a:r>
            <a:r>
              <a:rPr lang="de-DE" sz="2800" baseline="0" dirty="0" err="1"/>
              <a:t>energy</a:t>
            </a:r>
            <a:r>
              <a:rPr lang="de-DE" sz="2800" baseline="0" dirty="0"/>
              <a:t> </a:t>
            </a:r>
            <a:r>
              <a:rPr lang="de-DE" sz="2800" baseline="0" dirty="0" err="1"/>
              <a:t>transition</a:t>
            </a:r>
            <a:r>
              <a:rPr lang="de-DE" sz="2800" baseline="0" dirty="0"/>
              <a:t>. </a:t>
            </a:r>
            <a:r>
              <a:rPr lang="de-DE" sz="2800" baseline="0" dirty="0" err="1"/>
              <a:t>Implicit</a:t>
            </a:r>
            <a:r>
              <a:rPr lang="de-DE" sz="2800" baseline="0" dirty="0"/>
              <a:t> </a:t>
            </a:r>
            <a:r>
              <a:rPr lang="de-DE" sz="2800" baseline="0" dirty="0" err="1"/>
              <a:t>demand</a:t>
            </a:r>
            <a:r>
              <a:rPr lang="de-DE" sz="2800" baseline="0" dirty="0"/>
              <a:t> </a:t>
            </a:r>
            <a:r>
              <a:rPr lang="de-DE" sz="2800" baseline="0" dirty="0" err="1"/>
              <a:t>sectors</a:t>
            </a:r>
            <a:r>
              <a:rPr lang="de-DE" sz="2800" baseline="0" dirty="0"/>
              <a:t>: </a:t>
            </a:r>
            <a:r>
              <a:rPr lang="de-DE" sz="2800" baseline="0" dirty="0" err="1"/>
              <a:t>Broad</a:t>
            </a:r>
            <a:r>
              <a:rPr lang="de-DE" sz="2800" baseline="0" dirty="0"/>
              <a:t> </a:t>
            </a:r>
            <a:r>
              <a:rPr lang="de-DE" sz="2800" baseline="0" dirty="0" err="1"/>
              <a:t>electrification</a:t>
            </a:r>
            <a:r>
              <a:rPr lang="de-DE" sz="2800" baseline="0" dirty="0"/>
              <a:t> </a:t>
            </a:r>
            <a:r>
              <a:rPr lang="de-DE" sz="2800" baseline="0" dirty="0" err="1"/>
              <a:t>and</a:t>
            </a:r>
            <a:r>
              <a:rPr lang="de-DE" sz="2800" baseline="0" dirty="0"/>
              <a:t> </a:t>
            </a:r>
            <a:r>
              <a:rPr lang="de-DE" sz="2800" baseline="0" dirty="0" err="1"/>
              <a:t>domestic</a:t>
            </a:r>
            <a:r>
              <a:rPr lang="de-DE" sz="2800" baseline="0" dirty="0"/>
              <a:t> </a:t>
            </a:r>
            <a:r>
              <a:rPr lang="de-DE" sz="2800" baseline="0" dirty="0" err="1"/>
              <a:t>demand</a:t>
            </a:r>
            <a:r>
              <a:rPr lang="de-DE" sz="2800" baseline="0" dirty="0"/>
              <a:t> </a:t>
            </a:r>
            <a:r>
              <a:rPr lang="de-DE" sz="2800" baseline="0" dirty="0" err="1"/>
              <a:t>of</a:t>
            </a:r>
            <a:r>
              <a:rPr lang="de-DE" sz="2800" baseline="0" dirty="0"/>
              <a:t> hydrogen. Load </a:t>
            </a:r>
            <a:r>
              <a:rPr lang="de-DE" sz="2800" baseline="0" dirty="0" err="1"/>
              <a:t>profiles</a:t>
            </a:r>
            <a:r>
              <a:rPr lang="de-DE" sz="2800" baseline="0" dirty="0"/>
              <a:t> </a:t>
            </a:r>
            <a:r>
              <a:rPr lang="de-DE" sz="2800" baseline="0" dirty="0" err="1"/>
              <a:t>and</a:t>
            </a:r>
            <a:r>
              <a:rPr lang="de-DE" sz="2800" baseline="0" dirty="0"/>
              <a:t> </a:t>
            </a:r>
            <a:r>
              <a:rPr lang="de-DE" sz="2800" baseline="0" dirty="0" err="1"/>
              <a:t>flexibility</a:t>
            </a:r>
            <a:r>
              <a:rPr lang="de-DE" sz="2800" baseline="0" dirty="0"/>
              <a:t> </a:t>
            </a:r>
            <a:r>
              <a:rPr lang="de-DE" sz="2800" baseline="0" dirty="0" err="1"/>
              <a:t>of</a:t>
            </a:r>
            <a:r>
              <a:rPr lang="de-DE" sz="2800" baseline="0" dirty="0"/>
              <a:t> additional </a:t>
            </a:r>
            <a:r>
              <a:rPr lang="de-DE" sz="2800" baseline="0" dirty="0" err="1"/>
              <a:t>demand</a:t>
            </a:r>
            <a:r>
              <a:rPr lang="de-DE" sz="2800" baseline="0" dirty="0"/>
              <a:t>.</a:t>
            </a:r>
          </a:p>
          <a:p>
            <a:pPr marL="457200" lvl="0" indent="-457200" defTabSz="914400" eaLnBrk="0" fontAlgn="base" hangingPunct="0">
              <a:spcBef>
                <a:spcPct val="0"/>
              </a:spcBef>
              <a:spcAft>
                <a:spcPct val="0"/>
              </a:spcAft>
              <a:buFontTx/>
              <a:buChar char="-"/>
            </a:pPr>
            <a:r>
              <a:rPr lang="de-DE" sz="2800" baseline="0" dirty="0" err="1"/>
              <a:t>Our</a:t>
            </a:r>
            <a:r>
              <a:rPr lang="de-DE" sz="2800" baseline="0" dirty="0"/>
              <a:t> </a:t>
            </a:r>
            <a:r>
              <a:rPr lang="de-DE" sz="2800" baseline="0" dirty="0" err="1"/>
              <a:t>focus</a:t>
            </a:r>
            <a:r>
              <a:rPr lang="de-DE" sz="2800" baseline="0" dirty="0"/>
              <a:t> on </a:t>
            </a:r>
            <a:r>
              <a:rPr lang="de-DE" sz="2800" baseline="0" dirty="0" err="1"/>
              <a:t>electricity</a:t>
            </a:r>
            <a:r>
              <a:rPr lang="de-DE" sz="2800" baseline="0" dirty="0"/>
              <a:t> </a:t>
            </a:r>
            <a:r>
              <a:rPr lang="de-DE" sz="2800" baseline="0" dirty="0" err="1"/>
              <a:t>supply</a:t>
            </a:r>
            <a:r>
              <a:rPr lang="de-DE" sz="2800" baseline="0" dirty="0"/>
              <a:t> </a:t>
            </a:r>
            <a:r>
              <a:rPr lang="de-DE" sz="2800" baseline="0" dirty="0" err="1"/>
              <a:t>and</a:t>
            </a:r>
            <a:r>
              <a:rPr lang="de-DE" sz="2800" baseline="0" dirty="0"/>
              <a:t> </a:t>
            </a:r>
            <a:r>
              <a:rPr lang="de-DE" sz="2800" baseline="0" dirty="0" err="1"/>
              <a:t>the</a:t>
            </a:r>
            <a:r>
              <a:rPr lang="de-DE" sz="2800" baseline="0" dirty="0"/>
              <a:t> </a:t>
            </a:r>
            <a:r>
              <a:rPr lang="de-DE" sz="2800" baseline="0" dirty="0" err="1"/>
              <a:t>way</a:t>
            </a:r>
            <a:r>
              <a:rPr lang="de-DE" sz="2800" baseline="0" dirty="0"/>
              <a:t> </a:t>
            </a:r>
            <a:r>
              <a:rPr lang="de-DE" sz="2800" baseline="0" dirty="0" err="1"/>
              <a:t>of</a:t>
            </a:r>
            <a:r>
              <a:rPr lang="de-DE" sz="2800" baseline="0" dirty="0"/>
              <a:t> </a:t>
            </a:r>
            <a:r>
              <a:rPr lang="de-DE" sz="2800" baseline="0" dirty="0" err="1"/>
              <a:t>rather</a:t>
            </a:r>
            <a:r>
              <a:rPr lang="de-DE" sz="2800" baseline="0" dirty="0"/>
              <a:t> </a:t>
            </a:r>
            <a:r>
              <a:rPr lang="de-DE" sz="2800" baseline="0" dirty="0" err="1"/>
              <a:t>implicitly</a:t>
            </a:r>
            <a:r>
              <a:rPr lang="de-DE" sz="2800" baseline="0" dirty="0"/>
              <a:t> </a:t>
            </a:r>
            <a:r>
              <a:rPr lang="de-DE" sz="2800" baseline="0" dirty="0" err="1"/>
              <a:t>considering</a:t>
            </a:r>
            <a:r>
              <a:rPr lang="de-DE" sz="2800" baseline="0" dirty="0"/>
              <a:t> </a:t>
            </a:r>
            <a:r>
              <a:rPr lang="de-DE" sz="2800" baseline="0" dirty="0" err="1"/>
              <a:t>the</a:t>
            </a:r>
            <a:r>
              <a:rPr lang="de-DE" sz="2800" baseline="0" dirty="0"/>
              <a:t> </a:t>
            </a:r>
            <a:r>
              <a:rPr lang="de-DE" sz="2800" baseline="0" dirty="0" err="1"/>
              <a:t>demand</a:t>
            </a:r>
            <a:r>
              <a:rPr lang="de-DE" sz="2800" baseline="0" dirty="0"/>
              <a:t> </a:t>
            </a:r>
            <a:r>
              <a:rPr lang="de-DE" sz="2800" baseline="0" dirty="0" err="1"/>
              <a:t>side</a:t>
            </a:r>
            <a:r>
              <a:rPr lang="de-DE" sz="2800" baseline="0" dirty="0"/>
              <a:t>, </a:t>
            </a:r>
            <a:r>
              <a:rPr lang="de-DE" sz="2800" baseline="0" dirty="0" err="1"/>
              <a:t>is</a:t>
            </a:r>
            <a:r>
              <a:rPr lang="de-DE" sz="2800" baseline="0" dirty="0"/>
              <a:t> </a:t>
            </a:r>
            <a:r>
              <a:rPr lang="de-DE" sz="2800" baseline="0" dirty="0" err="1"/>
              <a:t>somewhat</a:t>
            </a:r>
            <a:r>
              <a:rPr lang="de-DE" sz="2800" baseline="0" dirty="0"/>
              <a:t> </a:t>
            </a:r>
            <a:r>
              <a:rPr lang="de-DE" sz="2800" baseline="0" dirty="0" err="1"/>
              <a:t>representative</a:t>
            </a:r>
            <a:r>
              <a:rPr lang="de-DE" sz="2800" baseline="0" dirty="0"/>
              <a:t> </a:t>
            </a:r>
            <a:r>
              <a:rPr lang="de-DE" sz="2800" baseline="0" dirty="0" err="1"/>
              <a:t>for</a:t>
            </a:r>
            <a:r>
              <a:rPr lang="de-DE" sz="2800" baseline="0" dirty="0"/>
              <a:t> </a:t>
            </a:r>
            <a:r>
              <a:rPr lang="de-DE" sz="2800" baseline="0" dirty="0" err="1"/>
              <a:t>the</a:t>
            </a:r>
            <a:r>
              <a:rPr lang="de-DE" sz="2800" baseline="0" dirty="0"/>
              <a:t> </a:t>
            </a:r>
            <a:r>
              <a:rPr lang="de-DE" sz="2800" baseline="0" dirty="0" err="1"/>
              <a:t>current</a:t>
            </a:r>
            <a:r>
              <a:rPr lang="de-DE" sz="2800" baseline="0" dirty="0"/>
              <a:t> </a:t>
            </a:r>
            <a:r>
              <a:rPr lang="de-DE" sz="2800" baseline="0" dirty="0" err="1"/>
              <a:t>practise</a:t>
            </a:r>
            <a:r>
              <a:rPr lang="de-DE" sz="2800" baseline="0" dirty="0"/>
              <a:t> </a:t>
            </a:r>
            <a:r>
              <a:rPr lang="de-DE" sz="2800" baseline="0" dirty="0" err="1"/>
              <a:t>of</a:t>
            </a:r>
            <a:r>
              <a:rPr lang="de-DE" sz="2800" baseline="0" dirty="0"/>
              <a:t> </a:t>
            </a:r>
            <a:r>
              <a:rPr lang="de-DE" sz="2800" baseline="0" dirty="0" err="1"/>
              <a:t>energy</a:t>
            </a:r>
            <a:r>
              <a:rPr lang="de-DE" sz="2800" baseline="0" dirty="0"/>
              <a:t> </a:t>
            </a:r>
            <a:r>
              <a:rPr lang="de-DE" sz="2800" baseline="0" dirty="0" err="1"/>
              <a:t>modeling</a:t>
            </a:r>
            <a:r>
              <a:rPr lang="de-DE" sz="2800" baseline="0" dirty="0"/>
              <a:t> in </a:t>
            </a:r>
            <a:r>
              <a:rPr lang="de-DE" sz="2800" baseline="0" dirty="0" err="1"/>
              <a:t>Australia</a:t>
            </a:r>
            <a:r>
              <a:rPr lang="de-DE" sz="2800" baseline="0" dirty="0"/>
              <a:t>.</a:t>
            </a:r>
          </a:p>
          <a:p>
            <a:pPr marL="914400" lvl="1" indent="-457200" defTabSz="914400" eaLnBrk="0" fontAlgn="base" hangingPunct="0">
              <a:spcBef>
                <a:spcPct val="0"/>
              </a:spcBef>
              <a:spcAft>
                <a:spcPct val="0"/>
              </a:spcAft>
              <a:buFontTx/>
              <a:buChar char="-"/>
            </a:pPr>
            <a:r>
              <a:rPr lang="de-DE" sz="2800" baseline="0" dirty="0"/>
              <a:t>Future </a:t>
            </a:r>
            <a:r>
              <a:rPr lang="de-DE" sz="2800" baseline="0" dirty="0" err="1"/>
              <a:t>research</a:t>
            </a:r>
            <a:r>
              <a:rPr lang="de-DE" sz="2800" baseline="0" dirty="0"/>
              <a:t> </a:t>
            </a:r>
            <a:r>
              <a:rPr lang="de-DE" sz="2800" baseline="0" dirty="0" err="1"/>
              <a:t>direction</a:t>
            </a:r>
            <a:r>
              <a:rPr lang="de-DE" sz="2800" baseline="0" dirty="0"/>
              <a:t> </a:t>
            </a:r>
            <a:r>
              <a:rPr lang="de-DE" sz="2800" baseline="0" dirty="0" err="1"/>
              <a:t>for</a:t>
            </a:r>
            <a:r>
              <a:rPr lang="de-DE" sz="2800" baseline="0" dirty="0"/>
              <a:t> </a:t>
            </a:r>
            <a:r>
              <a:rPr lang="de-DE" sz="2800" baseline="0" dirty="0" err="1"/>
              <a:t>the</a:t>
            </a:r>
            <a:r>
              <a:rPr lang="de-DE" sz="2800" baseline="0" dirty="0"/>
              <a:t> </a:t>
            </a:r>
            <a:r>
              <a:rPr lang="de-DE" sz="2800" baseline="0" dirty="0" err="1"/>
              <a:t>next</a:t>
            </a:r>
            <a:r>
              <a:rPr lang="de-DE" sz="2800" baseline="0" dirty="0"/>
              <a:t> </a:t>
            </a:r>
            <a:r>
              <a:rPr lang="de-DE" sz="2800" baseline="0" dirty="0" err="1"/>
              <a:t>years</a:t>
            </a:r>
            <a:r>
              <a:rPr lang="de-DE" sz="2800" baseline="0" dirty="0"/>
              <a:t> </a:t>
            </a:r>
            <a:r>
              <a:rPr lang="de-DE" sz="2800" baseline="0" dirty="0" err="1"/>
              <a:t>is</a:t>
            </a:r>
            <a:r>
              <a:rPr lang="de-DE" sz="2800" baseline="0" dirty="0"/>
              <a:t> </a:t>
            </a:r>
            <a:r>
              <a:rPr lang="de-DE" sz="2800" baseline="0" dirty="0" err="1"/>
              <a:t>clearly</a:t>
            </a:r>
            <a:r>
              <a:rPr lang="de-DE" sz="2800" baseline="0" dirty="0"/>
              <a:t> </a:t>
            </a:r>
            <a:r>
              <a:rPr lang="de-DE" sz="2800" baseline="0" dirty="0" err="1"/>
              <a:t>connecting</a:t>
            </a:r>
            <a:r>
              <a:rPr lang="de-DE" sz="2800" baseline="0" dirty="0"/>
              <a:t> </a:t>
            </a:r>
            <a:r>
              <a:rPr lang="de-DE" sz="2800" baseline="0" dirty="0" err="1"/>
              <a:t>bottom-up</a:t>
            </a:r>
            <a:r>
              <a:rPr lang="de-DE" sz="2800" baseline="0" dirty="0"/>
              <a:t> </a:t>
            </a:r>
            <a:r>
              <a:rPr lang="de-DE" sz="2800" baseline="0" dirty="0" err="1"/>
              <a:t>work</a:t>
            </a:r>
            <a:r>
              <a:rPr lang="de-DE" sz="2800" baseline="0" dirty="0"/>
              <a:t> </a:t>
            </a:r>
            <a:r>
              <a:rPr lang="de-DE" sz="2800" baseline="0" dirty="0" err="1"/>
              <a:t>and</a:t>
            </a:r>
            <a:r>
              <a:rPr lang="de-DE" sz="2800" baseline="0" dirty="0"/>
              <a:t> </a:t>
            </a:r>
            <a:r>
              <a:rPr lang="de-DE" sz="2800" baseline="0" dirty="0" err="1"/>
              <a:t>industry</a:t>
            </a:r>
            <a:r>
              <a:rPr lang="de-DE" sz="2800" baseline="0" dirty="0"/>
              <a:t> </a:t>
            </a:r>
            <a:r>
              <a:rPr lang="de-DE" sz="2800" baseline="0" dirty="0" err="1"/>
              <a:t>expertise</a:t>
            </a:r>
            <a:r>
              <a:rPr lang="de-DE" sz="2800" baseline="0" dirty="0"/>
              <a:t> </a:t>
            </a:r>
            <a:r>
              <a:rPr lang="de-DE" sz="2800" baseline="0" dirty="0" err="1"/>
              <a:t>and</a:t>
            </a:r>
            <a:r>
              <a:rPr lang="de-DE" sz="2800" baseline="0" dirty="0"/>
              <a:t> </a:t>
            </a:r>
            <a:r>
              <a:rPr lang="de-DE" sz="2800" baseline="0" dirty="0" err="1"/>
              <a:t>comprehensive</a:t>
            </a:r>
            <a:r>
              <a:rPr lang="de-DE" sz="2800" baseline="0" dirty="0"/>
              <a:t> system-</a:t>
            </a:r>
            <a:r>
              <a:rPr lang="de-DE" sz="2800" baseline="0" dirty="0" err="1"/>
              <a:t>wide</a:t>
            </a:r>
            <a:r>
              <a:rPr lang="de-DE" sz="2800" baseline="0" dirty="0"/>
              <a:t> </a:t>
            </a:r>
            <a:r>
              <a:rPr lang="de-DE" sz="2800" baseline="0" dirty="0" err="1"/>
              <a:t>scenario</a:t>
            </a:r>
            <a:r>
              <a:rPr lang="de-DE" sz="2800" baseline="0" dirty="0"/>
              <a:t> </a:t>
            </a:r>
            <a:r>
              <a:rPr lang="de-DE" sz="2800" baseline="0" dirty="0" err="1"/>
              <a:t>modeling</a:t>
            </a:r>
            <a:r>
              <a:rPr lang="de-DE" sz="2800" baseline="0" dirty="0"/>
              <a:t>)</a:t>
            </a:r>
          </a:p>
          <a:p>
            <a:pPr marL="457200" lvl="0" indent="-457200" defTabSz="914400" eaLnBrk="0" fontAlgn="base" hangingPunct="0">
              <a:spcBef>
                <a:spcPct val="0"/>
              </a:spcBef>
              <a:spcAft>
                <a:spcPct val="0"/>
              </a:spcAft>
              <a:buFontTx/>
              <a:buChar char="-"/>
            </a:pPr>
            <a:endParaRPr lang="de-DE" sz="2800" dirty="0"/>
          </a:p>
          <a:p>
            <a:pPr marL="457200" lvl="0" indent="-457200" defTabSz="914400" eaLnBrk="0" fontAlgn="base" hangingPunct="0">
              <a:spcBef>
                <a:spcPct val="0"/>
              </a:spcBef>
              <a:spcAft>
                <a:spcPct val="0"/>
              </a:spcAft>
              <a:buFontTx/>
              <a:buChar char="-"/>
            </a:pPr>
            <a:r>
              <a:rPr lang="de-DE" sz="2800" dirty="0"/>
              <a:t>Status quo </a:t>
            </a:r>
            <a:r>
              <a:rPr lang="de-DE" sz="2800" dirty="0" err="1"/>
              <a:t>scenario</a:t>
            </a:r>
            <a:r>
              <a:rPr lang="de-DE" sz="2800" dirty="0"/>
              <a:t>:</a:t>
            </a:r>
            <a:r>
              <a:rPr lang="de-DE" sz="2800" baseline="0" dirty="0"/>
              <a:t> </a:t>
            </a:r>
            <a:r>
              <a:rPr lang="de-DE" sz="2800" baseline="0" dirty="0" err="1"/>
              <a:t>no</a:t>
            </a:r>
            <a:r>
              <a:rPr lang="de-DE" sz="2800" baseline="0" dirty="0"/>
              <a:t> additional </a:t>
            </a:r>
            <a:r>
              <a:rPr lang="de-DE" sz="2800" baseline="0" dirty="0" err="1"/>
              <a:t>policies</a:t>
            </a:r>
            <a:r>
              <a:rPr lang="de-DE" sz="2800" baseline="0" dirty="0"/>
              <a:t>, </a:t>
            </a:r>
            <a:r>
              <a:rPr lang="de-DE" sz="2800" baseline="0" dirty="0" err="1"/>
              <a:t>no</a:t>
            </a:r>
            <a:r>
              <a:rPr lang="de-DE" sz="2800" baseline="0" dirty="0"/>
              <a:t> </a:t>
            </a:r>
            <a:r>
              <a:rPr lang="de-DE" sz="2800" baseline="0" dirty="0" err="1"/>
              <a:t>policies</a:t>
            </a:r>
            <a:r>
              <a:rPr lang="de-DE" sz="2800" baseline="0" dirty="0"/>
              <a:t> </a:t>
            </a:r>
            <a:r>
              <a:rPr lang="de-DE" sz="2800" baseline="0" dirty="0" err="1"/>
              <a:t>that</a:t>
            </a:r>
            <a:r>
              <a:rPr lang="de-DE" sz="2800" baseline="0" dirty="0"/>
              <a:t> </a:t>
            </a:r>
            <a:r>
              <a:rPr lang="de-DE" sz="2800" baseline="0" dirty="0" err="1"/>
              <a:t>are</a:t>
            </a:r>
            <a:r>
              <a:rPr lang="de-DE" sz="2800" baseline="0" dirty="0"/>
              <a:t> </a:t>
            </a:r>
            <a:r>
              <a:rPr lang="de-DE" sz="2800" baseline="0" dirty="0" err="1"/>
              <a:t>dedicated</a:t>
            </a:r>
            <a:r>
              <a:rPr lang="de-DE" sz="2800" baseline="0" dirty="0"/>
              <a:t> </a:t>
            </a:r>
            <a:r>
              <a:rPr lang="de-DE" sz="2800" baseline="0" dirty="0" err="1"/>
              <a:t>to</a:t>
            </a:r>
            <a:r>
              <a:rPr lang="de-DE" sz="2800" baseline="0" dirty="0"/>
              <a:t> </a:t>
            </a:r>
            <a:r>
              <a:rPr lang="de-DE" sz="2800" baseline="0" dirty="0" err="1"/>
              <a:t>emission</a:t>
            </a:r>
            <a:r>
              <a:rPr lang="de-DE" sz="2800" baseline="0" dirty="0"/>
              <a:t> </a:t>
            </a:r>
            <a:r>
              <a:rPr lang="de-DE" sz="2800" baseline="0" dirty="0" err="1"/>
              <a:t>reduction</a:t>
            </a:r>
            <a:r>
              <a:rPr lang="de-DE" sz="2800" baseline="0" dirty="0"/>
              <a:t> </a:t>
            </a:r>
            <a:r>
              <a:rPr lang="de-DE" sz="2800" baseline="0" dirty="0" err="1"/>
              <a:t>policies</a:t>
            </a:r>
            <a:r>
              <a:rPr lang="de-DE" sz="2800" baseline="0" dirty="0"/>
              <a:t>.</a:t>
            </a:r>
          </a:p>
          <a:p>
            <a:pPr marL="457200" lvl="0" indent="-457200" defTabSz="914400" eaLnBrk="0" fontAlgn="base" hangingPunct="0">
              <a:spcBef>
                <a:spcPct val="0"/>
              </a:spcBef>
              <a:spcAft>
                <a:spcPct val="0"/>
              </a:spcAft>
              <a:buFontTx/>
              <a:buChar char="-"/>
            </a:pPr>
            <a:r>
              <a:rPr lang="de-DE" sz="2800" baseline="0" dirty="0"/>
              <a:t>NDC, </a:t>
            </a:r>
            <a:r>
              <a:rPr lang="de-DE" sz="2800" baseline="0" dirty="0" err="1"/>
              <a:t>Accelerated</a:t>
            </a:r>
            <a:r>
              <a:rPr lang="de-DE" sz="2800" baseline="0" dirty="0"/>
              <a:t>, </a:t>
            </a:r>
            <a:r>
              <a:rPr lang="de-DE" sz="2800" baseline="0" dirty="0" err="1"/>
              <a:t>leadership</a:t>
            </a:r>
            <a:r>
              <a:rPr lang="de-DE" sz="2800" baseline="0" dirty="0"/>
              <a:t>. Export </a:t>
            </a:r>
            <a:r>
              <a:rPr lang="de-DE" sz="2800" baseline="0" dirty="0" err="1"/>
              <a:t>and</a:t>
            </a:r>
            <a:r>
              <a:rPr lang="de-DE" sz="2800" baseline="0" dirty="0"/>
              <a:t> </a:t>
            </a:r>
            <a:r>
              <a:rPr lang="de-DE" sz="2800" baseline="0" dirty="0" err="1"/>
              <a:t>electrification</a:t>
            </a:r>
            <a:r>
              <a:rPr lang="de-DE" sz="2800" baseline="0" dirty="0"/>
              <a:t>.</a:t>
            </a:r>
            <a:endParaRPr lang="de-DE" sz="2800" dirty="0"/>
          </a:p>
        </p:txBody>
      </p:sp>
      <p:sp>
        <p:nvSpPr>
          <p:cNvPr id="4" name="Slide Number Placeholder 3"/>
          <p:cNvSpPr>
            <a:spLocks noGrp="1"/>
          </p:cNvSpPr>
          <p:nvPr>
            <p:ph type="sldNum" sz="quarter" idx="10"/>
          </p:nvPr>
        </p:nvSpPr>
        <p:spPr/>
        <p:txBody>
          <a:bodyPr/>
          <a:lstStyle/>
          <a:p>
            <a:fld id="{3AC03FB4-7535-4AEF-887D-798AEDF462F1}" type="slidenum">
              <a:rPr lang="en-AU" smtClean="0">
                <a:solidFill>
                  <a:prstClr val="black"/>
                </a:solidFill>
              </a:rPr>
              <a:pPr/>
              <a:t>33</a:t>
            </a:fld>
            <a:endParaRPr lang="en-AU">
              <a:solidFill>
                <a:prstClr val="black"/>
              </a:solidFill>
            </a:endParaRPr>
          </a:p>
        </p:txBody>
      </p:sp>
    </p:spTree>
    <p:extLst>
      <p:ext uri="{BB962C8B-B14F-4D97-AF65-F5344CB8AC3E}">
        <p14:creationId xmlns:p14="http://schemas.microsoft.com/office/powerpoint/2010/main" val="3963627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457200" defTabSz="914400" eaLnBrk="0" fontAlgn="base" hangingPunct="0">
              <a:spcBef>
                <a:spcPct val="0"/>
              </a:spcBef>
              <a:spcAft>
                <a:spcPct val="0"/>
              </a:spcAft>
              <a:buFontTx/>
              <a:buChar char="-"/>
            </a:pPr>
            <a:r>
              <a:rPr lang="de-DE" sz="2800" dirty="0"/>
              <a:t>200% </a:t>
            </a:r>
            <a:r>
              <a:rPr lang="de-DE" sz="2800" dirty="0" err="1"/>
              <a:t>renewable</a:t>
            </a:r>
            <a:r>
              <a:rPr lang="de-DE" sz="2800" dirty="0"/>
              <a:t> </a:t>
            </a:r>
            <a:r>
              <a:rPr lang="de-DE" sz="2800" dirty="0" err="1"/>
              <a:t>scenario</a:t>
            </a:r>
            <a:r>
              <a:rPr lang="de-DE" sz="2800" dirty="0"/>
              <a:t> </a:t>
            </a:r>
            <a:r>
              <a:rPr lang="de-DE" sz="2800" dirty="0" err="1"/>
              <a:t>is</a:t>
            </a:r>
            <a:r>
              <a:rPr lang="de-DE" sz="2800" dirty="0"/>
              <a:t> a power </a:t>
            </a:r>
            <a:r>
              <a:rPr lang="de-DE" sz="2800" dirty="0" err="1"/>
              <a:t>system</a:t>
            </a:r>
            <a:r>
              <a:rPr lang="de-DE" sz="2800" dirty="0"/>
              <a:t> </a:t>
            </a:r>
            <a:r>
              <a:rPr lang="de-DE" sz="2800" dirty="0" err="1"/>
              <a:t>that</a:t>
            </a:r>
            <a:r>
              <a:rPr lang="de-DE" sz="2800" dirty="0"/>
              <a:t> </a:t>
            </a:r>
            <a:r>
              <a:rPr lang="de-DE" sz="2800" dirty="0" err="1"/>
              <a:t>grew</a:t>
            </a:r>
            <a:r>
              <a:rPr lang="de-DE" sz="2800" dirty="0"/>
              <a:t> </a:t>
            </a:r>
            <a:r>
              <a:rPr lang="de-DE" sz="2800" dirty="0" err="1"/>
              <a:t>by</a:t>
            </a:r>
            <a:r>
              <a:rPr lang="de-DE" sz="2800" dirty="0"/>
              <a:t> a </a:t>
            </a:r>
            <a:r>
              <a:rPr lang="de-DE" sz="2800" dirty="0" err="1"/>
              <a:t>factor</a:t>
            </a:r>
            <a:r>
              <a:rPr lang="de-DE" sz="2800" dirty="0"/>
              <a:t> </a:t>
            </a:r>
            <a:r>
              <a:rPr lang="de-DE" sz="2800" dirty="0" err="1"/>
              <a:t>of</a:t>
            </a:r>
            <a:r>
              <a:rPr lang="de-DE" sz="2800" dirty="0"/>
              <a:t> </a:t>
            </a:r>
            <a:r>
              <a:rPr lang="de-DE" sz="2800" dirty="0" err="1"/>
              <a:t>four</a:t>
            </a:r>
            <a:r>
              <a:rPr lang="de-DE" sz="2800" dirty="0"/>
              <a:t>.</a:t>
            </a:r>
          </a:p>
          <a:p>
            <a:pPr marL="457200" lvl="0" indent="-457200" defTabSz="914400" eaLnBrk="0" fontAlgn="base" hangingPunct="0">
              <a:spcBef>
                <a:spcPct val="0"/>
              </a:spcBef>
              <a:spcAft>
                <a:spcPct val="0"/>
              </a:spcAft>
              <a:buFontTx/>
              <a:buChar char="-"/>
            </a:pPr>
            <a:r>
              <a:rPr lang="de-DE" sz="2800" dirty="0" err="1"/>
              <a:t>Two</a:t>
            </a:r>
            <a:r>
              <a:rPr lang="de-DE" sz="2800" baseline="0" dirty="0"/>
              <a:t> </a:t>
            </a:r>
            <a:r>
              <a:rPr lang="de-DE" sz="2800" baseline="0" dirty="0" err="1"/>
              <a:t>times</a:t>
            </a:r>
            <a:r>
              <a:rPr lang="de-DE" sz="2800" baseline="0" dirty="0"/>
              <a:t> </a:t>
            </a:r>
            <a:r>
              <a:rPr lang="de-DE" sz="2800" baseline="0" dirty="0" err="1"/>
              <a:t>doubling</a:t>
            </a:r>
            <a:r>
              <a:rPr lang="de-DE" sz="2800" baseline="0" dirty="0"/>
              <a:t> 1) </a:t>
            </a:r>
            <a:r>
              <a:rPr lang="de-DE" sz="2800" baseline="0" dirty="0" err="1"/>
              <a:t>electrification</a:t>
            </a:r>
            <a:r>
              <a:rPr lang="de-DE" sz="2800" baseline="0" dirty="0"/>
              <a:t>, 2) </a:t>
            </a:r>
            <a:r>
              <a:rPr lang="de-DE" sz="2800" baseline="0" dirty="0" err="1"/>
              <a:t>export</a:t>
            </a:r>
            <a:endParaRPr lang="de-DE" sz="2800" dirty="0"/>
          </a:p>
          <a:p>
            <a:pPr marL="457200" lvl="0" indent="-457200" defTabSz="914400" eaLnBrk="0" fontAlgn="base" hangingPunct="0">
              <a:spcBef>
                <a:spcPct val="0"/>
              </a:spcBef>
              <a:spcAft>
                <a:spcPct val="0"/>
              </a:spcAft>
              <a:buFontTx/>
              <a:buChar char="-"/>
            </a:pPr>
            <a:endParaRPr lang="de-DE" sz="2800" dirty="0"/>
          </a:p>
          <a:p>
            <a:pPr marL="457200" lvl="0" indent="-457200" defTabSz="914400" eaLnBrk="0" fontAlgn="base" hangingPunct="0">
              <a:spcBef>
                <a:spcPct val="0"/>
              </a:spcBef>
              <a:spcAft>
                <a:spcPct val="0"/>
              </a:spcAft>
              <a:buFontTx/>
              <a:buChar char="-"/>
            </a:pPr>
            <a:endParaRPr lang="de-DE" sz="2800" dirty="0"/>
          </a:p>
          <a:p>
            <a:pPr marL="457200" lvl="0" indent="-457200" defTabSz="914400" eaLnBrk="0" fontAlgn="base" hangingPunct="0">
              <a:spcBef>
                <a:spcPct val="0"/>
              </a:spcBef>
              <a:spcAft>
                <a:spcPct val="0"/>
              </a:spcAft>
              <a:buFontTx/>
              <a:buChar char="-"/>
            </a:pPr>
            <a:r>
              <a:rPr lang="de-DE" sz="2800" dirty="0" err="1"/>
              <a:t>Assumption</a:t>
            </a:r>
            <a:r>
              <a:rPr lang="de-DE" sz="2800" dirty="0"/>
              <a:t> </a:t>
            </a:r>
            <a:r>
              <a:rPr lang="de-DE" sz="2800" dirty="0" err="1"/>
              <a:t>of</a:t>
            </a:r>
            <a:r>
              <a:rPr lang="de-DE" sz="2800" dirty="0"/>
              <a:t> </a:t>
            </a:r>
            <a:r>
              <a:rPr lang="de-DE" sz="2800" dirty="0" err="1"/>
              <a:t>functioning</a:t>
            </a:r>
            <a:r>
              <a:rPr lang="de-DE" sz="2800" dirty="0"/>
              <a:t> </a:t>
            </a:r>
            <a:r>
              <a:rPr lang="de-DE" sz="2800" dirty="0" err="1"/>
              <a:t>markets</a:t>
            </a:r>
            <a:r>
              <a:rPr lang="de-DE" sz="2800" dirty="0"/>
              <a:t>: </a:t>
            </a:r>
            <a:r>
              <a:rPr lang="de-DE" sz="2800" dirty="0" err="1"/>
              <a:t>cost</a:t>
            </a:r>
            <a:r>
              <a:rPr lang="de-DE" sz="2800" dirty="0"/>
              <a:t> </a:t>
            </a:r>
            <a:r>
              <a:rPr lang="de-DE" sz="2800" dirty="0" err="1"/>
              <a:t>advantages</a:t>
            </a:r>
            <a:r>
              <a:rPr lang="de-DE" sz="2800" dirty="0"/>
              <a:t> </a:t>
            </a:r>
            <a:r>
              <a:rPr lang="de-DE" sz="2800" dirty="0" err="1"/>
              <a:t>translate</a:t>
            </a:r>
            <a:r>
              <a:rPr lang="de-DE" sz="2800" dirty="0"/>
              <a:t> </a:t>
            </a:r>
            <a:r>
              <a:rPr lang="de-DE" sz="2800" dirty="0" err="1"/>
              <a:t>into</a:t>
            </a:r>
            <a:r>
              <a:rPr lang="de-DE" sz="2800" baseline="0" dirty="0"/>
              <a:t> </a:t>
            </a:r>
            <a:r>
              <a:rPr lang="de-DE" sz="2800" baseline="0" dirty="0" err="1"/>
              <a:t>investment</a:t>
            </a:r>
            <a:r>
              <a:rPr lang="de-DE" sz="2800" baseline="0" dirty="0"/>
              <a:t> </a:t>
            </a:r>
            <a:r>
              <a:rPr lang="de-DE" sz="2800" baseline="0" dirty="0" err="1"/>
              <a:t>decisions</a:t>
            </a:r>
            <a:r>
              <a:rPr lang="de-DE" sz="2800" baseline="0" dirty="0"/>
              <a:t>.</a:t>
            </a:r>
          </a:p>
          <a:p>
            <a:pPr marL="457200" lvl="0" indent="-457200" defTabSz="914400" eaLnBrk="0" fontAlgn="base" hangingPunct="0">
              <a:spcBef>
                <a:spcPct val="0"/>
              </a:spcBef>
              <a:spcAft>
                <a:spcPct val="0"/>
              </a:spcAft>
              <a:buFontTx/>
              <a:buChar char="-"/>
            </a:pPr>
            <a:r>
              <a:rPr lang="de-DE" sz="2800" dirty="0"/>
              <a:t>Focus: </a:t>
            </a:r>
            <a:r>
              <a:rPr lang="de-DE" sz="2800" dirty="0" err="1"/>
              <a:t>Electricity</a:t>
            </a:r>
            <a:r>
              <a:rPr lang="de-DE" sz="2800" baseline="0" dirty="0"/>
              <a:t> </a:t>
            </a:r>
            <a:r>
              <a:rPr lang="de-DE" sz="2800" baseline="0" dirty="0" err="1"/>
              <a:t>supply</a:t>
            </a:r>
            <a:r>
              <a:rPr lang="de-DE" sz="2800" baseline="0" dirty="0"/>
              <a:t>. Backbone </a:t>
            </a:r>
            <a:r>
              <a:rPr lang="de-DE" sz="2800" baseline="0" dirty="0" err="1"/>
              <a:t>of</a:t>
            </a:r>
            <a:r>
              <a:rPr lang="de-DE" sz="2800" baseline="0" dirty="0"/>
              <a:t> </a:t>
            </a:r>
            <a:r>
              <a:rPr lang="de-DE" sz="2800" baseline="0" dirty="0" err="1"/>
              <a:t>the</a:t>
            </a:r>
            <a:r>
              <a:rPr lang="de-DE" sz="2800" baseline="0" dirty="0"/>
              <a:t> </a:t>
            </a:r>
            <a:r>
              <a:rPr lang="de-DE" sz="2800" baseline="0" dirty="0" err="1"/>
              <a:t>energy</a:t>
            </a:r>
            <a:r>
              <a:rPr lang="de-DE" sz="2800" baseline="0" dirty="0"/>
              <a:t> </a:t>
            </a:r>
            <a:r>
              <a:rPr lang="de-DE" sz="2800" baseline="0" dirty="0" err="1"/>
              <a:t>transition</a:t>
            </a:r>
            <a:r>
              <a:rPr lang="de-DE" sz="2800" baseline="0" dirty="0"/>
              <a:t>. </a:t>
            </a:r>
            <a:r>
              <a:rPr lang="de-DE" sz="2800" baseline="0" dirty="0" err="1"/>
              <a:t>Implicit</a:t>
            </a:r>
            <a:r>
              <a:rPr lang="de-DE" sz="2800" baseline="0" dirty="0"/>
              <a:t> </a:t>
            </a:r>
            <a:r>
              <a:rPr lang="de-DE" sz="2800" baseline="0" dirty="0" err="1"/>
              <a:t>demand</a:t>
            </a:r>
            <a:r>
              <a:rPr lang="de-DE" sz="2800" baseline="0" dirty="0"/>
              <a:t> </a:t>
            </a:r>
            <a:r>
              <a:rPr lang="de-DE" sz="2800" baseline="0" dirty="0" err="1"/>
              <a:t>sectors</a:t>
            </a:r>
            <a:r>
              <a:rPr lang="de-DE" sz="2800" baseline="0" dirty="0"/>
              <a:t>: </a:t>
            </a:r>
            <a:r>
              <a:rPr lang="de-DE" sz="2800" baseline="0" dirty="0" err="1"/>
              <a:t>Broad</a:t>
            </a:r>
            <a:r>
              <a:rPr lang="de-DE" sz="2800" baseline="0" dirty="0"/>
              <a:t> </a:t>
            </a:r>
            <a:r>
              <a:rPr lang="de-DE" sz="2800" baseline="0" dirty="0" err="1"/>
              <a:t>electrification</a:t>
            </a:r>
            <a:r>
              <a:rPr lang="de-DE" sz="2800" baseline="0" dirty="0"/>
              <a:t> </a:t>
            </a:r>
            <a:r>
              <a:rPr lang="de-DE" sz="2800" baseline="0" dirty="0" err="1"/>
              <a:t>and</a:t>
            </a:r>
            <a:r>
              <a:rPr lang="de-DE" sz="2800" baseline="0" dirty="0"/>
              <a:t> </a:t>
            </a:r>
            <a:r>
              <a:rPr lang="de-DE" sz="2800" baseline="0" dirty="0" err="1"/>
              <a:t>domestic</a:t>
            </a:r>
            <a:r>
              <a:rPr lang="de-DE" sz="2800" baseline="0" dirty="0"/>
              <a:t> </a:t>
            </a:r>
            <a:r>
              <a:rPr lang="de-DE" sz="2800" baseline="0" dirty="0" err="1"/>
              <a:t>demand</a:t>
            </a:r>
            <a:r>
              <a:rPr lang="de-DE" sz="2800" baseline="0" dirty="0"/>
              <a:t> </a:t>
            </a:r>
            <a:r>
              <a:rPr lang="de-DE" sz="2800" baseline="0" dirty="0" err="1"/>
              <a:t>of</a:t>
            </a:r>
            <a:r>
              <a:rPr lang="de-DE" sz="2800" baseline="0" dirty="0"/>
              <a:t> hydrogen. Load </a:t>
            </a:r>
            <a:r>
              <a:rPr lang="de-DE" sz="2800" baseline="0" dirty="0" err="1"/>
              <a:t>profiles</a:t>
            </a:r>
            <a:r>
              <a:rPr lang="de-DE" sz="2800" baseline="0" dirty="0"/>
              <a:t> </a:t>
            </a:r>
            <a:r>
              <a:rPr lang="de-DE" sz="2800" baseline="0" dirty="0" err="1"/>
              <a:t>and</a:t>
            </a:r>
            <a:r>
              <a:rPr lang="de-DE" sz="2800" baseline="0" dirty="0"/>
              <a:t> </a:t>
            </a:r>
            <a:r>
              <a:rPr lang="de-DE" sz="2800" baseline="0" dirty="0" err="1"/>
              <a:t>flexibility</a:t>
            </a:r>
            <a:r>
              <a:rPr lang="de-DE" sz="2800" baseline="0" dirty="0"/>
              <a:t> </a:t>
            </a:r>
            <a:r>
              <a:rPr lang="de-DE" sz="2800" baseline="0" dirty="0" err="1"/>
              <a:t>of</a:t>
            </a:r>
            <a:r>
              <a:rPr lang="de-DE" sz="2800" baseline="0" dirty="0"/>
              <a:t> additional </a:t>
            </a:r>
            <a:r>
              <a:rPr lang="de-DE" sz="2800" baseline="0" dirty="0" err="1"/>
              <a:t>demand</a:t>
            </a:r>
            <a:r>
              <a:rPr lang="de-DE" sz="2800" baseline="0" dirty="0"/>
              <a:t>.</a:t>
            </a:r>
          </a:p>
          <a:p>
            <a:pPr marL="457200" lvl="0" indent="-457200" defTabSz="914400" eaLnBrk="0" fontAlgn="base" hangingPunct="0">
              <a:spcBef>
                <a:spcPct val="0"/>
              </a:spcBef>
              <a:spcAft>
                <a:spcPct val="0"/>
              </a:spcAft>
              <a:buFontTx/>
              <a:buChar char="-"/>
            </a:pPr>
            <a:r>
              <a:rPr lang="de-DE" sz="2800" baseline="0" dirty="0" err="1"/>
              <a:t>Our</a:t>
            </a:r>
            <a:r>
              <a:rPr lang="de-DE" sz="2800" baseline="0" dirty="0"/>
              <a:t> </a:t>
            </a:r>
            <a:r>
              <a:rPr lang="de-DE" sz="2800" baseline="0" dirty="0" err="1"/>
              <a:t>focus</a:t>
            </a:r>
            <a:r>
              <a:rPr lang="de-DE" sz="2800" baseline="0" dirty="0"/>
              <a:t> on </a:t>
            </a:r>
            <a:r>
              <a:rPr lang="de-DE" sz="2800" baseline="0" dirty="0" err="1"/>
              <a:t>electricity</a:t>
            </a:r>
            <a:r>
              <a:rPr lang="de-DE" sz="2800" baseline="0" dirty="0"/>
              <a:t> </a:t>
            </a:r>
            <a:r>
              <a:rPr lang="de-DE" sz="2800" baseline="0" dirty="0" err="1"/>
              <a:t>supply</a:t>
            </a:r>
            <a:r>
              <a:rPr lang="de-DE" sz="2800" baseline="0" dirty="0"/>
              <a:t> </a:t>
            </a:r>
            <a:r>
              <a:rPr lang="de-DE" sz="2800" baseline="0" dirty="0" err="1"/>
              <a:t>and</a:t>
            </a:r>
            <a:r>
              <a:rPr lang="de-DE" sz="2800" baseline="0" dirty="0"/>
              <a:t> </a:t>
            </a:r>
            <a:r>
              <a:rPr lang="de-DE" sz="2800" baseline="0" dirty="0" err="1"/>
              <a:t>the</a:t>
            </a:r>
            <a:r>
              <a:rPr lang="de-DE" sz="2800" baseline="0" dirty="0"/>
              <a:t> </a:t>
            </a:r>
            <a:r>
              <a:rPr lang="de-DE" sz="2800" baseline="0" dirty="0" err="1"/>
              <a:t>way</a:t>
            </a:r>
            <a:r>
              <a:rPr lang="de-DE" sz="2800" baseline="0" dirty="0"/>
              <a:t> </a:t>
            </a:r>
            <a:r>
              <a:rPr lang="de-DE" sz="2800" baseline="0" dirty="0" err="1"/>
              <a:t>of</a:t>
            </a:r>
            <a:r>
              <a:rPr lang="de-DE" sz="2800" baseline="0" dirty="0"/>
              <a:t> </a:t>
            </a:r>
            <a:r>
              <a:rPr lang="de-DE" sz="2800" baseline="0" dirty="0" err="1"/>
              <a:t>rather</a:t>
            </a:r>
            <a:r>
              <a:rPr lang="de-DE" sz="2800" baseline="0" dirty="0"/>
              <a:t> </a:t>
            </a:r>
            <a:r>
              <a:rPr lang="de-DE" sz="2800" baseline="0" dirty="0" err="1"/>
              <a:t>implicitly</a:t>
            </a:r>
            <a:r>
              <a:rPr lang="de-DE" sz="2800" baseline="0" dirty="0"/>
              <a:t> </a:t>
            </a:r>
            <a:r>
              <a:rPr lang="de-DE" sz="2800" baseline="0" dirty="0" err="1"/>
              <a:t>considering</a:t>
            </a:r>
            <a:r>
              <a:rPr lang="de-DE" sz="2800" baseline="0" dirty="0"/>
              <a:t> </a:t>
            </a:r>
            <a:r>
              <a:rPr lang="de-DE" sz="2800" baseline="0" dirty="0" err="1"/>
              <a:t>the</a:t>
            </a:r>
            <a:r>
              <a:rPr lang="de-DE" sz="2800" baseline="0" dirty="0"/>
              <a:t> </a:t>
            </a:r>
            <a:r>
              <a:rPr lang="de-DE" sz="2800" baseline="0" dirty="0" err="1"/>
              <a:t>demand</a:t>
            </a:r>
            <a:r>
              <a:rPr lang="de-DE" sz="2800" baseline="0" dirty="0"/>
              <a:t> </a:t>
            </a:r>
            <a:r>
              <a:rPr lang="de-DE" sz="2800" baseline="0" dirty="0" err="1"/>
              <a:t>side</a:t>
            </a:r>
            <a:r>
              <a:rPr lang="de-DE" sz="2800" baseline="0" dirty="0"/>
              <a:t>, </a:t>
            </a:r>
            <a:r>
              <a:rPr lang="de-DE" sz="2800" baseline="0" dirty="0" err="1"/>
              <a:t>is</a:t>
            </a:r>
            <a:r>
              <a:rPr lang="de-DE" sz="2800" baseline="0" dirty="0"/>
              <a:t> </a:t>
            </a:r>
            <a:r>
              <a:rPr lang="de-DE" sz="2800" baseline="0" dirty="0" err="1"/>
              <a:t>somewhat</a:t>
            </a:r>
            <a:r>
              <a:rPr lang="de-DE" sz="2800" baseline="0" dirty="0"/>
              <a:t> </a:t>
            </a:r>
            <a:r>
              <a:rPr lang="de-DE" sz="2800" baseline="0" dirty="0" err="1"/>
              <a:t>representative</a:t>
            </a:r>
            <a:r>
              <a:rPr lang="de-DE" sz="2800" baseline="0" dirty="0"/>
              <a:t> </a:t>
            </a:r>
            <a:r>
              <a:rPr lang="de-DE" sz="2800" baseline="0" dirty="0" err="1"/>
              <a:t>for</a:t>
            </a:r>
            <a:r>
              <a:rPr lang="de-DE" sz="2800" baseline="0" dirty="0"/>
              <a:t> </a:t>
            </a:r>
            <a:r>
              <a:rPr lang="de-DE" sz="2800" baseline="0" dirty="0" err="1"/>
              <a:t>the</a:t>
            </a:r>
            <a:r>
              <a:rPr lang="de-DE" sz="2800" baseline="0" dirty="0"/>
              <a:t> </a:t>
            </a:r>
            <a:r>
              <a:rPr lang="de-DE" sz="2800" baseline="0" dirty="0" err="1"/>
              <a:t>current</a:t>
            </a:r>
            <a:r>
              <a:rPr lang="de-DE" sz="2800" baseline="0" dirty="0"/>
              <a:t> </a:t>
            </a:r>
            <a:r>
              <a:rPr lang="de-DE" sz="2800" baseline="0" dirty="0" err="1"/>
              <a:t>practise</a:t>
            </a:r>
            <a:r>
              <a:rPr lang="de-DE" sz="2800" baseline="0" dirty="0"/>
              <a:t> </a:t>
            </a:r>
            <a:r>
              <a:rPr lang="de-DE" sz="2800" baseline="0" dirty="0" err="1"/>
              <a:t>of</a:t>
            </a:r>
            <a:r>
              <a:rPr lang="de-DE" sz="2800" baseline="0" dirty="0"/>
              <a:t> </a:t>
            </a:r>
            <a:r>
              <a:rPr lang="de-DE" sz="2800" baseline="0" dirty="0" err="1"/>
              <a:t>energy</a:t>
            </a:r>
            <a:r>
              <a:rPr lang="de-DE" sz="2800" baseline="0" dirty="0"/>
              <a:t> </a:t>
            </a:r>
            <a:r>
              <a:rPr lang="de-DE" sz="2800" baseline="0" dirty="0" err="1"/>
              <a:t>modeling</a:t>
            </a:r>
            <a:r>
              <a:rPr lang="de-DE" sz="2800" baseline="0" dirty="0"/>
              <a:t> in </a:t>
            </a:r>
            <a:r>
              <a:rPr lang="de-DE" sz="2800" baseline="0" dirty="0" err="1"/>
              <a:t>Australia</a:t>
            </a:r>
            <a:r>
              <a:rPr lang="de-DE" sz="2800" baseline="0" dirty="0"/>
              <a:t>.</a:t>
            </a:r>
          </a:p>
          <a:p>
            <a:pPr marL="914400" lvl="1" indent="-457200" defTabSz="914400" eaLnBrk="0" fontAlgn="base" hangingPunct="0">
              <a:spcBef>
                <a:spcPct val="0"/>
              </a:spcBef>
              <a:spcAft>
                <a:spcPct val="0"/>
              </a:spcAft>
              <a:buFontTx/>
              <a:buChar char="-"/>
            </a:pPr>
            <a:r>
              <a:rPr lang="de-DE" sz="2800" baseline="0" dirty="0"/>
              <a:t>Future </a:t>
            </a:r>
            <a:r>
              <a:rPr lang="de-DE" sz="2800" baseline="0" dirty="0" err="1"/>
              <a:t>research</a:t>
            </a:r>
            <a:r>
              <a:rPr lang="de-DE" sz="2800" baseline="0" dirty="0"/>
              <a:t> </a:t>
            </a:r>
            <a:r>
              <a:rPr lang="de-DE" sz="2800" baseline="0" dirty="0" err="1"/>
              <a:t>direction</a:t>
            </a:r>
            <a:r>
              <a:rPr lang="de-DE" sz="2800" baseline="0" dirty="0"/>
              <a:t> </a:t>
            </a:r>
            <a:r>
              <a:rPr lang="de-DE" sz="2800" baseline="0" dirty="0" err="1"/>
              <a:t>for</a:t>
            </a:r>
            <a:r>
              <a:rPr lang="de-DE" sz="2800" baseline="0" dirty="0"/>
              <a:t> </a:t>
            </a:r>
            <a:r>
              <a:rPr lang="de-DE" sz="2800" baseline="0" dirty="0" err="1"/>
              <a:t>the</a:t>
            </a:r>
            <a:r>
              <a:rPr lang="de-DE" sz="2800" baseline="0" dirty="0"/>
              <a:t> </a:t>
            </a:r>
            <a:r>
              <a:rPr lang="de-DE" sz="2800" baseline="0" dirty="0" err="1"/>
              <a:t>next</a:t>
            </a:r>
            <a:r>
              <a:rPr lang="de-DE" sz="2800" baseline="0" dirty="0"/>
              <a:t> </a:t>
            </a:r>
            <a:r>
              <a:rPr lang="de-DE" sz="2800" baseline="0" dirty="0" err="1"/>
              <a:t>years</a:t>
            </a:r>
            <a:r>
              <a:rPr lang="de-DE" sz="2800" baseline="0" dirty="0"/>
              <a:t> </a:t>
            </a:r>
            <a:r>
              <a:rPr lang="de-DE" sz="2800" baseline="0" dirty="0" err="1"/>
              <a:t>is</a:t>
            </a:r>
            <a:r>
              <a:rPr lang="de-DE" sz="2800" baseline="0" dirty="0"/>
              <a:t> </a:t>
            </a:r>
            <a:r>
              <a:rPr lang="de-DE" sz="2800" baseline="0" dirty="0" err="1"/>
              <a:t>clearly</a:t>
            </a:r>
            <a:r>
              <a:rPr lang="de-DE" sz="2800" baseline="0" dirty="0"/>
              <a:t> </a:t>
            </a:r>
            <a:r>
              <a:rPr lang="de-DE" sz="2800" baseline="0" dirty="0" err="1"/>
              <a:t>connecting</a:t>
            </a:r>
            <a:r>
              <a:rPr lang="de-DE" sz="2800" baseline="0" dirty="0"/>
              <a:t> </a:t>
            </a:r>
            <a:r>
              <a:rPr lang="de-DE" sz="2800" baseline="0" dirty="0" err="1"/>
              <a:t>bottom-up</a:t>
            </a:r>
            <a:r>
              <a:rPr lang="de-DE" sz="2800" baseline="0" dirty="0"/>
              <a:t> </a:t>
            </a:r>
            <a:r>
              <a:rPr lang="de-DE" sz="2800" baseline="0" dirty="0" err="1"/>
              <a:t>work</a:t>
            </a:r>
            <a:r>
              <a:rPr lang="de-DE" sz="2800" baseline="0" dirty="0"/>
              <a:t> </a:t>
            </a:r>
            <a:r>
              <a:rPr lang="de-DE" sz="2800" baseline="0" dirty="0" err="1"/>
              <a:t>and</a:t>
            </a:r>
            <a:r>
              <a:rPr lang="de-DE" sz="2800" baseline="0" dirty="0"/>
              <a:t> </a:t>
            </a:r>
            <a:r>
              <a:rPr lang="de-DE" sz="2800" baseline="0" dirty="0" err="1"/>
              <a:t>industry</a:t>
            </a:r>
            <a:r>
              <a:rPr lang="de-DE" sz="2800" baseline="0" dirty="0"/>
              <a:t> </a:t>
            </a:r>
            <a:r>
              <a:rPr lang="de-DE" sz="2800" baseline="0" dirty="0" err="1"/>
              <a:t>expertise</a:t>
            </a:r>
            <a:r>
              <a:rPr lang="de-DE" sz="2800" baseline="0" dirty="0"/>
              <a:t> </a:t>
            </a:r>
            <a:r>
              <a:rPr lang="de-DE" sz="2800" baseline="0" dirty="0" err="1"/>
              <a:t>and</a:t>
            </a:r>
            <a:r>
              <a:rPr lang="de-DE" sz="2800" baseline="0" dirty="0"/>
              <a:t> </a:t>
            </a:r>
            <a:r>
              <a:rPr lang="de-DE" sz="2800" baseline="0" dirty="0" err="1"/>
              <a:t>comprehensive</a:t>
            </a:r>
            <a:r>
              <a:rPr lang="de-DE" sz="2800" baseline="0" dirty="0"/>
              <a:t> system-</a:t>
            </a:r>
            <a:r>
              <a:rPr lang="de-DE" sz="2800" baseline="0" dirty="0" err="1"/>
              <a:t>wide</a:t>
            </a:r>
            <a:r>
              <a:rPr lang="de-DE" sz="2800" baseline="0" dirty="0"/>
              <a:t> </a:t>
            </a:r>
            <a:r>
              <a:rPr lang="de-DE" sz="2800" baseline="0" dirty="0" err="1"/>
              <a:t>scenario</a:t>
            </a:r>
            <a:r>
              <a:rPr lang="de-DE" sz="2800" baseline="0" dirty="0"/>
              <a:t> </a:t>
            </a:r>
            <a:r>
              <a:rPr lang="de-DE" sz="2800" baseline="0" dirty="0" err="1"/>
              <a:t>modeling</a:t>
            </a:r>
            <a:r>
              <a:rPr lang="de-DE" sz="2800" baseline="0" dirty="0"/>
              <a:t>)</a:t>
            </a:r>
          </a:p>
          <a:p>
            <a:pPr marL="457200" lvl="0" indent="-457200" defTabSz="914400" eaLnBrk="0" fontAlgn="base" hangingPunct="0">
              <a:spcBef>
                <a:spcPct val="0"/>
              </a:spcBef>
              <a:spcAft>
                <a:spcPct val="0"/>
              </a:spcAft>
              <a:buFontTx/>
              <a:buChar char="-"/>
            </a:pPr>
            <a:endParaRPr lang="de-DE" sz="2800" dirty="0"/>
          </a:p>
          <a:p>
            <a:pPr marL="457200" lvl="0" indent="-457200" defTabSz="914400" eaLnBrk="0" fontAlgn="base" hangingPunct="0">
              <a:spcBef>
                <a:spcPct val="0"/>
              </a:spcBef>
              <a:spcAft>
                <a:spcPct val="0"/>
              </a:spcAft>
              <a:buFontTx/>
              <a:buChar char="-"/>
            </a:pPr>
            <a:r>
              <a:rPr lang="de-DE" sz="2800" dirty="0"/>
              <a:t>Status quo </a:t>
            </a:r>
            <a:r>
              <a:rPr lang="de-DE" sz="2800" dirty="0" err="1"/>
              <a:t>scenario</a:t>
            </a:r>
            <a:r>
              <a:rPr lang="de-DE" sz="2800" dirty="0"/>
              <a:t>:</a:t>
            </a:r>
            <a:r>
              <a:rPr lang="de-DE" sz="2800" baseline="0" dirty="0"/>
              <a:t> </a:t>
            </a:r>
            <a:r>
              <a:rPr lang="de-DE" sz="2800" baseline="0" dirty="0" err="1"/>
              <a:t>no</a:t>
            </a:r>
            <a:r>
              <a:rPr lang="de-DE" sz="2800" baseline="0" dirty="0"/>
              <a:t> additional </a:t>
            </a:r>
            <a:r>
              <a:rPr lang="de-DE" sz="2800" baseline="0" dirty="0" err="1"/>
              <a:t>policies</a:t>
            </a:r>
            <a:r>
              <a:rPr lang="de-DE" sz="2800" baseline="0" dirty="0"/>
              <a:t>, </a:t>
            </a:r>
            <a:r>
              <a:rPr lang="de-DE" sz="2800" baseline="0" dirty="0" err="1"/>
              <a:t>no</a:t>
            </a:r>
            <a:r>
              <a:rPr lang="de-DE" sz="2800" baseline="0" dirty="0"/>
              <a:t> </a:t>
            </a:r>
            <a:r>
              <a:rPr lang="de-DE" sz="2800" baseline="0" dirty="0" err="1"/>
              <a:t>policies</a:t>
            </a:r>
            <a:r>
              <a:rPr lang="de-DE" sz="2800" baseline="0" dirty="0"/>
              <a:t> </a:t>
            </a:r>
            <a:r>
              <a:rPr lang="de-DE" sz="2800" baseline="0" dirty="0" err="1"/>
              <a:t>that</a:t>
            </a:r>
            <a:r>
              <a:rPr lang="de-DE" sz="2800" baseline="0" dirty="0"/>
              <a:t> </a:t>
            </a:r>
            <a:r>
              <a:rPr lang="de-DE" sz="2800" baseline="0" dirty="0" err="1"/>
              <a:t>are</a:t>
            </a:r>
            <a:r>
              <a:rPr lang="de-DE" sz="2800" baseline="0" dirty="0"/>
              <a:t> </a:t>
            </a:r>
            <a:r>
              <a:rPr lang="de-DE" sz="2800" baseline="0" dirty="0" err="1"/>
              <a:t>dedicated</a:t>
            </a:r>
            <a:r>
              <a:rPr lang="de-DE" sz="2800" baseline="0" dirty="0"/>
              <a:t> </a:t>
            </a:r>
            <a:r>
              <a:rPr lang="de-DE" sz="2800" baseline="0" dirty="0" err="1"/>
              <a:t>to</a:t>
            </a:r>
            <a:r>
              <a:rPr lang="de-DE" sz="2800" baseline="0" dirty="0"/>
              <a:t> </a:t>
            </a:r>
            <a:r>
              <a:rPr lang="de-DE" sz="2800" baseline="0" dirty="0" err="1"/>
              <a:t>emission</a:t>
            </a:r>
            <a:r>
              <a:rPr lang="de-DE" sz="2800" baseline="0" dirty="0"/>
              <a:t> </a:t>
            </a:r>
            <a:r>
              <a:rPr lang="de-DE" sz="2800" baseline="0" dirty="0" err="1"/>
              <a:t>reduction</a:t>
            </a:r>
            <a:r>
              <a:rPr lang="de-DE" sz="2800" baseline="0" dirty="0"/>
              <a:t> </a:t>
            </a:r>
            <a:r>
              <a:rPr lang="de-DE" sz="2800" baseline="0" dirty="0" err="1"/>
              <a:t>policies</a:t>
            </a:r>
            <a:r>
              <a:rPr lang="de-DE" sz="2800" baseline="0" dirty="0"/>
              <a:t>.</a:t>
            </a:r>
          </a:p>
          <a:p>
            <a:pPr marL="457200" lvl="0" indent="-457200" defTabSz="914400" eaLnBrk="0" fontAlgn="base" hangingPunct="0">
              <a:spcBef>
                <a:spcPct val="0"/>
              </a:spcBef>
              <a:spcAft>
                <a:spcPct val="0"/>
              </a:spcAft>
              <a:buFontTx/>
              <a:buChar char="-"/>
            </a:pPr>
            <a:r>
              <a:rPr lang="de-DE" sz="2800" baseline="0" dirty="0"/>
              <a:t>NDC, </a:t>
            </a:r>
            <a:r>
              <a:rPr lang="de-DE" sz="2800" baseline="0" dirty="0" err="1"/>
              <a:t>Accelerated</a:t>
            </a:r>
            <a:r>
              <a:rPr lang="de-DE" sz="2800" baseline="0" dirty="0"/>
              <a:t>, </a:t>
            </a:r>
            <a:r>
              <a:rPr lang="de-DE" sz="2800" baseline="0" dirty="0" err="1"/>
              <a:t>leadership</a:t>
            </a:r>
            <a:r>
              <a:rPr lang="de-DE" sz="2800" baseline="0" dirty="0"/>
              <a:t>. Export </a:t>
            </a:r>
            <a:r>
              <a:rPr lang="de-DE" sz="2800" baseline="0" dirty="0" err="1"/>
              <a:t>and</a:t>
            </a:r>
            <a:r>
              <a:rPr lang="de-DE" sz="2800" baseline="0" dirty="0"/>
              <a:t> </a:t>
            </a:r>
            <a:r>
              <a:rPr lang="de-DE" sz="2800" baseline="0" dirty="0" err="1"/>
              <a:t>electrification</a:t>
            </a:r>
            <a:r>
              <a:rPr lang="de-DE" sz="2800" baseline="0" dirty="0"/>
              <a:t>.</a:t>
            </a:r>
            <a:endParaRPr lang="de-DE" sz="2800" dirty="0"/>
          </a:p>
        </p:txBody>
      </p:sp>
      <p:sp>
        <p:nvSpPr>
          <p:cNvPr id="4" name="Slide Number Placeholder 3"/>
          <p:cNvSpPr>
            <a:spLocks noGrp="1"/>
          </p:cNvSpPr>
          <p:nvPr>
            <p:ph type="sldNum" sz="quarter" idx="10"/>
          </p:nvPr>
        </p:nvSpPr>
        <p:spPr/>
        <p:txBody>
          <a:bodyPr/>
          <a:lstStyle/>
          <a:p>
            <a:fld id="{3AC03FB4-7535-4AEF-887D-798AEDF462F1}" type="slidenum">
              <a:rPr lang="en-AU" smtClean="0">
                <a:solidFill>
                  <a:prstClr val="black"/>
                </a:solidFill>
              </a:rPr>
              <a:pPr/>
              <a:t>34</a:t>
            </a:fld>
            <a:endParaRPr lang="en-AU">
              <a:solidFill>
                <a:prstClr val="black"/>
              </a:solidFill>
            </a:endParaRPr>
          </a:p>
        </p:txBody>
      </p:sp>
    </p:spTree>
    <p:extLst>
      <p:ext uri="{BB962C8B-B14F-4D97-AF65-F5344CB8AC3E}">
        <p14:creationId xmlns:p14="http://schemas.microsoft.com/office/powerpoint/2010/main" val="8020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457200" defTabSz="914400" eaLnBrk="0" fontAlgn="base" hangingPunct="0">
              <a:spcBef>
                <a:spcPct val="0"/>
              </a:spcBef>
              <a:spcAft>
                <a:spcPct val="0"/>
              </a:spcAft>
              <a:buFontTx/>
              <a:buChar char="-"/>
            </a:pPr>
            <a:r>
              <a:rPr lang="de-DE" sz="2800" dirty="0"/>
              <a:t>200% </a:t>
            </a:r>
            <a:r>
              <a:rPr lang="de-DE" sz="2800" dirty="0" err="1"/>
              <a:t>renewable</a:t>
            </a:r>
            <a:r>
              <a:rPr lang="de-DE" sz="2800" dirty="0"/>
              <a:t> </a:t>
            </a:r>
            <a:r>
              <a:rPr lang="de-DE" sz="2800" dirty="0" err="1"/>
              <a:t>scenario</a:t>
            </a:r>
            <a:r>
              <a:rPr lang="de-DE" sz="2800" dirty="0"/>
              <a:t> </a:t>
            </a:r>
            <a:r>
              <a:rPr lang="de-DE" sz="2800" dirty="0" err="1"/>
              <a:t>is</a:t>
            </a:r>
            <a:r>
              <a:rPr lang="de-DE" sz="2800" dirty="0"/>
              <a:t> a power </a:t>
            </a:r>
            <a:r>
              <a:rPr lang="de-DE" sz="2800" dirty="0" err="1"/>
              <a:t>system</a:t>
            </a:r>
            <a:r>
              <a:rPr lang="de-DE" sz="2800" dirty="0"/>
              <a:t> </a:t>
            </a:r>
            <a:r>
              <a:rPr lang="de-DE" sz="2800" dirty="0" err="1"/>
              <a:t>that</a:t>
            </a:r>
            <a:r>
              <a:rPr lang="de-DE" sz="2800" dirty="0"/>
              <a:t> </a:t>
            </a:r>
            <a:r>
              <a:rPr lang="de-DE" sz="2800" dirty="0" err="1"/>
              <a:t>grew</a:t>
            </a:r>
            <a:r>
              <a:rPr lang="de-DE" sz="2800" dirty="0"/>
              <a:t> </a:t>
            </a:r>
            <a:r>
              <a:rPr lang="de-DE" sz="2800" dirty="0" err="1"/>
              <a:t>by</a:t>
            </a:r>
            <a:r>
              <a:rPr lang="de-DE" sz="2800" dirty="0"/>
              <a:t> a </a:t>
            </a:r>
            <a:r>
              <a:rPr lang="de-DE" sz="2800" dirty="0" err="1"/>
              <a:t>factor</a:t>
            </a:r>
            <a:r>
              <a:rPr lang="de-DE" sz="2800" dirty="0"/>
              <a:t> </a:t>
            </a:r>
            <a:r>
              <a:rPr lang="de-DE" sz="2800" dirty="0" err="1"/>
              <a:t>of</a:t>
            </a:r>
            <a:r>
              <a:rPr lang="de-DE" sz="2800" dirty="0"/>
              <a:t> </a:t>
            </a:r>
            <a:r>
              <a:rPr lang="de-DE" sz="2800" dirty="0" err="1"/>
              <a:t>four</a:t>
            </a:r>
            <a:r>
              <a:rPr lang="de-DE" sz="2800" dirty="0"/>
              <a:t>.</a:t>
            </a:r>
          </a:p>
          <a:p>
            <a:pPr marL="457200" lvl="0" indent="-457200" defTabSz="914400" eaLnBrk="0" fontAlgn="base" hangingPunct="0">
              <a:spcBef>
                <a:spcPct val="0"/>
              </a:spcBef>
              <a:spcAft>
                <a:spcPct val="0"/>
              </a:spcAft>
              <a:buFontTx/>
              <a:buChar char="-"/>
            </a:pPr>
            <a:r>
              <a:rPr lang="de-DE" sz="2800" dirty="0" err="1"/>
              <a:t>Two</a:t>
            </a:r>
            <a:r>
              <a:rPr lang="de-DE" sz="2800" baseline="0" dirty="0"/>
              <a:t> </a:t>
            </a:r>
            <a:r>
              <a:rPr lang="de-DE" sz="2800" baseline="0" dirty="0" err="1"/>
              <a:t>times</a:t>
            </a:r>
            <a:r>
              <a:rPr lang="de-DE" sz="2800" baseline="0" dirty="0"/>
              <a:t> </a:t>
            </a:r>
            <a:r>
              <a:rPr lang="de-DE" sz="2800" baseline="0" dirty="0" err="1"/>
              <a:t>doubling</a:t>
            </a:r>
            <a:r>
              <a:rPr lang="de-DE" sz="2800" baseline="0" dirty="0"/>
              <a:t> 1) </a:t>
            </a:r>
            <a:r>
              <a:rPr lang="de-DE" sz="2800" baseline="0" dirty="0" err="1"/>
              <a:t>electrification</a:t>
            </a:r>
            <a:r>
              <a:rPr lang="de-DE" sz="2800" baseline="0" dirty="0"/>
              <a:t>, 2) </a:t>
            </a:r>
            <a:r>
              <a:rPr lang="de-DE" sz="2800" baseline="0" dirty="0" err="1"/>
              <a:t>export</a:t>
            </a:r>
            <a:endParaRPr lang="de-DE" sz="2800" dirty="0"/>
          </a:p>
          <a:p>
            <a:pPr marL="457200" lvl="0" indent="-457200" defTabSz="914400" eaLnBrk="0" fontAlgn="base" hangingPunct="0">
              <a:spcBef>
                <a:spcPct val="0"/>
              </a:spcBef>
              <a:spcAft>
                <a:spcPct val="0"/>
              </a:spcAft>
              <a:buFontTx/>
              <a:buChar char="-"/>
            </a:pPr>
            <a:endParaRPr lang="de-DE" sz="2800" dirty="0"/>
          </a:p>
          <a:p>
            <a:pPr marL="457200" lvl="0" indent="-457200" defTabSz="914400" eaLnBrk="0" fontAlgn="base" hangingPunct="0">
              <a:spcBef>
                <a:spcPct val="0"/>
              </a:spcBef>
              <a:spcAft>
                <a:spcPct val="0"/>
              </a:spcAft>
              <a:buFontTx/>
              <a:buChar char="-"/>
            </a:pPr>
            <a:endParaRPr lang="de-DE" sz="2800" dirty="0"/>
          </a:p>
          <a:p>
            <a:pPr marL="457200" lvl="0" indent="-457200" defTabSz="914400" eaLnBrk="0" fontAlgn="base" hangingPunct="0">
              <a:spcBef>
                <a:spcPct val="0"/>
              </a:spcBef>
              <a:spcAft>
                <a:spcPct val="0"/>
              </a:spcAft>
              <a:buFontTx/>
              <a:buChar char="-"/>
            </a:pPr>
            <a:r>
              <a:rPr lang="de-DE" sz="2800" dirty="0" err="1"/>
              <a:t>Assumption</a:t>
            </a:r>
            <a:r>
              <a:rPr lang="de-DE" sz="2800" dirty="0"/>
              <a:t> </a:t>
            </a:r>
            <a:r>
              <a:rPr lang="de-DE" sz="2800" dirty="0" err="1"/>
              <a:t>of</a:t>
            </a:r>
            <a:r>
              <a:rPr lang="de-DE" sz="2800" dirty="0"/>
              <a:t> </a:t>
            </a:r>
            <a:r>
              <a:rPr lang="de-DE" sz="2800" dirty="0" err="1"/>
              <a:t>functioning</a:t>
            </a:r>
            <a:r>
              <a:rPr lang="de-DE" sz="2800" dirty="0"/>
              <a:t> </a:t>
            </a:r>
            <a:r>
              <a:rPr lang="de-DE" sz="2800" dirty="0" err="1"/>
              <a:t>markets</a:t>
            </a:r>
            <a:r>
              <a:rPr lang="de-DE" sz="2800" dirty="0"/>
              <a:t>: </a:t>
            </a:r>
            <a:r>
              <a:rPr lang="de-DE" sz="2800" dirty="0" err="1"/>
              <a:t>cost</a:t>
            </a:r>
            <a:r>
              <a:rPr lang="de-DE" sz="2800" dirty="0"/>
              <a:t> </a:t>
            </a:r>
            <a:r>
              <a:rPr lang="de-DE" sz="2800" dirty="0" err="1"/>
              <a:t>advantages</a:t>
            </a:r>
            <a:r>
              <a:rPr lang="de-DE" sz="2800" dirty="0"/>
              <a:t> </a:t>
            </a:r>
            <a:r>
              <a:rPr lang="de-DE" sz="2800" dirty="0" err="1"/>
              <a:t>translate</a:t>
            </a:r>
            <a:r>
              <a:rPr lang="de-DE" sz="2800" dirty="0"/>
              <a:t> </a:t>
            </a:r>
            <a:r>
              <a:rPr lang="de-DE" sz="2800" dirty="0" err="1"/>
              <a:t>into</a:t>
            </a:r>
            <a:r>
              <a:rPr lang="de-DE" sz="2800" baseline="0" dirty="0"/>
              <a:t> </a:t>
            </a:r>
            <a:r>
              <a:rPr lang="de-DE" sz="2800" baseline="0" dirty="0" err="1"/>
              <a:t>investment</a:t>
            </a:r>
            <a:r>
              <a:rPr lang="de-DE" sz="2800" baseline="0" dirty="0"/>
              <a:t> </a:t>
            </a:r>
            <a:r>
              <a:rPr lang="de-DE" sz="2800" baseline="0" dirty="0" err="1"/>
              <a:t>decisions</a:t>
            </a:r>
            <a:r>
              <a:rPr lang="de-DE" sz="2800" baseline="0" dirty="0"/>
              <a:t>.</a:t>
            </a:r>
          </a:p>
          <a:p>
            <a:pPr marL="457200" lvl="0" indent="-457200" defTabSz="914400" eaLnBrk="0" fontAlgn="base" hangingPunct="0">
              <a:spcBef>
                <a:spcPct val="0"/>
              </a:spcBef>
              <a:spcAft>
                <a:spcPct val="0"/>
              </a:spcAft>
              <a:buFontTx/>
              <a:buChar char="-"/>
            </a:pPr>
            <a:r>
              <a:rPr lang="de-DE" sz="2800" dirty="0"/>
              <a:t>Focus: </a:t>
            </a:r>
            <a:r>
              <a:rPr lang="de-DE" sz="2800" dirty="0" err="1"/>
              <a:t>Electricity</a:t>
            </a:r>
            <a:r>
              <a:rPr lang="de-DE" sz="2800" baseline="0" dirty="0"/>
              <a:t> </a:t>
            </a:r>
            <a:r>
              <a:rPr lang="de-DE" sz="2800" baseline="0" dirty="0" err="1"/>
              <a:t>supply</a:t>
            </a:r>
            <a:r>
              <a:rPr lang="de-DE" sz="2800" baseline="0" dirty="0"/>
              <a:t>. Backbone </a:t>
            </a:r>
            <a:r>
              <a:rPr lang="de-DE" sz="2800" baseline="0" dirty="0" err="1"/>
              <a:t>of</a:t>
            </a:r>
            <a:r>
              <a:rPr lang="de-DE" sz="2800" baseline="0" dirty="0"/>
              <a:t> </a:t>
            </a:r>
            <a:r>
              <a:rPr lang="de-DE" sz="2800" baseline="0" dirty="0" err="1"/>
              <a:t>the</a:t>
            </a:r>
            <a:r>
              <a:rPr lang="de-DE" sz="2800" baseline="0" dirty="0"/>
              <a:t> </a:t>
            </a:r>
            <a:r>
              <a:rPr lang="de-DE" sz="2800" baseline="0" dirty="0" err="1"/>
              <a:t>energy</a:t>
            </a:r>
            <a:r>
              <a:rPr lang="de-DE" sz="2800" baseline="0" dirty="0"/>
              <a:t> </a:t>
            </a:r>
            <a:r>
              <a:rPr lang="de-DE" sz="2800" baseline="0" dirty="0" err="1"/>
              <a:t>transition</a:t>
            </a:r>
            <a:r>
              <a:rPr lang="de-DE" sz="2800" baseline="0" dirty="0"/>
              <a:t>. </a:t>
            </a:r>
            <a:r>
              <a:rPr lang="de-DE" sz="2800" baseline="0" dirty="0" err="1"/>
              <a:t>Implicit</a:t>
            </a:r>
            <a:r>
              <a:rPr lang="de-DE" sz="2800" baseline="0" dirty="0"/>
              <a:t> </a:t>
            </a:r>
            <a:r>
              <a:rPr lang="de-DE" sz="2800" baseline="0" dirty="0" err="1"/>
              <a:t>demand</a:t>
            </a:r>
            <a:r>
              <a:rPr lang="de-DE" sz="2800" baseline="0" dirty="0"/>
              <a:t> </a:t>
            </a:r>
            <a:r>
              <a:rPr lang="de-DE" sz="2800" baseline="0" dirty="0" err="1"/>
              <a:t>sectors</a:t>
            </a:r>
            <a:r>
              <a:rPr lang="de-DE" sz="2800" baseline="0" dirty="0"/>
              <a:t>: </a:t>
            </a:r>
            <a:r>
              <a:rPr lang="de-DE" sz="2800" baseline="0" dirty="0" err="1"/>
              <a:t>Broad</a:t>
            </a:r>
            <a:r>
              <a:rPr lang="de-DE" sz="2800" baseline="0" dirty="0"/>
              <a:t> </a:t>
            </a:r>
            <a:r>
              <a:rPr lang="de-DE" sz="2800" baseline="0" dirty="0" err="1"/>
              <a:t>electrification</a:t>
            </a:r>
            <a:r>
              <a:rPr lang="de-DE" sz="2800" baseline="0" dirty="0"/>
              <a:t> </a:t>
            </a:r>
            <a:r>
              <a:rPr lang="de-DE" sz="2800" baseline="0" dirty="0" err="1"/>
              <a:t>and</a:t>
            </a:r>
            <a:r>
              <a:rPr lang="de-DE" sz="2800" baseline="0" dirty="0"/>
              <a:t> </a:t>
            </a:r>
            <a:r>
              <a:rPr lang="de-DE" sz="2800" baseline="0" dirty="0" err="1"/>
              <a:t>domestic</a:t>
            </a:r>
            <a:r>
              <a:rPr lang="de-DE" sz="2800" baseline="0" dirty="0"/>
              <a:t> </a:t>
            </a:r>
            <a:r>
              <a:rPr lang="de-DE" sz="2800" baseline="0" dirty="0" err="1"/>
              <a:t>demand</a:t>
            </a:r>
            <a:r>
              <a:rPr lang="de-DE" sz="2800" baseline="0" dirty="0"/>
              <a:t> </a:t>
            </a:r>
            <a:r>
              <a:rPr lang="de-DE" sz="2800" baseline="0" dirty="0" err="1"/>
              <a:t>of</a:t>
            </a:r>
            <a:r>
              <a:rPr lang="de-DE" sz="2800" baseline="0" dirty="0"/>
              <a:t> hydrogen. Load </a:t>
            </a:r>
            <a:r>
              <a:rPr lang="de-DE" sz="2800" baseline="0" dirty="0" err="1"/>
              <a:t>profiles</a:t>
            </a:r>
            <a:r>
              <a:rPr lang="de-DE" sz="2800" baseline="0" dirty="0"/>
              <a:t> </a:t>
            </a:r>
            <a:r>
              <a:rPr lang="de-DE" sz="2800" baseline="0" dirty="0" err="1"/>
              <a:t>and</a:t>
            </a:r>
            <a:r>
              <a:rPr lang="de-DE" sz="2800" baseline="0" dirty="0"/>
              <a:t> </a:t>
            </a:r>
            <a:r>
              <a:rPr lang="de-DE" sz="2800" baseline="0" dirty="0" err="1"/>
              <a:t>flexibility</a:t>
            </a:r>
            <a:r>
              <a:rPr lang="de-DE" sz="2800" baseline="0" dirty="0"/>
              <a:t> </a:t>
            </a:r>
            <a:r>
              <a:rPr lang="de-DE" sz="2800" baseline="0" dirty="0" err="1"/>
              <a:t>of</a:t>
            </a:r>
            <a:r>
              <a:rPr lang="de-DE" sz="2800" baseline="0" dirty="0"/>
              <a:t> additional </a:t>
            </a:r>
            <a:r>
              <a:rPr lang="de-DE" sz="2800" baseline="0" dirty="0" err="1"/>
              <a:t>demand</a:t>
            </a:r>
            <a:r>
              <a:rPr lang="de-DE" sz="2800" baseline="0" dirty="0"/>
              <a:t>.</a:t>
            </a:r>
          </a:p>
          <a:p>
            <a:pPr marL="457200" lvl="0" indent="-457200" defTabSz="914400" eaLnBrk="0" fontAlgn="base" hangingPunct="0">
              <a:spcBef>
                <a:spcPct val="0"/>
              </a:spcBef>
              <a:spcAft>
                <a:spcPct val="0"/>
              </a:spcAft>
              <a:buFontTx/>
              <a:buChar char="-"/>
            </a:pPr>
            <a:r>
              <a:rPr lang="de-DE" sz="2800" baseline="0" dirty="0" err="1"/>
              <a:t>Our</a:t>
            </a:r>
            <a:r>
              <a:rPr lang="de-DE" sz="2800" baseline="0" dirty="0"/>
              <a:t> </a:t>
            </a:r>
            <a:r>
              <a:rPr lang="de-DE" sz="2800" baseline="0" dirty="0" err="1"/>
              <a:t>focus</a:t>
            </a:r>
            <a:r>
              <a:rPr lang="de-DE" sz="2800" baseline="0" dirty="0"/>
              <a:t> on </a:t>
            </a:r>
            <a:r>
              <a:rPr lang="de-DE" sz="2800" baseline="0" dirty="0" err="1"/>
              <a:t>electricity</a:t>
            </a:r>
            <a:r>
              <a:rPr lang="de-DE" sz="2800" baseline="0" dirty="0"/>
              <a:t> </a:t>
            </a:r>
            <a:r>
              <a:rPr lang="de-DE" sz="2800" baseline="0" dirty="0" err="1"/>
              <a:t>supply</a:t>
            </a:r>
            <a:r>
              <a:rPr lang="de-DE" sz="2800" baseline="0" dirty="0"/>
              <a:t> </a:t>
            </a:r>
            <a:r>
              <a:rPr lang="de-DE" sz="2800" baseline="0" dirty="0" err="1"/>
              <a:t>and</a:t>
            </a:r>
            <a:r>
              <a:rPr lang="de-DE" sz="2800" baseline="0" dirty="0"/>
              <a:t> </a:t>
            </a:r>
            <a:r>
              <a:rPr lang="de-DE" sz="2800" baseline="0" dirty="0" err="1"/>
              <a:t>the</a:t>
            </a:r>
            <a:r>
              <a:rPr lang="de-DE" sz="2800" baseline="0" dirty="0"/>
              <a:t> </a:t>
            </a:r>
            <a:r>
              <a:rPr lang="de-DE" sz="2800" baseline="0" dirty="0" err="1"/>
              <a:t>way</a:t>
            </a:r>
            <a:r>
              <a:rPr lang="de-DE" sz="2800" baseline="0" dirty="0"/>
              <a:t> </a:t>
            </a:r>
            <a:r>
              <a:rPr lang="de-DE" sz="2800" baseline="0" dirty="0" err="1"/>
              <a:t>of</a:t>
            </a:r>
            <a:r>
              <a:rPr lang="de-DE" sz="2800" baseline="0" dirty="0"/>
              <a:t> </a:t>
            </a:r>
            <a:r>
              <a:rPr lang="de-DE" sz="2800" baseline="0" dirty="0" err="1"/>
              <a:t>rather</a:t>
            </a:r>
            <a:r>
              <a:rPr lang="de-DE" sz="2800" baseline="0" dirty="0"/>
              <a:t> </a:t>
            </a:r>
            <a:r>
              <a:rPr lang="de-DE" sz="2800" baseline="0" dirty="0" err="1"/>
              <a:t>implicitly</a:t>
            </a:r>
            <a:r>
              <a:rPr lang="de-DE" sz="2800" baseline="0" dirty="0"/>
              <a:t> </a:t>
            </a:r>
            <a:r>
              <a:rPr lang="de-DE" sz="2800" baseline="0" dirty="0" err="1"/>
              <a:t>considering</a:t>
            </a:r>
            <a:r>
              <a:rPr lang="de-DE" sz="2800" baseline="0" dirty="0"/>
              <a:t> </a:t>
            </a:r>
            <a:r>
              <a:rPr lang="de-DE" sz="2800" baseline="0" dirty="0" err="1"/>
              <a:t>the</a:t>
            </a:r>
            <a:r>
              <a:rPr lang="de-DE" sz="2800" baseline="0" dirty="0"/>
              <a:t> </a:t>
            </a:r>
            <a:r>
              <a:rPr lang="de-DE" sz="2800" baseline="0" dirty="0" err="1"/>
              <a:t>demand</a:t>
            </a:r>
            <a:r>
              <a:rPr lang="de-DE" sz="2800" baseline="0" dirty="0"/>
              <a:t> </a:t>
            </a:r>
            <a:r>
              <a:rPr lang="de-DE" sz="2800" baseline="0" dirty="0" err="1"/>
              <a:t>side</a:t>
            </a:r>
            <a:r>
              <a:rPr lang="de-DE" sz="2800" baseline="0" dirty="0"/>
              <a:t>, </a:t>
            </a:r>
            <a:r>
              <a:rPr lang="de-DE" sz="2800" baseline="0" dirty="0" err="1"/>
              <a:t>is</a:t>
            </a:r>
            <a:r>
              <a:rPr lang="de-DE" sz="2800" baseline="0" dirty="0"/>
              <a:t> </a:t>
            </a:r>
            <a:r>
              <a:rPr lang="de-DE" sz="2800" baseline="0" dirty="0" err="1"/>
              <a:t>somewhat</a:t>
            </a:r>
            <a:r>
              <a:rPr lang="de-DE" sz="2800" baseline="0" dirty="0"/>
              <a:t> </a:t>
            </a:r>
            <a:r>
              <a:rPr lang="de-DE" sz="2800" baseline="0" dirty="0" err="1"/>
              <a:t>representative</a:t>
            </a:r>
            <a:r>
              <a:rPr lang="de-DE" sz="2800" baseline="0" dirty="0"/>
              <a:t> </a:t>
            </a:r>
            <a:r>
              <a:rPr lang="de-DE" sz="2800" baseline="0" dirty="0" err="1"/>
              <a:t>for</a:t>
            </a:r>
            <a:r>
              <a:rPr lang="de-DE" sz="2800" baseline="0" dirty="0"/>
              <a:t> </a:t>
            </a:r>
            <a:r>
              <a:rPr lang="de-DE" sz="2800" baseline="0" dirty="0" err="1"/>
              <a:t>the</a:t>
            </a:r>
            <a:r>
              <a:rPr lang="de-DE" sz="2800" baseline="0" dirty="0"/>
              <a:t> </a:t>
            </a:r>
            <a:r>
              <a:rPr lang="de-DE" sz="2800" baseline="0" dirty="0" err="1"/>
              <a:t>current</a:t>
            </a:r>
            <a:r>
              <a:rPr lang="de-DE" sz="2800" baseline="0" dirty="0"/>
              <a:t> </a:t>
            </a:r>
            <a:r>
              <a:rPr lang="de-DE" sz="2800" baseline="0" dirty="0" err="1"/>
              <a:t>practise</a:t>
            </a:r>
            <a:r>
              <a:rPr lang="de-DE" sz="2800" baseline="0" dirty="0"/>
              <a:t> </a:t>
            </a:r>
            <a:r>
              <a:rPr lang="de-DE" sz="2800" baseline="0" dirty="0" err="1"/>
              <a:t>of</a:t>
            </a:r>
            <a:r>
              <a:rPr lang="de-DE" sz="2800" baseline="0" dirty="0"/>
              <a:t> </a:t>
            </a:r>
            <a:r>
              <a:rPr lang="de-DE" sz="2800" baseline="0" dirty="0" err="1"/>
              <a:t>energy</a:t>
            </a:r>
            <a:r>
              <a:rPr lang="de-DE" sz="2800" baseline="0" dirty="0"/>
              <a:t> </a:t>
            </a:r>
            <a:r>
              <a:rPr lang="de-DE" sz="2800" baseline="0" dirty="0" err="1"/>
              <a:t>modeling</a:t>
            </a:r>
            <a:r>
              <a:rPr lang="de-DE" sz="2800" baseline="0" dirty="0"/>
              <a:t> in </a:t>
            </a:r>
            <a:r>
              <a:rPr lang="de-DE" sz="2800" baseline="0" dirty="0" err="1"/>
              <a:t>Australia</a:t>
            </a:r>
            <a:r>
              <a:rPr lang="de-DE" sz="2800" baseline="0" dirty="0"/>
              <a:t>.</a:t>
            </a:r>
          </a:p>
          <a:p>
            <a:pPr marL="914400" lvl="1" indent="-457200" defTabSz="914400" eaLnBrk="0" fontAlgn="base" hangingPunct="0">
              <a:spcBef>
                <a:spcPct val="0"/>
              </a:spcBef>
              <a:spcAft>
                <a:spcPct val="0"/>
              </a:spcAft>
              <a:buFontTx/>
              <a:buChar char="-"/>
            </a:pPr>
            <a:r>
              <a:rPr lang="de-DE" sz="2800" baseline="0" dirty="0"/>
              <a:t>Future </a:t>
            </a:r>
            <a:r>
              <a:rPr lang="de-DE" sz="2800" baseline="0" dirty="0" err="1"/>
              <a:t>research</a:t>
            </a:r>
            <a:r>
              <a:rPr lang="de-DE" sz="2800" baseline="0" dirty="0"/>
              <a:t> </a:t>
            </a:r>
            <a:r>
              <a:rPr lang="de-DE" sz="2800" baseline="0" dirty="0" err="1"/>
              <a:t>direction</a:t>
            </a:r>
            <a:r>
              <a:rPr lang="de-DE" sz="2800" baseline="0" dirty="0"/>
              <a:t> </a:t>
            </a:r>
            <a:r>
              <a:rPr lang="de-DE" sz="2800" baseline="0" dirty="0" err="1"/>
              <a:t>for</a:t>
            </a:r>
            <a:r>
              <a:rPr lang="de-DE" sz="2800" baseline="0" dirty="0"/>
              <a:t> </a:t>
            </a:r>
            <a:r>
              <a:rPr lang="de-DE" sz="2800" baseline="0" dirty="0" err="1"/>
              <a:t>the</a:t>
            </a:r>
            <a:r>
              <a:rPr lang="de-DE" sz="2800" baseline="0" dirty="0"/>
              <a:t> </a:t>
            </a:r>
            <a:r>
              <a:rPr lang="de-DE" sz="2800" baseline="0" dirty="0" err="1"/>
              <a:t>next</a:t>
            </a:r>
            <a:r>
              <a:rPr lang="de-DE" sz="2800" baseline="0" dirty="0"/>
              <a:t> </a:t>
            </a:r>
            <a:r>
              <a:rPr lang="de-DE" sz="2800" baseline="0" dirty="0" err="1"/>
              <a:t>years</a:t>
            </a:r>
            <a:r>
              <a:rPr lang="de-DE" sz="2800" baseline="0" dirty="0"/>
              <a:t> </a:t>
            </a:r>
            <a:r>
              <a:rPr lang="de-DE" sz="2800" baseline="0" dirty="0" err="1"/>
              <a:t>is</a:t>
            </a:r>
            <a:r>
              <a:rPr lang="de-DE" sz="2800" baseline="0" dirty="0"/>
              <a:t> </a:t>
            </a:r>
            <a:r>
              <a:rPr lang="de-DE" sz="2800" baseline="0" dirty="0" err="1"/>
              <a:t>clearly</a:t>
            </a:r>
            <a:r>
              <a:rPr lang="de-DE" sz="2800" baseline="0" dirty="0"/>
              <a:t> </a:t>
            </a:r>
            <a:r>
              <a:rPr lang="de-DE" sz="2800" baseline="0" dirty="0" err="1"/>
              <a:t>connecting</a:t>
            </a:r>
            <a:r>
              <a:rPr lang="de-DE" sz="2800" baseline="0" dirty="0"/>
              <a:t> </a:t>
            </a:r>
            <a:r>
              <a:rPr lang="de-DE" sz="2800" baseline="0" dirty="0" err="1"/>
              <a:t>bottom-up</a:t>
            </a:r>
            <a:r>
              <a:rPr lang="de-DE" sz="2800" baseline="0" dirty="0"/>
              <a:t> </a:t>
            </a:r>
            <a:r>
              <a:rPr lang="de-DE" sz="2800" baseline="0" dirty="0" err="1"/>
              <a:t>work</a:t>
            </a:r>
            <a:r>
              <a:rPr lang="de-DE" sz="2800" baseline="0" dirty="0"/>
              <a:t> </a:t>
            </a:r>
            <a:r>
              <a:rPr lang="de-DE" sz="2800" baseline="0" dirty="0" err="1"/>
              <a:t>and</a:t>
            </a:r>
            <a:r>
              <a:rPr lang="de-DE" sz="2800" baseline="0" dirty="0"/>
              <a:t> </a:t>
            </a:r>
            <a:r>
              <a:rPr lang="de-DE" sz="2800" baseline="0" dirty="0" err="1"/>
              <a:t>industry</a:t>
            </a:r>
            <a:r>
              <a:rPr lang="de-DE" sz="2800" baseline="0" dirty="0"/>
              <a:t> </a:t>
            </a:r>
            <a:r>
              <a:rPr lang="de-DE" sz="2800" baseline="0" dirty="0" err="1"/>
              <a:t>expertise</a:t>
            </a:r>
            <a:r>
              <a:rPr lang="de-DE" sz="2800" baseline="0" dirty="0"/>
              <a:t> </a:t>
            </a:r>
            <a:r>
              <a:rPr lang="de-DE" sz="2800" baseline="0" dirty="0" err="1"/>
              <a:t>and</a:t>
            </a:r>
            <a:r>
              <a:rPr lang="de-DE" sz="2800" baseline="0" dirty="0"/>
              <a:t> </a:t>
            </a:r>
            <a:r>
              <a:rPr lang="de-DE" sz="2800" baseline="0" dirty="0" err="1"/>
              <a:t>comprehensive</a:t>
            </a:r>
            <a:r>
              <a:rPr lang="de-DE" sz="2800" baseline="0" dirty="0"/>
              <a:t> system-</a:t>
            </a:r>
            <a:r>
              <a:rPr lang="de-DE" sz="2800" baseline="0" dirty="0" err="1"/>
              <a:t>wide</a:t>
            </a:r>
            <a:r>
              <a:rPr lang="de-DE" sz="2800" baseline="0" dirty="0"/>
              <a:t> </a:t>
            </a:r>
            <a:r>
              <a:rPr lang="de-DE" sz="2800" baseline="0" dirty="0" err="1"/>
              <a:t>scenario</a:t>
            </a:r>
            <a:r>
              <a:rPr lang="de-DE" sz="2800" baseline="0" dirty="0"/>
              <a:t> </a:t>
            </a:r>
            <a:r>
              <a:rPr lang="de-DE" sz="2800" baseline="0" dirty="0" err="1"/>
              <a:t>modeling</a:t>
            </a:r>
            <a:r>
              <a:rPr lang="de-DE" sz="2800" baseline="0" dirty="0"/>
              <a:t>)</a:t>
            </a:r>
          </a:p>
          <a:p>
            <a:pPr marL="457200" lvl="0" indent="-457200" defTabSz="914400" eaLnBrk="0" fontAlgn="base" hangingPunct="0">
              <a:spcBef>
                <a:spcPct val="0"/>
              </a:spcBef>
              <a:spcAft>
                <a:spcPct val="0"/>
              </a:spcAft>
              <a:buFontTx/>
              <a:buChar char="-"/>
            </a:pPr>
            <a:endParaRPr lang="de-DE" sz="2800" dirty="0"/>
          </a:p>
          <a:p>
            <a:pPr marL="457200" lvl="0" indent="-457200" defTabSz="914400" eaLnBrk="0" fontAlgn="base" hangingPunct="0">
              <a:spcBef>
                <a:spcPct val="0"/>
              </a:spcBef>
              <a:spcAft>
                <a:spcPct val="0"/>
              </a:spcAft>
              <a:buFontTx/>
              <a:buChar char="-"/>
            </a:pPr>
            <a:r>
              <a:rPr lang="de-DE" sz="2800" dirty="0"/>
              <a:t>Status quo </a:t>
            </a:r>
            <a:r>
              <a:rPr lang="de-DE" sz="2800" dirty="0" err="1"/>
              <a:t>scenario</a:t>
            </a:r>
            <a:r>
              <a:rPr lang="de-DE" sz="2800" dirty="0"/>
              <a:t>:</a:t>
            </a:r>
            <a:r>
              <a:rPr lang="de-DE" sz="2800" baseline="0" dirty="0"/>
              <a:t> </a:t>
            </a:r>
            <a:r>
              <a:rPr lang="de-DE" sz="2800" baseline="0" dirty="0" err="1"/>
              <a:t>no</a:t>
            </a:r>
            <a:r>
              <a:rPr lang="de-DE" sz="2800" baseline="0" dirty="0"/>
              <a:t> additional </a:t>
            </a:r>
            <a:r>
              <a:rPr lang="de-DE" sz="2800" baseline="0" dirty="0" err="1"/>
              <a:t>policies</a:t>
            </a:r>
            <a:r>
              <a:rPr lang="de-DE" sz="2800" baseline="0" dirty="0"/>
              <a:t>, </a:t>
            </a:r>
            <a:r>
              <a:rPr lang="de-DE" sz="2800" baseline="0" dirty="0" err="1"/>
              <a:t>no</a:t>
            </a:r>
            <a:r>
              <a:rPr lang="de-DE" sz="2800" baseline="0" dirty="0"/>
              <a:t> </a:t>
            </a:r>
            <a:r>
              <a:rPr lang="de-DE" sz="2800" baseline="0" dirty="0" err="1"/>
              <a:t>policies</a:t>
            </a:r>
            <a:r>
              <a:rPr lang="de-DE" sz="2800" baseline="0" dirty="0"/>
              <a:t> </a:t>
            </a:r>
            <a:r>
              <a:rPr lang="de-DE" sz="2800" baseline="0" dirty="0" err="1"/>
              <a:t>that</a:t>
            </a:r>
            <a:r>
              <a:rPr lang="de-DE" sz="2800" baseline="0" dirty="0"/>
              <a:t> </a:t>
            </a:r>
            <a:r>
              <a:rPr lang="de-DE" sz="2800" baseline="0" dirty="0" err="1"/>
              <a:t>are</a:t>
            </a:r>
            <a:r>
              <a:rPr lang="de-DE" sz="2800" baseline="0" dirty="0"/>
              <a:t> </a:t>
            </a:r>
            <a:r>
              <a:rPr lang="de-DE" sz="2800" baseline="0" dirty="0" err="1"/>
              <a:t>dedicated</a:t>
            </a:r>
            <a:r>
              <a:rPr lang="de-DE" sz="2800" baseline="0" dirty="0"/>
              <a:t> </a:t>
            </a:r>
            <a:r>
              <a:rPr lang="de-DE" sz="2800" baseline="0" dirty="0" err="1"/>
              <a:t>to</a:t>
            </a:r>
            <a:r>
              <a:rPr lang="de-DE" sz="2800" baseline="0" dirty="0"/>
              <a:t> </a:t>
            </a:r>
            <a:r>
              <a:rPr lang="de-DE" sz="2800" baseline="0" dirty="0" err="1"/>
              <a:t>emission</a:t>
            </a:r>
            <a:r>
              <a:rPr lang="de-DE" sz="2800" baseline="0" dirty="0"/>
              <a:t> </a:t>
            </a:r>
            <a:r>
              <a:rPr lang="de-DE" sz="2800" baseline="0" dirty="0" err="1"/>
              <a:t>reduction</a:t>
            </a:r>
            <a:r>
              <a:rPr lang="de-DE" sz="2800" baseline="0" dirty="0"/>
              <a:t> </a:t>
            </a:r>
            <a:r>
              <a:rPr lang="de-DE" sz="2800" baseline="0" dirty="0" err="1"/>
              <a:t>policies</a:t>
            </a:r>
            <a:r>
              <a:rPr lang="de-DE" sz="2800" baseline="0" dirty="0"/>
              <a:t>.</a:t>
            </a:r>
          </a:p>
          <a:p>
            <a:pPr marL="457200" lvl="0" indent="-457200" defTabSz="914400" eaLnBrk="0" fontAlgn="base" hangingPunct="0">
              <a:spcBef>
                <a:spcPct val="0"/>
              </a:spcBef>
              <a:spcAft>
                <a:spcPct val="0"/>
              </a:spcAft>
              <a:buFontTx/>
              <a:buChar char="-"/>
            </a:pPr>
            <a:r>
              <a:rPr lang="de-DE" sz="2800" baseline="0" dirty="0"/>
              <a:t>NDC, </a:t>
            </a:r>
            <a:r>
              <a:rPr lang="de-DE" sz="2800" baseline="0" dirty="0" err="1"/>
              <a:t>Accelerated</a:t>
            </a:r>
            <a:r>
              <a:rPr lang="de-DE" sz="2800" baseline="0" dirty="0"/>
              <a:t>, </a:t>
            </a:r>
            <a:r>
              <a:rPr lang="de-DE" sz="2800" baseline="0" dirty="0" err="1"/>
              <a:t>leadership</a:t>
            </a:r>
            <a:r>
              <a:rPr lang="de-DE" sz="2800" baseline="0" dirty="0"/>
              <a:t>. Export </a:t>
            </a:r>
            <a:r>
              <a:rPr lang="de-DE" sz="2800" baseline="0" dirty="0" err="1"/>
              <a:t>and</a:t>
            </a:r>
            <a:r>
              <a:rPr lang="de-DE" sz="2800" baseline="0" dirty="0"/>
              <a:t> </a:t>
            </a:r>
            <a:r>
              <a:rPr lang="de-DE" sz="2800" baseline="0" dirty="0" err="1"/>
              <a:t>electrification</a:t>
            </a:r>
            <a:r>
              <a:rPr lang="de-DE" sz="2800" baseline="0" dirty="0"/>
              <a:t>.</a:t>
            </a:r>
            <a:endParaRPr lang="de-DE" sz="2800" dirty="0"/>
          </a:p>
        </p:txBody>
      </p:sp>
      <p:sp>
        <p:nvSpPr>
          <p:cNvPr id="4" name="Slide Number Placeholder 3"/>
          <p:cNvSpPr>
            <a:spLocks noGrp="1"/>
          </p:cNvSpPr>
          <p:nvPr>
            <p:ph type="sldNum" sz="quarter" idx="10"/>
          </p:nvPr>
        </p:nvSpPr>
        <p:spPr/>
        <p:txBody>
          <a:bodyPr/>
          <a:lstStyle/>
          <a:p>
            <a:fld id="{3AC03FB4-7535-4AEF-887D-798AEDF462F1}" type="slidenum">
              <a:rPr lang="en-AU" smtClean="0">
                <a:solidFill>
                  <a:prstClr val="black"/>
                </a:solidFill>
              </a:rPr>
              <a:pPr/>
              <a:t>35</a:t>
            </a:fld>
            <a:endParaRPr lang="en-AU">
              <a:solidFill>
                <a:prstClr val="black"/>
              </a:solidFill>
            </a:endParaRPr>
          </a:p>
        </p:txBody>
      </p:sp>
    </p:spTree>
    <p:extLst>
      <p:ext uri="{BB962C8B-B14F-4D97-AF65-F5344CB8AC3E}">
        <p14:creationId xmlns:p14="http://schemas.microsoft.com/office/powerpoint/2010/main" val="2550309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6923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11" name="Shape 29"/>
          <p:cNvSpPr txBox="1">
            <a:spLocks noGrp="1"/>
          </p:cNvSpPr>
          <p:nvPr>
            <p:ph type="body" idx="13"/>
          </p:nvPr>
        </p:nvSpPr>
        <p:spPr>
          <a:xfrm>
            <a:off x="4408214" y="1809724"/>
            <a:ext cx="3543300" cy="2502126"/>
          </a:xfrm>
          <a:prstGeom prst="rect">
            <a:avLst/>
          </a:prstGeom>
        </p:spPr>
        <p:txBody>
          <a:bodyPr spcFirstLastPara="1" wrap="square" lIns="91425" tIns="91425" rIns="91425" bIns="91425" anchor="t" anchorCtr="0"/>
          <a:lstStyle>
            <a:lvl1pPr marL="0" lvl="0" indent="-342900">
              <a:lnSpc>
                <a:spcPts val="2200"/>
              </a:lnSpc>
              <a:spcBef>
                <a:spcPts val="600"/>
              </a:spcBef>
              <a:spcAft>
                <a:spcPts val="0"/>
              </a:spcAft>
              <a:buClr>
                <a:srgbClr val="43A0AF"/>
              </a:buClr>
              <a:buSzPts val="1800"/>
              <a:buChar char="●"/>
              <a:defRPr sz="1600" b="0" i="0">
                <a:solidFill>
                  <a:schemeClr val="tx1">
                    <a:lumMod val="65000"/>
                    <a:lumOff val="35000"/>
                  </a:schemeClr>
                </a:solidFill>
                <a:latin typeface="Avenir Light" panose="020B0402020203020204" pitchFamily="34" charset="77"/>
                <a:cs typeface="Avenir Light" panose="020B0402020203020204" pitchFamily="34" charset="77"/>
              </a:defRPr>
            </a:lvl1pPr>
            <a:lvl2pPr marL="571500" lvl="1" indent="0">
              <a:spcBef>
                <a:spcPts val="0"/>
              </a:spcBef>
              <a:spcAft>
                <a:spcPts val="0"/>
              </a:spcAft>
              <a:buSzPts val="1800"/>
              <a:buNone/>
              <a:defRPr/>
            </a:lvl2pPr>
            <a:lvl3pPr marL="1371600" lvl="2" indent="-342900">
              <a:spcBef>
                <a:spcPts val="0"/>
              </a:spcBef>
              <a:spcAft>
                <a:spcPts val="0"/>
              </a:spcAft>
              <a:buSzPts val="1800"/>
              <a:buChar char="■"/>
              <a:defRPr/>
            </a:lvl3pPr>
            <a:lvl4pPr marL="1485900" lvl="3" indent="0">
              <a:spcBef>
                <a:spcPts val="0"/>
              </a:spcBef>
              <a:spcAft>
                <a:spcPts val="0"/>
              </a:spcAft>
              <a:buSzPts val="1800"/>
              <a:buNone/>
              <a:defRPr/>
            </a:lvl4pPr>
            <a:lvl5pPr marL="2286000" lvl="4" indent="-342900">
              <a:spcBef>
                <a:spcPts val="0"/>
              </a:spcBef>
              <a:spcAft>
                <a:spcPts val="0"/>
              </a:spcAft>
              <a:buSzPts val="1800"/>
              <a:buChar char="○"/>
              <a:defRPr/>
            </a:lvl5pPr>
            <a:lvl6pPr marL="2400300" lvl="5" indent="0">
              <a:spcBef>
                <a:spcPts val="0"/>
              </a:spcBef>
              <a:spcAft>
                <a:spcPts val="0"/>
              </a:spcAft>
              <a:buSzPts val="1800"/>
              <a:buNone/>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lang="en-US" dirty="0"/>
          </a:p>
        </p:txBody>
      </p:sp>
      <p:pic>
        <p:nvPicPr>
          <p:cNvPr id="7" name="Picture 6" descr="logo-fullcolor-small.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0766" y="4493928"/>
            <a:ext cx="910067" cy="480060"/>
          </a:xfrm>
          <a:prstGeom prst="rect">
            <a:avLst/>
          </a:prstGeom>
        </p:spPr>
      </p:pic>
      <p:sp>
        <p:nvSpPr>
          <p:cNvPr id="9" name="Shape 29"/>
          <p:cNvSpPr txBox="1">
            <a:spLocks noGrp="1"/>
          </p:cNvSpPr>
          <p:nvPr>
            <p:ph type="body" idx="14"/>
          </p:nvPr>
        </p:nvSpPr>
        <p:spPr>
          <a:xfrm>
            <a:off x="685800" y="1809724"/>
            <a:ext cx="3543300" cy="2502126"/>
          </a:xfrm>
          <a:prstGeom prst="rect">
            <a:avLst/>
          </a:prstGeom>
        </p:spPr>
        <p:txBody>
          <a:bodyPr spcFirstLastPara="1" wrap="square" lIns="91425" tIns="91425" rIns="91425" bIns="91425" anchor="t" anchorCtr="0"/>
          <a:lstStyle>
            <a:lvl1pPr marL="0" lvl="0" indent="-342900">
              <a:lnSpc>
                <a:spcPts val="2200"/>
              </a:lnSpc>
              <a:spcBef>
                <a:spcPts val="600"/>
              </a:spcBef>
              <a:spcAft>
                <a:spcPts val="0"/>
              </a:spcAft>
              <a:buClr>
                <a:srgbClr val="43A0AF"/>
              </a:buClr>
              <a:buSzPts val="1800"/>
              <a:buChar char="●"/>
              <a:defRPr sz="1600" b="0" i="0">
                <a:solidFill>
                  <a:schemeClr val="tx1">
                    <a:lumMod val="65000"/>
                    <a:lumOff val="35000"/>
                  </a:schemeClr>
                </a:solidFill>
                <a:latin typeface="Avenir Light" panose="020B0402020203020204" pitchFamily="34" charset="77"/>
                <a:cs typeface="Avenir Light" panose="020B0402020203020204" pitchFamily="34" charset="77"/>
              </a:defRPr>
            </a:lvl1pPr>
            <a:lvl2pPr marL="571500" lvl="1" indent="0">
              <a:spcBef>
                <a:spcPts val="0"/>
              </a:spcBef>
              <a:spcAft>
                <a:spcPts val="0"/>
              </a:spcAft>
              <a:buSzPts val="1800"/>
              <a:buNone/>
              <a:defRPr/>
            </a:lvl2pPr>
            <a:lvl3pPr marL="1371600" lvl="2" indent="-342900">
              <a:spcBef>
                <a:spcPts val="0"/>
              </a:spcBef>
              <a:spcAft>
                <a:spcPts val="0"/>
              </a:spcAft>
              <a:buSzPts val="1800"/>
              <a:buChar char="■"/>
              <a:defRPr/>
            </a:lvl3pPr>
            <a:lvl4pPr marL="1485900" lvl="3" indent="0">
              <a:spcBef>
                <a:spcPts val="0"/>
              </a:spcBef>
              <a:spcAft>
                <a:spcPts val="0"/>
              </a:spcAft>
              <a:buSzPts val="1800"/>
              <a:buNone/>
              <a:defRPr/>
            </a:lvl4pPr>
            <a:lvl5pPr marL="2286000" lvl="4" indent="-342900">
              <a:spcBef>
                <a:spcPts val="0"/>
              </a:spcBef>
              <a:spcAft>
                <a:spcPts val="0"/>
              </a:spcAft>
              <a:buSzPts val="1800"/>
              <a:buChar char="○"/>
              <a:defRPr/>
            </a:lvl5pPr>
            <a:lvl6pPr marL="2400300" lvl="5" indent="0">
              <a:spcBef>
                <a:spcPts val="0"/>
              </a:spcBef>
              <a:spcAft>
                <a:spcPts val="0"/>
              </a:spcAft>
              <a:buSzPts val="1800"/>
              <a:buNone/>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lang="en-US" dirty="0"/>
          </a:p>
        </p:txBody>
      </p:sp>
      <p:pic>
        <p:nvPicPr>
          <p:cNvPr id="10" name="Picture 9" descr="colorbar.pn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8994985" y="0"/>
            <a:ext cx="149015" cy="5143500"/>
          </a:xfrm>
          <a:prstGeom prst="rect">
            <a:avLst/>
          </a:prstGeom>
        </p:spPr>
      </p:pic>
      <p:sp>
        <p:nvSpPr>
          <p:cNvPr id="15" name="Title 1"/>
          <p:cNvSpPr>
            <a:spLocks noGrp="1"/>
          </p:cNvSpPr>
          <p:nvPr>
            <p:ph type="ctrTitle"/>
          </p:nvPr>
        </p:nvSpPr>
        <p:spPr>
          <a:xfrm>
            <a:off x="685804" y="1106389"/>
            <a:ext cx="6644743" cy="694975"/>
          </a:xfrm>
          <a:prstGeom prst="rect">
            <a:avLst/>
          </a:prstGeom>
        </p:spPr>
        <p:txBody>
          <a:bodyPr anchor="b" anchorCtr="0"/>
          <a:lstStyle>
            <a:lvl1pPr algn="l">
              <a:lnSpc>
                <a:spcPct val="100000"/>
              </a:lnSpc>
              <a:defRPr sz="2800" b="1" i="0" spc="-100" baseline="0">
                <a:solidFill>
                  <a:srgbClr val="444444"/>
                </a:solidFill>
                <a:latin typeface="Avenir Roman" panose="02000503020000020003" pitchFamily="2" charset="0"/>
                <a:cs typeface="Avenir Roman" panose="02000503020000020003" pitchFamily="2" charset="0"/>
              </a:defRPr>
            </a:lvl1pPr>
          </a:lstStyle>
          <a:p>
            <a:endParaRPr lang="en-US" dirty="0"/>
          </a:p>
        </p:txBody>
      </p:sp>
    </p:spTree>
    <p:extLst>
      <p:ext uri="{BB962C8B-B14F-4D97-AF65-F5344CB8AC3E}">
        <p14:creationId xmlns:p14="http://schemas.microsoft.com/office/powerpoint/2010/main" val="217829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s">
    <p:spTree>
      <p:nvGrpSpPr>
        <p:cNvPr id="1" name=""/>
        <p:cNvGrpSpPr/>
        <p:nvPr/>
      </p:nvGrpSpPr>
      <p:grpSpPr>
        <a:xfrm>
          <a:off x="0" y="0"/>
          <a:ext cx="0" cy="0"/>
          <a:chOff x="0" y="0"/>
          <a:chExt cx="0" cy="0"/>
        </a:xfrm>
      </p:grpSpPr>
      <p:pic>
        <p:nvPicPr>
          <p:cNvPr id="9" name="Picture 8" descr="logo-fullcolor-small.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0770" y="4493928"/>
            <a:ext cx="910067" cy="480060"/>
          </a:xfrm>
          <a:prstGeom prst="rect">
            <a:avLst/>
          </a:prstGeom>
        </p:spPr>
      </p:pic>
      <p:pic>
        <p:nvPicPr>
          <p:cNvPr id="11" name="Picture 10" descr="colorbar.pn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8994985" y="0"/>
            <a:ext cx="149015" cy="5143500"/>
          </a:xfrm>
          <a:prstGeom prst="rect">
            <a:avLst/>
          </a:prstGeom>
        </p:spPr>
      </p:pic>
      <p:sp>
        <p:nvSpPr>
          <p:cNvPr id="15" name="Shape 29"/>
          <p:cNvSpPr txBox="1">
            <a:spLocks noGrp="1"/>
          </p:cNvSpPr>
          <p:nvPr>
            <p:ph type="body" idx="10"/>
          </p:nvPr>
        </p:nvSpPr>
        <p:spPr>
          <a:xfrm>
            <a:off x="3244614" y="1810771"/>
            <a:ext cx="2446867" cy="2399479"/>
          </a:xfrm>
          <a:prstGeom prst="rect">
            <a:avLst/>
          </a:prstGeom>
        </p:spPr>
        <p:txBody>
          <a:bodyPr spcFirstLastPara="1" wrap="square" lIns="91425" tIns="91425" rIns="91425" bIns="91425" anchor="t" anchorCtr="0"/>
          <a:lstStyle>
            <a:lvl1pPr marL="0" lvl="0" indent="-342900">
              <a:lnSpc>
                <a:spcPts val="2000"/>
              </a:lnSpc>
              <a:spcBef>
                <a:spcPts val="600"/>
              </a:spcBef>
              <a:spcAft>
                <a:spcPts val="0"/>
              </a:spcAft>
              <a:buClr>
                <a:srgbClr val="43A0AF"/>
              </a:buClr>
              <a:buSzPts val="1800"/>
              <a:buChar char="●"/>
              <a:defRPr sz="1400" b="0" i="0">
                <a:solidFill>
                  <a:schemeClr val="tx1">
                    <a:lumMod val="65000"/>
                    <a:lumOff val="35000"/>
                  </a:schemeClr>
                </a:solidFill>
                <a:latin typeface="Avenir Light" panose="020B0402020203020204" pitchFamily="34" charset="77"/>
                <a:cs typeface="Avenir Light" panose="020B0402020203020204" pitchFamily="34" charset="77"/>
              </a:defRPr>
            </a:lvl1pPr>
            <a:lvl2pPr marL="571500" lvl="1" indent="0">
              <a:spcBef>
                <a:spcPts val="0"/>
              </a:spcBef>
              <a:spcAft>
                <a:spcPts val="0"/>
              </a:spcAft>
              <a:buSzPts val="1800"/>
              <a:buNone/>
              <a:defRPr/>
            </a:lvl2pPr>
            <a:lvl3pPr marL="1371600" lvl="2" indent="-342900">
              <a:spcBef>
                <a:spcPts val="0"/>
              </a:spcBef>
              <a:spcAft>
                <a:spcPts val="0"/>
              </a:spcAft>
              <a:buSzPts val="1800"/>
              <a:buChar char="■"/>
              <a:defRPr/>
            </a:lvl3pPr>
            <a:lvl4pPr marL="1485900" lvl="3" indent="0">
              <a:spcBef>
                <a:spcPts val="0"/>
              </a:spcBef>
              <a:spcAft>
                <a:spcPts val="0"/>
              </a:spcAft>
              <a:buSzPts val="1800"/>
              <a:buNone/>
              <a:defRPr/>
            </a:lvl4pPr>
            <a:lvl5pPr marL="2286000" lvl="4" indent="-342900">
              <a:spcBef>
                <a:spcPts val="0"/>
              </a:spcBef>
              <a:spcAft>
                <a:spcPts val="0"/>
              </a:spcAft>
              <a:buSzPts val="1800"/>
              <a:buChar char="○"/>
              <a:defRPr/>
            </a:lvl5pPr>
            <a:lvl6pPr marL="2400300" lvl="5" indent="0">
              <a:spcBef>
                <a:spcPts val="0"/>
              </a:spcBef>
              <a:spcAft>
                <a:spcPts val="0"/>
              </a:spcAft>
              <a:buSzPts val="1800"/>
              <a:buNone/>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lang="en-US" dirty="0"/>
          </a:p>
        </p:txBody>
      </p:sp>
      <p:sp>
        <p:nvSpPr>
          <p:cNvPr id="16" name="Shape 29"/>
          <p:cNvSpPr txBox="1">
            <a:spLocks noGrp="1"/>
          </p:cNvSpPr>
          <p:nvPr>
            <p:ph type="body" idx="11"/>
          </p:nvPr>
        </p:nvSpPr>
        <p:spPr>
          <a:xfrm>
            <a:off x="5794022" y="1810771"/>
            <a:ext cx="2446867" cy="2399479"/>
          </a:xfrm>
          <a:prstGeom prst="rect">
            <a:avLst/>
          </a:prstGeom>
        </p:spPr>
        <p:txBody>
          <a:bodyPr spcFirstLastPara="1" wrap="square" lIns="91425" tIns="91425" rIns="91425" bIns="91425" anchor="t" anchorCtr="0"/>
          <a:lstStyle>
            <a:lvl1pPr marL="0" lvl="0" indent="-342900">
              <a:lnSpc>
                <a:spcPts val="2000"/>
              </a:lnSpc>
              <a:spcBef>
                <a:spcPts val="600"/>
              </a:spcBef>
              <a:spcAft>
                <a:spcPts val="0"/>
              </a:spcAft>
              <a:buClr>
                <a:srgbClr val="43A0AF"/>
              </a:buClr>
              <a:buSzPts val="1800"/>
              <a:buChar char="●"/>
              <a:defRPr sz="1400" b="0" i="0">
                <a:solidFill>
                  <a:schemeClr val="tx1">
                    <a:lumMod val="65000"/>
                    <a:lumOff val="35000"/>
                  </a:schemeClr>
                </a:solidFill>
                <a:latin typeface="Avenir Light" panose="020B0402020203020204" pitchFamily="34" charset="77"/>
                <a:cs typeface="Avenir Light" panose="020B0402020203020204" pitchFamily="34" charset="77"/>
              </a:defRPr>
            </a:lvl1pPr>
            <a:lvl2pPr marL="571500" lvl="1" indent="0">
              <a:spcBef>
                <a:spcPts val="0"/>
              </a:spcBef>
              <a:spcAft>
                <a:spcPts val="0"/>
              </a:spcAft>
              <a:buSzPts val="1800"/>
              <a:buNone/>
              <a:defRPr/>
            </a:lvl2pPr>
            <a:lvl3pPr marL="1371600" lvl="2" indent="-342900">
              <a:spcBef>
                <a:spcPts val="0"/>
              </a:spcBef>
              <a:spcAft>
                <a:spcPts val="0"/>
              </a:spcAft>
              <a:buSzPts val="1800"/>
              <a:buChar char="■"/>
              <a:defRPr/>
            </a:lvl3pPr>
            <a:lvl4pPr marL="1485900" lvl="3" indent="0">
              <a:spcBef>
                <a:spcPts val="0"/>
              </a:spcBef>
              <a:spcAft>
                <a:spcPts val="0"/>
              </a:spcAft>
              <a:buSzPts val="1800"/>
              <a:buNone/>
              <a:defRPr/>
            </a:lvl4pPr>
            <a:lvl5pPr marL="2286000" lvl="4" indent="-342900">
              <a:spcBef>
                <a:spcPts val="0"/>
              </a:spcBef>
              <a:spcAft>
                <a:spcPts val="0"/>
              </a:spcAft>
              <a:buSzPts val="1800"/>
              <a:buChar char="○"/>
              <a:defRPr/>
            </a:lvl5pPr>
            <a:lvl6pPr marL="2400300" lvl="5" indent="0">
              <a:spcBef>
                <a:spcPts val="0"/>
              </a:spcBef>
              <a:spcAft>
                <a:spcPts val="0"/>
              </a:spcAft>
              <a:buSzPts val="1800"/>
              <a:buNone/>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lang="en-US" dirty="0"/>
          </a:p>
        </p:txBody>
      </p:sp>
      <p:sp>
        <p:nvSpPr>
          <p:cNvPr id="17" name="Title 1"/>
          <p:cNvSpPr>
            <a:spLocks noGrp="1"/>
          </p:cNvSpPr>
          <p:nvPr>
            <p:ph type="ctrTitle"/>
          </p:nvPr>
        </p:nvSpPr>
        <p:spPr>
          <a:xfrm>
            <a:off x="685804" y="1106389"/>
            <a:ext cx="6644743" cy="694975"/>
          </a:xfrm>
          <a:prstGeom prst="rect">
            <a:avLst/>
          </a:prstGeom>
        </p:spPr>
        <p:txBody>
          <a:bodyPr anchor="b" anchorCtr="0"/>
          <a:lstStyle>
            <a:lvl1pPr algn="l">
              <a:lnSpc>
                <a:spcPct val="100000"/>
              </a:lnSpc>
              <a:defRPr sz="2800" b="1" i="0" spc="-100" baseline="0">
                <a:solidFill>
                  <a:srgbClr val="444444"/>
                </a:solidFill>
                <a:latin typeface="Avenir Roman" panose="02000503020000020003" pitchFamily="2" charset="0"/>
                <a:cs typeface="Avenir Roman" panose="02000503020000020003" pitchFamily="2" charset="0"/>
              </a:defRPr>
            </a:lvl1pPr>
          </a:lstStyle>
          <a:p>
            <a:endParaRPr lang="en-US" dirty="0"/>
          </a:p>
        </p:txBody>
      </p:sp>
      <p:sp>
        <p:nvSpPr>
          <p:cNvPr id="18" name="Shape 29"/>
          <p:cNvSpPr txBox="1">
            <a:spLocks noGrp="1"/>
          </p:cNvSpPr>
          <p:nvPr>
            <p:ph type="body" idx="12"/>
          </p:nvPr>
        </p:nvSpPr>
        <p:spPr>
          <a:xfrm>
            <a:off x="685804" y="1810771"/>
            <a:ext cx="2446867" cy="2399479"/>
          </a:xfrm>
          <a:prstGeom prst="rect">
            <a:avLst/>
          </a:prstGeom>
        </p:spPr>
        <p:txBody>
          <a:bodyPr spcFirstLastPara="1" wrap="square" lIns="91425" tIns="91425" rIns="91425" bIns="91425" anchor="t" anchorCtr="0"/>
          <a:lstStyle>
            <a:lvl1pPr marL="0" lvl="0" indent="-342900">
              <a:lnSpc>
                <a:spcPts val="2000"/>
              </a:lnSpc>
              <a:spcBef>
                <a:spcPts val="600"/>
              </a:spcBef>
              <a:spcAft>
                <a:spcPts val="0"/>
              </a:spcAft>
              <a:buClr>
                <a:srgbClr val="43A0AF"/>
              </a:buClr>
              <a:buSzPts val="1800"/>
              <a:buChar char="●"/>
              <a:defRPr sz="1400" b="0" i="0">
                <a:solidFill>
                  <a:schemeClr val="tx1">
                    <a:lumMod val="65000"/>
                    <a:lumOff val="35000"/>
                  </a:schemeClr>
                </a:solidFill>
                <a:latin typeface="Avenir Light" panose="020B0402020203020204" pitchFamily="34" charset="77"/>
                <a:cs typeface="Avenir Light" panose="020B0402020203020204" pitchFamily="34" charset="77"/>
              </a:defRPr>
            </a:lvl1pPr>
            <a:lvl2pPr marL="571500" lvl="1" indent="0">
              <a:spcBef>
                <a:spcPts val="0"/>
              </a:spcBef>
              <a:spcAft>
                <a:spcPts val="0"/>
              </a:spcAft>
              <a:buSzPts val="1800"/>
              <a:buNone/>
              <a:defRPr/>
            </a:lvl2pPr>
            <a:lvl3pPr marL="1371600" lvl="2" indent="-342900">
              <a:spcBef>
                <a:spcPts val="0"/>
              </a:spcBef>
              <a:spcAft>
                <a:spcPts val="0"/>
              </a:spcAft>
              <a:buSzPts val="1800"/>
              <a:buChar char="■"/>
              <a:defRPr/>
            </a:lvl3pPr>
            <a:lvl4pPr marL="1485900" lvl="3" indent="0">
              <a:spcBef>
                <a:spcPts val="0"/>
              </a:spcBef>
              <a:spcAft>
                <a:spcPts val="0"/>
              </a:spcAft>
              <a:buSzPts val="1800"/>
              <a:buNone/>
              <a:defRPr/>
            </a:lvl4pPr>
            <a:lvl5pPr marL="2286000" lvl="4" indent="-342900">
              <a:spcBef>
                <a:spcPts val="0"/>
              </a:spcBef>
              <a:spcAft>
                <a:spcPts val="0"/>
              </a:spcAft>
              <a:buSzPts val="1800"/>
              <a:buChar char="○"/>
              <a:defRPr/>
            </a:lvl5pPr>
            <a:lvl6pPr marL="2400300" lvl="5" indent="0">
              <a:spcBef>
                <a:spcPts val="0"/>
              </a:spcBef>
              <a:spcAft>
                <a:spcPts val="0"/>
              </a:spcAft>
              <a:buSzPts val="1800"/>
              <a:buNone/>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lang="en-US" dirty="0"/>
          </a:p>
        </p:txBody>
      </p:sp>
    </p:spTree>
    <p:extLst>
      <p:ext uri="{BB962C8B-B14F-4D97-AF65-F5344CB8AC3E}">
        <p14:creationId xmlns:p14="http://schemas.microsoft.com/office/powerpoint/2010/main" val="2286681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Column image">
    <p:spTree>
      <p:nvGrpSpPr>
        <p:cNvPr id="1" name=""/>
        <p:cNvGrpSpPr/>
        <p:nvPr/>
      </p:nvGrpSpPr>
      <p:grpSpPr>
        <a:xfrm>
          <a:off x="0" y="0"/>
          <a:ext cx="0" cy="0"/>
          <a:chOff x="0" y="0"/>
          <a:chExt cx="0" cy="0"/>
        </a:xfrm>
      </p:grpSpPr>
      <p:pic>
        <p:nvPicPr>
          <p:cNvPr id="3" name="Picture 2" descr="logo-fullcolor-small.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0770" y="4493928"/>
            <a:ext cx="910067" cy="480060"/>
          </a:xfrm>
          <a:prstGeom prst="rect">
            <a:avLst/>
          </a:prstGeom>
        </p:spPr>
      </p:pic>
      <p:pic>
        <p:nvPicPr>
          <p:cNvPr id="7" name="Picture 6" descr="colorbar.pn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8994985" y="0"/>
            <a:ext cx="149015" cy="5143500"/>
          </a:xfrm>
          <a:prstGeom prst="rect">
            <a:avLst/>
          </a:prstGeom>
        </p:spPr>
      </p:pic>
      <p:sp>
        <p:nvSpPr>
          <p:cNvPr id="11" name="Shape 29"/>
          <p:cNvSpPr txBox="1">
            <a:spLocks noGrp="1"/>
          </p:cNvSpPr>
          <p:nvPr>
            <p:ph type="body" idx="1"/>
          </p:nvPr>
        </p:nvSpPr>
        <p:spPr>
          <a:xfrm>
            <a:off x="685800" y="1802361"/>
            <a:ext cx="4751681" cy="2227806"/>
          </a:xfrm>
          <a:prstGeom prst="rect">
            <a:avLst/>
          </a:prstGeom>
        </p:spPr>
        <p:txBody>
          <a:bodyPr spcFirstLastPara="1" wrap="square" lIns="91425" tIns="91425" rIns="91425" bIns="91425" anchor="t" anchorCtr="0"/>
          <a:lstStyle>
            <a:lvl1pPr marL="0" lvl="0" indent="-342900">
              <a:lnSpc>
                <a:spcPts val="2200"/>
              </a:lnSpc>
              <a:spcBef>
                <a:spcPts val="600"/>
              </a:spcBef>
              <a:spcAft>
                <a:spcPts val="0"/>
              </a:spcAft>
              <a:buClr>
                <a:srgbClr val="43A0AF"/>
              </a:buClr>
              <a:buSzPts val="1800"/>
              <a:buChar char="●"/>
              <a:defRPr sz="1600" b="0" i="0">
                <a:solidFill>
                  <a:schemeClr val="tx1">
                    <a:lumMod val="65000"/>
                    <a:lumOff val="35000"/>
                  </a:schemeClr>
                </a:solidFill>
                <a:latin typeface="Avenir Light" panose="020B0402020203020204" pitchFamily="34" charset="77"/>
                <a:cs typeface="Avenir Light" panose="020B0402020203020204" pitchFamily="34" charset="77"/>
              </a:defRPr>
            </a:lvl1pPr>
            <a:lvl2pPr marL="571500" lvl="1" indent="0">
              <a:spcBef>
                <a:spcPts val="0"/>
              </a:spcBef>
              <a:spcAft>
                <a:spcPts val="0"/>
              </a:spcAft>
              <a:buSzPts val="1800"/>
              <a:buNone/>
              <a:defRPr/>
            </a:lvl2pPr>
            <a:lvl3pPr marL="1371600" lvl="2" indent="-342900">
              <a:spcBef>
                <a:spcPts val="0"/>
              </a:spcBef>
              <a:spcAft>
                <a:spcPts val="0"/>
              </a:spcAft>
              <a:buSzPts val="1800"/>
              <a:buChar char="■"/>
              <a:defRPr/>
            </a:lvl3pPr>
            <a:lvl4pPr marL="1485900" lvl="3" indent="0">
              <a:spcBef>
                <a:spcPts val="0"/>
              </a:spcBef>
              <a:spcAft>
                <a:spcPts val="0"/>
              </a:spcAft>
              <a:buSzPts val="1800"/>
              <a:buNone/>
              <a:defRPr/>
            </a:lvl4pPr>
            <a:lvl5pPr marL="2286000" lvl="4" indent="-342900">
              <a:spcBef>
                <a:spcPts val="0"/>
              </a:spcBef>
              <a:spcAft>
                <a:spcPts val="0"/>
              </a:spcAft>
              <a:buSzPts val="1800"/>
              <a:buChar char="○"/>
              <a:defRPr/>
            </a:lvl5pPr>
            <a:lvl6pPr marL="2400300" lvl="5" indent="0">
              <a:spcBef>
                <a:spcPts val="0"/>
              </a:spcBef>
              <a:spcAft>
                <a:spcPts val="0"/>
              </a:spcAft>
              <a:buSzPts val="1800"/>
              <a:buNone/>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lang="en-US" dirty="0"/>
          </a:p>
        </p:txBody>
      </p:sp>
      <p:sp>
        <p:nvSpPr>
          <p:cNvPr id="12" name="Title 1"/>
          <p:cNvSpPr>
            <a:spLocks noGrp="1"/>
          </p:cNvSpPr>
          <p:nvPr>
            <p:ph type="ctrTitle"/>
          </p:nvPr>
        </p:nvSpPr>
        <p:spPr>
          <a:xfrm>
            <a:off x="685805" y="1106389"/>
            <a:ext cx="4751680" cy="694975"/>
          </a:xfrm>
          <a:prstGeom prst="rect">
            <a:avLst/>
          </a:prstGeom>
        </p:spPr>
        <p:txBody>
          <a:bodyPr anchor="b" anchorCtr="0"/>
          <a:lstStyle>
            <a:lvl1pPr algn="l">
              <a:lnSpc>
                <a:spcPct val="100000"/>
              </a:lnSpc>
              <a:defRPr sz="2800" b="1" i="0" spc="-100" baseline="0">
                <a:solidFill>
                  <a:srgbClr val="444444"/>
                </a:solidFill>
                <a:latin typeface="Avenir Roman" panose="02000503020000020003" pitchFamily="2" charset="0"/>
                <a:cs typeface="Avenir Roman" panose="02000503020000020003" pitchFamily="2" charset="0"/>
              </a:defRPr>
            </a:lvl1pPr>
          </a:lstStyle>
          <a:p>
            <a:endParaRPr lang="en-US" dirty="0"/>
          </a:p>
        </p:txBody>
      </p:sp>
      <p:sp>
        <p:nvSpPr>
          <p:cNvPr id="10" name="Picture Placeholder 2"/>
          <p:cNvSpPr>
            <a:spLocks noGrp="1"/>
          </p:cNvSpPr>
          <p:nvPr>
            <p:ph type="pic" sz="quarter" idx="14" hasCustomPrompt="1"/>
          </p:nvPr>
        </p:nvSpPr>
        <p:spPr>
          <a:xfrm>
            <a:off x="5644444" y="5607"/>
            <a:ext cx="3499556" cy="5137894"/>
          </a:xfrm>
          <a:prstGeom prst="rect">
            <a:avLst/>
          </a:prstGeom>
        </p:spPr>
        <p:txBody>
          <a:bodyPr vert="horz" anchor="t" anchorCtr="0"/>
          <a:lstStyle>
            <a:lvl1pPr marL="0" indent="0" algn="ctr">
              <a:buNone/>
              <a:defRPr sz="2000" b="1" baseline="0">
                <a:solidFill>
                  <a:srgbClr val="FF0000"/>
                </a:solidFill>
                <a:latin typeface="Avenir Roman" panose="02000503020000020003" pitchFamily="2" charset="0"/>
              </a:defRPr>
            </a:lvl1pPr>
          </a:lstStyle>
          <a:p>
            <a:r>
              <a:rPr lang="en-US" dirty="0"/>
              <a:t>Image goes here</a:t>
            </a:r>
          </a:p>
        </p:txBody>
      </p:sp>
    </p:spTree>
    <p:extLst>
      <p:ext uri="{BB962C8B-B14F-4D97-AF65-F5344CB8AC3E}">
        <p14:creationId xmlns:p14="http://schemas.microsoft.com/office/powerpoint/2010/main" val="39444923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umns image">
    <p:spTree>
      <p:nvGrpSpPr>
        <p:cNvPr id="1" name=""/>
        <p:cNvGrpSpPr/>
        <p:nvPr/>
      </p:nvGrpSpPr>
      <p:grpSpPr>
        <a:xfrm>
          <a:off x="0" y="0"/>
          <a:ext cx="0" cy="0"/>
          <a:chOff x="0" y="0"/>
          <a:chExt cx="0" cy="0"/>
        </a:xfrm>
      </p:grpSpPr>
      <p:pic>
        <p:nvPicPr>
          <p:cNvPr id="3" name="Picture 2" descr="logo-fullcolor-small.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0770" y="4493928"/>
            <a:ext cx="910067" cy="480060"/>
          </a:xfrm>
          <a:prstGeom prst="rect">
            <a:avLst/>
          </a:prstGeom>
        </p:spPr>
      </p:pic>
      <p:pic>
        <p:nvPicPr>
          <p:cNvPr id="7" name="Picture 6" descr="colorbar.pn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8994985" y="0"/>
            <a:ext cx="149015" cy="5143500"/>
          </a:xfrm>
          <a:prstGeom prst="rect">
            <a:avLst/>
          </a:prstGeom>
        </p:spPr>
      </p:pic>
      <p:sp>
        <p:nvSpPr>
          <p:cNvPr id="12" name="Shape 29"/>
          <p:cNvSpPr txBox="1">
            <a:spLocks noGrp="1"/>
          </p:cNvSpPr>
          <p:nvPr>
            <p:ph type="body" idx="14"/>
          </p:nvPr>
        </p:nvSpPr>
        <p:spPr>
          <a:xfrm>
            <a:off x="685800" y="1809724"/>
            <a:ext cx="2362200" cy="2502126"/>
          </a:xfrm>
          <a:prstGeom prst="rect">
            <a:avLst/>
          </a:prstGeom>
        </p:spPr>
        <p:txBody>
          <a:bodyPr spcFirstLastPara="1" wrap="square" lIns="91425" tIns="91425" rIns="91425" bIns="91425" anchor="t" anchorCtr="0"/>
          <a:lstStyle>
            <a:lvl1pPr marL="0" lvl="0" indent="-342900">
              <a:lnSpc>
                <a:spcPts val="2000"/>
              </a:lnSpc>
              <a:spcBef>
                <a:spcPts val="600"/>
              </a:spcBef>
              <a:spcAft>
                <a:spcPts val="0"/>
              </a:spcAft>
              <a:buClr>
                <a:srgbClr val="43A0AF"/>
              </a:buClr>
              <a:buSzPts val="1800"/>
              <a:buChar char="●"/>
              <a:defRPr sz="1400" b="0" i="0">
                <a:solidFill>
                  <a:schemeClr val="tx1">
                    <a:lumMod val="65000"/>
                    <a:lumOff val="35000"/>
                  </a:schemeClr>
                </a:solidFill>
                <a:latin typeface="Avenir Light" panose="020B0402020203020204" pitchFamily="34" charset="77"/>
                <a:cs typeface="Avenir Light" panose="020B0402020203020204" pitchFamily="34" charset="77"/>
              </a:defRPr>
            </a:lvl1pPr>
            <a:lvl2pPr marL="571500" lvl="1" indent="0">
              <a:spcBef>
                <a:spcPts val="0"/>
              </a:spcBef>
              <a:spcAft>
                <a:spcPts val="0"/>
              </a:spcAft>
              <a:buSzPts val="1800"/>
              <a:buNone/>
              <a:defRPr/>
            </a:lvl2pPr>
            <a:lvl3pPr marL="1371600" lvl="2" indent="-342900">
              <a:spcBef>
                <a:spcPts val="0"/>
              </a:spcBef>
              <a:spcAft>
                <a:spcPts val="0"/>
              </a:spcAft>
              <a:buSzPts val="1800"/>
              <a:buChar char="■"/>
              <a:defRPr/>
            </a:lvl3pPr>
            <a:lvl4pPr marL="1485900" lvl="3" indent="0">
              <a:spcBef>
                <a:spcPts val="0"/>
              </a:spcBef>
              <a:spcAft>
                <a:spcPts val="0"/>
              </a:spcAft>
              <a:buSzPts val="1800"/>
              <a:buNone/>
              <a:defRPr/>
            </a:lvl4pPr>
            <a:lvl5pPr marL="2286000" lvl="4" indent="-342900">
              <a:spcBef>
                <a:spcPts val="0"/>
              </a:spcBef>
              <a:spcAft>
                <a:spcPts val="0"/>
              </a:spcAft>
              <a:buSzPts val="1800"/>
              <a:buChar char="○"/>
              <a:defRPr/>
            </a:lvl5pPr>
            <a:lvl6pPr marL="2400300" lvl="5" indent="0">
              <a:spcBef>
                <a:spcPts val="0"/>
              </a:spcBef>
              <a:spcAft>
                <a:spcPts val="0"/>
              </a:spcAft>
              <a:buSzPts val="1800"/>
              <a:buNone/>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lang="en-US" dirty="0"/>
          </a:p>
        </p:txBody>
      </p:sp>
      <p:sp>
        <p:nvSpPr>
          <p:cNvPr id="13" name="Title 1"/>
          <p:cNvSpPr>
            <a:spLocks noGrp="1"/>
          </p:cNvSpPr>
          <p:nvPr>
            <p:ph type="ctrTitle"/>
          </p:nvPr>
        </p:nvSpPr>
        <p:spPr>
          <a:xfrm>
            <a:off x="685804" y="1106389"/>
            <a:ext cx="4817529" cy="694975"/>
          </a:xfrm>
          <a:prstGeom prst="rect">
            <a:avLst/>
          </a:prstGeom>
        </p:spPr>
        <p:txBody>
          <a:bodyPr anchor="b" anchorCtr="0"/>
          <a:lstStyle>
            <a:lvl1pPr algn="l">
              <a:lnSpc>
                <a:spcPct val="100000"/>
              </a:lnSpc>
              <a:defRPr sz="2800" b="1" i="0" spc="-100" baseline="0">
                <a:solidFill>
                  <a:srgbClr val="444444"/>
                </a:solidFill>
                <a:latin typeface="Avenir Roman" panose="02000503020000020003" pitchFamily="2" charset="0"/>
                <a:cs typeface="Avenir Roman" panose="02000503020000020003" pitchFamily="2" charset="0"/>
              </a:defRPr>
            </a:lvl1pPr>
          </a:lstStyle>
          <a:p>
            <a:endParaRPr lang="en-US" dirty="0"/>
          </a:p>
        </p:txBody>
      </p:sp>
      <p:sp>
        <p:nvSpPr>
          <p:cNvPr id="16" name="Shape 29"/>
          <p:cNvSpPr txBox="1">
            <a:spLocks noGrp="1"/>
          </p:cNvSpPr>
          <p:nvPr>
            <p:ph type="body" idx="15"/>
          </p:nvPr>
        </p:nvSpPr>
        <p:spPr>
          <a:xfrm>
            <a:off x="3141133" y="1809724"/>
            <a:ext cx="2362200" cy="2502126"/>
          </a:xfrm>
          <a:prstGeom prst="rect">
            <a:avLst/>
          </a:prstGeom>
        </p:spPr>
        <p:txBody>
          <a:bodyPr spcFirstLastPara="1" wrap="square" lIns="91425" tIns="91425" rIns="91425" bIns="91425" anchor="t" anchorCtr="0"/>
          <a:lstStyle>
            <a:lvl1pPr marL="0" lvl="0" indent="-342900">
              <a:lnSpc>
                <a:spcPts val="2000"/>
              </a:lnSpc>
              <a:spcBef>
                <a:spcPts val="600"/>
              </a:spcBef>
              <a:spcAft>
                <a:spcPts val="0"/>
              </a:spcAft>
              <a:buClr>
                <a:srgbClr val="43A0AF"/>
              </a:buClr>
              <a:buSzPts val="1800"/>
              <a:buChar char="●"/>
              <a:defRPr sz="1400" b="0" i="0">
                <a:solidFill>
                  <a:schemeClr val="tx1">
                    <a:lumMod val="65000"/>
                    <a:lumOff val="35000"/>
                  </a:schemeClr>
                </a:solidFill>
                <a:latin typeface="Avenir Light" panose="020B0402020203020204" pitchFamily="34" charset="77"/>
                <a:cs typeface="Avenir Light" panose="020B0402020203020204" pitchFamily="34" charset="77"/>
              </a:defRPr>
            </a:lvl1pPr>
            <a:lvl2pPr marL="571500" lvl="1" indent="0">
              <a:spcBef>
                <a:spcPts val="0"/>
              </a:spcBef>
              <a:spcAft>
                <a:spcPts val="0"/>
              </a:spcAft>
              <a:buSzPts val="1800"/>
              <a:buNone/>
              <a:defRPr/>
            </a:lvl2pPr>
            <a:lvl3pPr marL="1371600" lvl="2" indent="-342900">
              <a:spcBef>
                <a:spcPts val="0"/>
              </a:spcBef>
              <a:spcAft>
                <a:spcPts val="0"/>
              </a:spcAft>
              <a:buSzPts val="1800"/>
              <a:buChar char="■"/>
              <a:defRPr/>
            </a:lvl3pPr>
            <a:lvl4pPr marL="1485900" lvl="3" indent="0">
              <a:spcBef>
                <a:spcPts val="0"/>
              </a:spcBef>
              <a:spcAft>
                <a:spcPts val="0"/>
              </a:spcAft>
              <a:buSzPts val="1800"/>
              <a:buNone/>
              <a:defRPr/>
            </a:lvl4pPr>
            <a:lvl5pPr marL="2286000" lvl="4" indent="-342900">
              <a:spcBef>
                <a:spcPts val="0"/>
              </a:spcBef>
              <a:spcAft>
                <a:spcPts val="0"/>
              </a:spcAft>
              <a:buSzPts val="1800"/>
              <a:buChar char="○"/>
              <a:defRPr/>
            </a:lvl5pPr>
            <a:lvl6pPr marL="2400300" lvl="5" indent="0">
              <a:spcBef>
                <a:spcPts val="0"/>
              </a:spcBef>
              <a:spcAft>
                <a:spcPts val="0"/>
              </a:spcAft>
              <a:buSzPts val="1800"/>
              <a:buNone/>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lang="en-US" dirty="0"/>
          </a:p>
        </p:txBody>
      </p:sp>
      <p:sp>
        <p:nvSpPr>
          <p:cNvPr id="10" name="Picture Placeholder 2"/>
          <p:cNvSpPr>
            <a:spLocks noGrp="1"/>
          </p:cNvSpPr>
          <p:nvPr>
            <p:ph type="pic" sz="quarter" idx="16" hasCustomPrompt="1"/>
          </p:nvPr>
        </p:nvSpPr>
        <p:spPr>
          <a:xfrm>
            <a:off x="5644444" y="5607"/>
            <a:ext cx="3499556" cy="5137894"/>
          </a:xfrm>
          <a:prstGeom prst="rect">
            <a:avLst/>
          </a:prstGeom>
        </p:spPr>
        <p:txBody>
          <a:bodyPr vert="horz" anchor="t" anchorCtr="0"/>
          <a:lstStyle>
            <a:lvl1pPr marL="0" indent="0" algn="ctr">
              <a:buNone/>
              <a:defRPr sz="2000" b="1" baseline="0">
                <a:solidFill>
                  <a:srgbClr val="FF0000"/>
                </a:solidFill>
                <a:latin typeface="Avenir Roman" panose="02000503020000020003" pitchFamily="2" charset="0"/>
              </a:defRPr>
            </a:lvl1pPr>
          </a:lstStyle>
          <a:p>
            <a:r>
              <a:rPr lang="en-US" dirty="0"/>
              <a:t>Image goes here</a:t>
            </a:r>
          </a:p>
        </p:txBody>
      </p:sp>
    </p:spTree>
    <p:extLst>
      <p:ext uri="{BB962C8B-B14F-4D97-AF65-F5344CB8AC3E}">
        <p14:creationId xmlns:p14="http://schemas.microsoft.com/office/powerpoint/2010/main" val="629378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1 Column image">
    <p:spTree>
      <p:nvGrpSpPr>
        <p:cNvPr id="1" name=""/>
        <p:cNvGrpSpPr/>
        <p:nvPr/>
      </p:nvGrpSpPr>
      <p:grpSpPr>
        <a:xfrm>
          <a:off x="0" y="0"/>
          <a:ext cx="0" cy="0"/>
          <a:chOff x="0" y="0"/>
          <a:chExt cx="0" cy="0"/>
        </a:xfrm>
      </p:grpSpPr>
      <p:pic>
        <p:nvPicPr>
          <p:cNvPr id="3" name="Picture 2" descr="logo-fullcolor-small.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0770" y="4493928"/>
            <a:ext cx="910067" cy="480060"/>
          </a:xfrm>
          <a:prstGeom prst="rect">
            <a:avLst/>
          </a:prstGeom>
        </p:spPr>
      </p:pic>
      <p:pic>
        <p:nvPicPr>
          <p:cNvPr id="7" name="Picture 6" descr="colorbar.pn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8994985" y="0"/>
            <a:ext cx="149015" cy="5143500"/>
          </a:xfrm>
          <a:prstGeom prst="rect">
            <a:avLst/>
          </a:prstGeom>
        </p:spPr>
      </p:pic>
      <p:sp>
        <p:nvSpPr>
          <p:cNvPr id="11" name="Shape 29"/>
          <p:cNvSpPr txBox="1">
            <a:spLocks noGrp="1"/>
          </p:cNvSpPr>
          <p:nvPr>
            <p:ph type="body" idx="1"/>
          </p:nvPr>
        </p:nvSpPr>
        <p:spPr>
          <a:xfrm>
            <a:off x="685800" y="1802361"/>
            <a:ext cx="4751681" cy="2227806"/>
          </a:xfrm>
          <a:prstGeom prst="rect">
            <a:avLst/>
          </a:prstGeom>
        </p:spPr>
        <p:txBody>
          <a:bodyPr spcFirstLastPara="1" wrap="square" lIns="91425" tIns="91425" rIns="91425" bIns="91425" anchor="t" anchorCtr="0"/>
          <a:lstStyle>
            <a:lvl1pPr marL="0" lvl="0" indent="-342900">
              <a:lnSpc>
                <a:spcPts val="2200"/>
              </a:lnSpc>
              <a:spcBef>
                <a:spcPts val="600"/>
              </a:spcBef>
              <a:spcAft>
                <a:spcPts val="0"/>
              </a:spcAft>
              <a:buClr>
                <a:srgbClr val="43A0AF"/>
              </a:buClr>
              <a:buSzPts val="1800"/>
              <a:buChar char="●"/>
              <a:defRPr sz="1600" b="0" i="0">
                <a:solidFill>
                  <a:schemeClr val="tx1">
                    <a:lumMod val="65000"/>
                    <a:lumOff val="35000"/>
                  </a:schemeClr>
                </a:solidFill>
                <a:latin typeface="Avenir Light" panose="020B0402020203020204" pitchFamily="34" charset="77"/>
                <a:cs typeface="Avenir Light" panose="020B0402020203020204" pitchFamily="34" charset="77"/>
              </a:defRPr>
            </a:lvl1pPr>
            <a:lvl2pPr marL="571500" lvl="1" indent="0">
              <a:spcBef>
                <a:spcPts val="0"/>
              </a:spcBef>
              <a:spcAft>
                <a:spcPts val="0"/>
              </a:spcAft>
              <a:buSzPts val="1800"/>
              <a:buNone/>
              <a:defRPr/>
            </a:lvl2pPr>
            <a:lvl3pPr marL="1371600" lvl="2" indent="-342900">
              <a:spcBef>
                <a:spcPts val="0"/>
              </a:spcBef>
              <a:spcAft>
                <a:spcPts val="0"/>
              </a:spcAft>
              <a:buSzPts val="1800"/>
              <a:buChar char="■"/>
              <a:defRPr/>
            </a:lvl3pPr>
            <a:lvl4pPr marL="1485900" lvl="3" indent="0">
              <a:spcBef>
                <a:spcPts val="0"/>
              </a:spcBef>
              <a:spcAft>
                <a:spcPts val="0"/>
              </a:spcAft>
              <a:buSzPts val="1800"/>
              <a:buNone/>
              <a:defRPr/>
            </a:lvl4pPr>
            <a:lvl5pPr marL="2286000" lvl="4" indent="-342900">
              <a:spcBef>
                <a:spcPts val="0"/>
              </a:spcBef>
              <a:spcAft>
                <a:spcPts val="0"/>
              </a:spcAft>
              <a:buSzPts val="1800"/>
              <a:buChar char="○"/>
              <a:defRPr/>
            </a:lvl5pPr>
            <a:lvl6pPr marL="2400300" lvl="5" indent="0">
              <a:spcBef>
                <a:spcPts val="0"/>
              </a:spcBef>
              <a:spcAft>
                <a:spcPts val="0"/>
              </a:spcAft>
              <a:buSzPts val="1800"/>
              <a:buNone/>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lang="en-US" dirty="0"/>
          </a:p>
        </p:txBody>
      </p:sp>
      <p:sp>
        <p:nvSpPr>
          <p:cNvPr id="12" name="Title 1"/>
          <p:cNvSpPr>
            <a:spLocks noGrp="1"/>
          </p:cNvSpPr>
          <p:nvPr>
            <p:ph type="ctrTitle"/>
          </p:nvPr>
        </p:nvSpPr>
        <p:spPr>
          <a:xfrm>
            <a:off x="685805" y="1106389"/>
            <a:ext cx="4751680" cy="694975"/>
          </a:xfrm>
          <a:prstGeom prst="rect">
            <a:avLst/>
          </a:prstGeom>
        </p:spPr>
        <p:txBody>
          <a:bodyPr anchor="b" anchorCtr="0"/>
          <a:lstStyle>
            <a:lvl1pPr algn="l">
              <a:lnSpc>
                <a:spcPct val="100000"/>
              </a:lnSpc>
              <a:defRPr sz="2800" b="1" i="0" spc="-100" baseline="0">
                <a:solidFill>
                  <a:srgbClr val="444444"/>
                </a:solidFill>
                <a:latin typeface="Avenir Roman" panose="02000503020000020003" pitchFamily="2" charset="0"/>
                <a:cs typeface="Avenir Roman" panose="02000503020000020003" pitchFamily="2" charset="0"/>
              </a:defRPr>
            </a:lvl1pPr>
          </a:lstStyle>
          <a:p>
            <a:endParaRPr lang="en-US" dirty="0"/>
          </a:p>
        </p:txBody>
      </p:sp>
      <p:sp>
        <p:nvSpPr>
          <p:cNvPr id="15" name="Picture Placeholder 2"/>
          <p:cNvSpPr>
            <a:spLocks noGrp="1"/>
          </p:cNvSpPr>
          <p:nvPr>
            <p:ph type="pic" sz="quarter" idx="14" hasCustomPrompt="1"/>
          </p:nvPr>
        </p:nvSpPr>
        <p:spPr>
          <a:xfrm>
            <a:off x="5644444" y="2257777"/>
            <a:ext cx="3499556" cy="2885723"/>
          </a:xfrm>
          <a:prstGeom prst="rect">
            <a:avLst/>
          </a:prstGeom>
        </p:spPr>
        <p:txBody>
          <a:bodyPr vert="horz" anchor="t" anchorCtr="0"/>
          <a:lstStyle>
            <a:lvl1pPr marL="0" indent="0" algn="ctr">
              <a:buNone/>
              <a:defRPr sz="1200" b="1" baseline="0">
                <a:solidFill>
                  <a:srgbClr val="FF0000"/>
                </a:solidFill>
                <a:latin typeface="Avenir Roman" panose="02000503020000020003" pitchFamily="2" charset="0"/>
              </a:defRPr>
            </a:lvl1pPr>
          </a:lstStyle>
          <a:p>
            <a:r>
              <a:rPr lang="en-US" dirty="0"/>
              <a:t>Image goes here</a:t>
            </a:r>
          </a:p>
        </p:txBody>
      </p:sp>
      <p:sp>
        <p:nvSpPr>
          <p:cNvPr id="17" name="Picture Placeholder 2"/>
          <p:cNvSpPr>
            <a:spLocks noGrp="1"/>
          </p:cNvSpPr>
          <p:nvPr>
            <p:ph type="pic" sz="quarter" idx="15" hasCustomPrompt="1"/>
          </p:nvPr>
        </p:nvSpPr>
        <p:spPr>
          <a:xfrm>
            <a:off x="5644444" y="0"/>
            <a:ext cx="1749778" cy="2257777"/>
          </a:xfrm>
          <a:prstGeom prst="rect">
            <a:avLst/>
          </a:prstGeom>
        </p:spPr>
        <p:txBody>
          <a:bodyPr vert="horz" anchor="t" anchorCtr="0"/>
          <a:lstStyle>
            <a:lvl1pPr marL="0" indent="0" algn="ctr">
              <a:buNone/>
              <a:defRPr sz="1200" b="1" baseline="0">
                <a:solidFill>
                  <a:srgbClr val="FF0000"/>
                </a:solidFill>
                <a:latin typeface="Avenir Roman" panose="02000503020000020003" pitchFamily="2" charset="0"/>
              </a:defRPr>
            </a:lvl1pPr>
          </a:lstStyle>
          <a:p>
            <a:r>
              <a:rPr lang="en-US" dirty="0"/>
              <a:t>Image goes here</a:t>
            </a:r>
          </a:p>
        </p:txBody>
      </p:sp>
      <p:sp>
        <p:nvSpPr>
          <p:cNvPr id="18" name="Picture Placeholder 2"/>
          <p:cNvSpPr>
            <a:spLocks noGrp="1"/>
          </p:cNvSpPr>
          <p:nvPr>
            <p:ph type="pic" sz="quarter" idx="16" hasCustomPrompt="1"/>
          </p:nvPr>
        </p:nvSpPr>
        <p:spPr>
          <a:xfrm>
            <a:off x="7394222" y="0"/>
            <a:ext cx="1749778" cy="2257777"/>
          </a:xfrm>
          <a:prstGeom prst="rect">
            <a:avLst/>
          </a:prstGeom>
        </p:spPr>
        <p:txBody>
          <a:bodyPr vert="horz" anchor="t" anchorCtr="0"/>
          <a:lstStyle>
            <a:lvl1pPr marL="0" indent="0" algn="ctr">
              <a:buNone/>
              <a:defRPr sz="1200" b="1" baseline="0">
                <a:solidFill>
                  <a:srgbClr val="FF0000"/>
                </a:solidFill>
                <a:latin typeface="Avenir Roman" panose="02000503020000020003" pitchFamily="2" charset="0"/>
              </a:defRPr>
            </a:lvl1pPr>
          </a:lstStyle>
          <a:p>
            <a:r>
              <a:rPr lang="en-US" dirty="0"/>
              <a:t>Image goes here</a:t>
            </a:r>
          </a:p>
        </p:txBody>
      </p:sp>
    </p:spTree>
    <p:extLst>
      <p:ext uri="{BB962C8B-B14F-4D97-AF65-F5344CB8AC3E}">
        <p14:creationId xmlns:p14="http://schemas.microsoft.com/office/powerpoint/2010/main" val="218599448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1 Column image">
    <p:spTree>
      <p:nvGrpSpPr>
        <p:cNvPr id="1" name=""/>
        <p:cNvGrpSpPr/>
        <p:nvPr/>
      </p:nvGrpSpPr>
      <p:grpSpPr>
        <a:xfrm>
          <a:off x="0" y="0"/>
          <a:ext cx="0" cy="0"/>
          <a:chOff x="0" y="0"/>
          <a:chExt cx="0" cy="0"/>
        </a:xfrm>
      </p:grpSpPr>
      <p:pic>
        <p:nvPicPr>
          <p:cNvPr id="3" name="Picture 2" descr="logo-fullcolor-small.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0770" y="4493928"/>
            <a:ext cx="910067" cy="480060"/>
          </a:xfrm>
          <a:prstGeom prst="rect">
            <a:avLst/>
          </a:prstGeom>
        </p:spPr>
      </p:pic>
      <p:pic>
        <p:nvPicPr>
          <p:cNvPr id="7" name="Picture 6" descr="colorbar.pn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8994985" y="0"/>
            <a:ext cx="149015" cy="5143500"/>
          </a:xfrm>
          <a:prstGeom prst="rect">
            <a:avLst/>
          </a:prstGeom>
        </p:spPr>
      </p:pic>
      <p:sp>
        <p:nvSpPr>
          <p:cNvPr id="10" name="Shape 29"/>
          <p:cNvSpPr txBox="1">
            <a:spLocks noGrp="1"/>
          </p:cNvSpPr>
          <p:nvPr>
            <p:ph type="body" idx="14"/>
          </p:nvPr>
        </p:nvSpPr>
        <p:spPr>
          <a:xfrm>
            <a:off x="685800" y="1809724"/>
            <a:ext cx="2362200" cy="2502126"/>
          </a:xfrm>
          <a:prstGeom prst="rect">
            <a:avLst/>
          </a:prstGeom>
        </p:spPr>
        <p:txBody>
          <a:bodyPr spcFirstLastPara="1" wrap="square" lIns="91425" tIns="91425" rIns="91425" bIns="91425" anchor="t" anchorCtr="0"/>
          <a:lstStyle>
            <a:lvl1pPr marL="0" lvl="0" indent="-342900">
              <a:lnSpc>
                <a:spcPts val="2000"/>
              </a:lnSpc>
              <a:spcBef>
                <a:spcPts val="600"/>
              </a:spcBef>
              <a:spcAft>
                <a:spcPts val="0"/>
              </a:spcAft>
              <a:buClr>
                <a:srgbClr val="43A0AF"/>
              </a:buClr>
              <a:buSzPts val="1800"/>
              <a:buChar char="●"/>
              <a:defRPr sz="1400" b="0" i="0">
                <a:solidFill>
                  <a:schemeClr val="tx1">
                    <a:lumMod val="65000"/>
                    <a:lumOff val="35000"/>
                  </a:schemeClr>
                </a:solidFill>
                <a:latin typeface="Avenir Light" panose="020B0402020203020204" pitchFamily="34" charset="77"/>
                <a:cs typeface="Avenir Light" panose="020B0402020203020204" pitchFamily="34" charset="77"/>
              </a:defRPr>
            </a:lvl1pPr>
            <a:lvl2pPr marL="571500" lvl="1" indent="0">
              <a:spcBef>
                <a:spcPts val="0"/>
              </a:spcBef>
              <a:spcAft>
                <a:spcPts val="0"/>
              </a:spcAft>
              <a:buSzPts val="1800"/>
              <a:buNone/>
              <a:defRPr/>
            </a:lvl2pPr>
            <a:lvl3pPr marL="1371600" lvl="2" indent="-342900">
              <a:spcBef>
                <a:spcPts val="0"/>
              </a:spcBef>
              <a:spcAft>
                <a:spcPts val="0"/>
              </a:spcAft>
              <a:buSzPts val="1800"/>
              <a:buChar char="■"/>
              <a:defRPr/>
            </a:lvl3pPr>
            <a:lvl4pPr marL="1485900" lvl="3" indent="0">
              <a:spcBef>
                <a:spcPts val="0"/>
              </a:spcBef>
              <a:spcAft>
                <a:spcPts val="0"/>
              </a:spcAft>
              <a:buSzPts val="1800"/>
              <a:buNone/>
              <a:defRPr/>
            </a:lvl4pPr>
            <a:lvl5pPr marL="2286000" lvl="4" indent="-342900">
              <a:spcBef>
                <a:spcPts val="0"/>
              </a:spcBef>
              <a:spcAft>
                <a:spcPts val="0"/>
              </a:spcAft>
              <a:buSzPts val="1800"/>
              <a:buChar char="○"/>
              <a:defRPr/>
            </a:lvl5pPr>
            <a:lvl6pPr marL="2400300" lvl="5" indent="0">
              <a:spcBef>
                <a:spcPts val="0"/>
              </a:spcBef>
              <a:spcAft>
                <a:spcPts val="0"/>
              </a:spcAft>
              <a:buSzPts val="1800"/>
              <a:buNone/>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lang="en-US" dirty="0"/>
          </a:p>
        </p:txBody>
      </p:sp>
      <p:sp>
        <p:nvSpPr>
          <p:cNvPr id="13" name="Title 1"/>
          <p:cNvSpPr>
            <a:spLocks noGrp="1"/>
          </p:cNvSpPr>
          <p:nvPr>
            <p:ph type="ctrTitle"/>
          </p:nvPr>
        </p:nvSpPr>
        <p:spPr>
          <a:xfrm>
            <a:off x="685804" y="1106389"/>
            <a:ext cx="4817529" cy="694975"/>
          </a:xfrm>
          <a:prstGeom prst="rect">
            <a:avLst/>
          </a:prstGeom>
        </p:spPr>
        <p:txBody>
          <a:bodyPr anchor="b" anchorCtr="0"/>
          <a:lstStyle>
            <a:lvl1pPr algn="l">
              <a:lnSpc>
                <a:spcPct val="100000"/>
              </a:lnSpc>
              <a:defRPr sz="2800" b="1" i="0" spc="-100" baseline="0">
                <a:solidFill>
                  <a:srgbClr val="444444"/>
                </a:solidFill>
                <a:latin typeface="Avenir Roman" panose="02000503020000020003" pitchFamily="2" charset="0"/>
                <a:cs typeface="Avenir Roman" panose="02000503020000020003" pitchFamily="2" charset="0"/>
              </a:defRPr>
            </a:lvl1pPr>
          </a:lstStyle>
          <a:p>
            <a:endParaRPr lang="en-US" dirty="0"/>
          </a:p>
        </p:txBody>
      </p:sp>
      <p:sp>
        <p:nvSpPr>
          <p:cNvPr id="14" name="Shape 29"/>
          <p:cNvSpPr txBox="1">
            <a:spLocks noGrp="1"/>
          </p:cNvSpPr>
          <p:nvPr>
            <p:ph type="body" idx="15"/>
          </p:nvPr>
        </p:nvSpPr>
        <p:spPr>
          <a:xfrm>
            <a:off x="3141133" y="1809724"/>
            <a:ext cx="2362200" cy="2502126"/>
          </a:xfrm>
          <a:prstGeom prst="rect">
            <a:avLst/>
          </a:prstGeom>
        </p:spPr>
        <p:txBody>
          <a:bodyPr spcFirstLastPara="1" wrap="square" lIns="91425" tIns="91425" rIns="91425" bIns="91425" anchor="t" anchorCtr="0"/>
          <a:lstStyle>
            <a:lvl1pPr marL="0" lvl="0" indent="-342900">
              <a:lnSpc>
                <a:spcPts val="2000"/>
              </a:lnSpc>
              <a:spcBef>
                <a:spcPts val="600"/>
              </a:spcBef>
              <a:spcAft>
                <a:spcPts val="0"/>
              </a:spcAft>
              <a:buClr>
                <a:srgbClr val="43A0AF"/>
              </a:buClr>
              <a:buSzPts val="1800"/>
              <a:buChar char="●"/>
              <a:defRPr sz="1400" b="0" i="0">
                <a:solidFill>
                  <a:schemeClr val="tx1">
                    <a:lumMod val="65000"/>
                    <a:lumOff val="35000"/>
                  </a:schemeClr>
                </a:solidFill>
                <a:latin typeface="Avenir Light" panose="020B0402020203020204" pitchFamily="34" charset="77"/>
                <a:cs typeface="Avenir Light" panose="020B0402020203020204" pitchFamily="34" charset="77"/>
              </a:defRPr>
            </a:lvl1pPr>
            <a:lvl2pPr marL="571500" lvl="1" indent="0">
              <a:spcBef>
                <a:spcPts val="0"/>
              </a:spcBef>
              <a:spcAft>
                <a:spcPts val="0"/>
              </a:spcAft>
              <a:buSzPts val="1800"/>
              <a:buNone/>
              <a:defRPr/>
            </a:lvl2pPr>
            <a:lvl3pPr marL="1371600" lvl="2" indent="-342900">
              <a:spcBef>
                <a:spcPts val="0"/>
              </a:spcBef>
              <a:spcAft>
                <a:spcPts val="0"/>
              </a:spcAft>
              <a:buSzPts val="1800"/>
              <a:buChar char="■"/>
              <a:defRPr/>
            </a:lvl3pPr>
            <a:lvl4pPr marL="1485900" lvl="3" indent="0">
              <a:spcBef>
                <a:spcPts val="0"/>
              </a:spcBef>
              <a:spcAft>
                <a:spcPts val="0"/>
              </a:spcAft>
              <a:buSzPts val="1800"/>
              <a:buNone/>
              <a:defRPr/>
            </a:lvl4pPr>
            <a:lvl5pPr marL="2286000" lvl="4" indent="-342900">
              <a:spcBef>
                <a:spcPts val="0"/>
              </a:spcBef>
              <a:spcAft>
                <a:spcPts val="0"/>
              </a:spcAft>
              <a:buSzPts val="1800"/>
              <a:buChar char="○"/>
              <a:defRPr/>
            </a:lvl5pPr>
            <a:lvl6pPr marL="2400300" lvl="5" indent="0">
              <a:spcBef>
                <a:spcPts val="0"/>
              </a:spcBef>
              <a:spcAft>
                <a:spcPts val="0"/>
              </a:spcAft>
              <a:buSzPts val="1800"/>
              <a:buNone/>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lang="en-US" dirty="0"/>
          </a:p>
        </p:txBody>
      </p:sp>
      <p:sp>
        <p:nvSpPr>
          <p:cNvPr id="11" name="Picture Placeholder 2"/>
          <p:cNvSpPr>
            <a:spLocks noGrp="1"/>
          </p:cNvSpPr>
          <p:nvPr>
            <p:ph type="pic" sz="quarter" idx="16" hasCustomPrompt="1"/>
          </p:nvPr>
        </p:nvSpPr>
        <p:spPr>
          <a:xfrm>
            <a:off x="5644444" y="2257777"/>
            <a:ext cx="3499556" cy="2885723"/>
          </a:xfrm>
          <a:prstGeom prst="rect">
            <a:avLst/>
          </a:prstGeom>
        </p:spPr>
        <p:txBody>
          <a:bodyPr vert="horz" anchor="t" anchorCtr="0"/>
          <a:lstStyle>
            <a:lvl1pPr marL="0" indent="0" algn="ctr">
              <a:buNone/>
              <a:defRPr sz="1200" b="1" baseline="0">
                <a:solidFill>
                  <a:srgbClr val="FF0000"/>
                </a:solidFill>
                <a:latin typeface="Avenir Roman" panose="02000503020000020003" pitchFamily="2" charset="0"/>
              </a:defRPr>
            </a:lvl1pPr>
          </a:lstStyle>
          <a:p>
            <a:r>
              <a:rPr lang="en-US" dirty="0"/>
              <a:t>Image goes here</a:t>
            </a:r>
          </a:p>
        </p:txBody>
      </p:sp>
      <p:sp>
        <p:nvSpPr>
          <p:cNvPr id="12" name="Picture Placeholder 2"/>
          <p:cNvSpPr>
            <a:spLocks noGrp="1"/>
          </p:cNvSpPr>
          <p:nvPr>
            <p:ph type="pic" sz="quarter" idx="17" hasCustomPrompt="1"/>
          </p:nvPr>
        </p:nvSpPr>
        <p:spPr>
          <a:xfrm>
            <a:off x="5644444" y="0"/>
            <a:ext cx="1749778" cy="2257777"/>
          </a:xfrm>
          <a:prstGeom prst="rect">
            <a:avLst/>
          </a:prstGeom>
        </p:spPr>
        <p:txBody>
          <a:bodyPr vert="horz" anchor="t" anchorCtr="0"/>
          <a:lstStyle>
            <a:lvl1pPr marL="0" indent="0" algn="ctr">
              <a:buNone/>
              <a:defRPr sz="1200" b="1" baseline="0">
                <a:solidFill>
                  <a:srgbClr val="FF0000"/>
                </a:solidFill>
                <a:latin typeface="Avenir Roman" panose="02000503020000020003" pitchFamily="2" charset="0"/>
              </a:defRPr>
            </a:lvl1pPr>
          </a:lstStyle>
          <a:p>
            <a:r>
              <a:rPr lang="en-US" dirty="0"/>
              <a:t>Image goes here</a:t>
            </a:r>
          </a:p>
        </p:txBody>
      </p:sp>
      <p:sp>
        <p:nvSpPr>
          <p:cNvPr id="15" name="Picture Placeholder 2"/>
          <p:cNvSpPr>
            <a:spLocks noGrp="1"/>
          </p:cNvSpPr>
          <p:nvPr>
            <p:ph type="pic" sz="quarter" idx="18" hasCustomPrompt="1"/>
          </p:nvPr>
        </p:nvSpPr>
        <p:spPr>
          <a:xfrm>
            <a:off x="7394222" y="0"/>
            <a:ext cx="1749778" cy="2257777"/>
          </a:xfrm>
          <a:prstGeom prst="rect">
            <a:avLst/>
          </a:prstGeom>
        </p:spPr>
        <p:txBody>
          <a:bodyPr vert="horz" anchor="t" anchorCtr="0"/>
          <a:lstStyle>
            <a:lvl1pPr marL="0" indent="0" algn="ctr">
              <a:buNone/>
              <a:defRPr sz="1200" b="1" baseline="0">
                <a:solidFill>
                  <a:srgbClr val="FF0000"/>
                </a:solidFill>
                <a:latin typeface="Avenir Roman" panose="02000503020000020003" pitchFamily="2" charset="0"/>
              </a:defRPr>
            </a:lvl1pPr>
          </a:lstStyle>
          <a:p>
            <a:r>
              <a:rPr lang="en-US" dirty="0"/>
              <a:t>Image goes here</a:t>
            </a:r>
          </a:p>
        </p:txBody>
      </p:sp>
    </p:spTree>
    <p:extLst>
      <p:ext uri="{BB962C8B-B14F-4D97-AF65-F5344CB8AC3E}">
        <p14:creationId xmlns:p14="http://schemas.microsoft.com/office/powerpoint/2010/main" val="41225321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4" name="Picture Placeholder 2"/>
          <p:cNvSpPr>
            <a:spLocks noGrp="1"/>
          </p:cNvSpPr>
          <p:nvPr>
            <p:ph type="pic" sz="quarter" idx="14" hasCustomPrompt="1"/>
          </p:nvPr>
        </p:nvSpPr>
        <p:spPr>
          <a:xfrm>
            <a:off x="0" y="0"/>
            <a:ext cx="9144000" cy="5143499"/>
          </a:xfrm>
          <a:prstGeom prst="rect">
            <a:avLst/>
          </a:prstGeom>
        </p:spPr>
        <p:txBody>
          <a:bodyPr vert="horz" anchor="t" anchorCtr="0"/>
          <a:lstStyle>
            <a:lvl1pPr marL="0" indent="0" algn="ctr">
              <a:buNone/>
              <a:defRPr sz="2000" b="1" baseline="0">
                <a:solidFill>
                  <a:srgbClr val="FF0000"/>
                </a:solidFill>
                <a:latin typeface="Avenir Roman" panose="02000503020000020003" pitchFamily="2" charset="0"/>
              </a:defRPr>
            </a:lvl1pPr>
          </a:lstStyle>
          <a:p>
            <a:r>
              <a:rPr lang="en-US" dirty="0"/>
              <a:t>Image goes here</a:t>
            </a:r>
          </a:p>
        </p:txBody>
      </p:sp>
      <p:sp>
        <p:nvSpPr>
          <p:cNvPr id="6" name="Title 1"/>
          <p:cNvSpPr>
            <a:spLocks noGrp="1"/>
          </p:cNvSpPr>
          <p:nvPr>
            <p:ph type="ctrTitle"/>
          </p:nvPr>
        </p:nvSpPr>
        <p:spPr>
          <a:xfrm>
            <a:off x="1249628" y="3707354"/>
            <a:ext cx="6644743" cy="694975"/>
          </a:xfrm>
          <a:prstGeom prst="rect">
            <a:avLst/>
          </a:prstGeom>
        </p:spPr>
        <p:txBody>
          <a:bodyPr anchor="b" anchorCtr="0"/>
          <a:lstStyle>
            <a:lvl1pPr algn="ctr">
              <a:lnSpc>
                <a:spcPct val="100000"/>
              </a:lnSpc>
              <a:defRPr sz="3800" b="1" i="0" spc="-100" baseline="0">
                <a:solidFill>
                  <a:schemeClr val="bg1">
                    <a:lumMod val="95000"/>
                  </a:schemeClr>
                </a:solidFill>
                <a:latin typeface="Avenir Roman" panose="02000503020000020003" pitchFamily="2" charset="0"/>
                <a:cs typeface="Avenir Roman" panose="02000503020000020003" pitchFamily="2" charset="0"/>
              </a:defRPr>
            </a:lvl1pPr>
          </a:lstStyle>
          <a:p>
            <a:endParaRPr lang="en-US" dirty="0"/>
          </a:p>
        </p:txBody>
      </p:sp>
    </p:spTree>
    <p:extLst>
      <p:ext uri="{BB962C8B-B14F-4D97-AF65-F5344CB8AC3E}">
        <p14:creationId xmlns:p14="http://schemas.microsoft.com/office/powerpoint/2010/main" val="209171057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p image">
    <p:spTree>
      <p:nvGrpSpPr>
        <p:cNvPr id="1" name=""/>
        <p:cNvGrpSpPr/>
        <p:nvPr/>
      </p:nvGrpSpPr>
      <p:grpSpPr>
        <a:xfrm>
          <a:off x="0" y="0"/>
          <a:ext cx="0" cy="0"/>
          <a:chOff x="0" y="0"/>
          <a:chExt cx="0" cy="0"/>
        </a:xfrm>
      </p:grpSpPr>
      <p:pic>
        <p:nvPicPr>
          <p:cNvPr id="7" name="Picture 6" descr="colorbar.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994985" y="0"/>
            <a:ext cx="149015" cy="5143500"/>
          </a:xfrm>
          <a:prstGeom prst="rect">
            <a:avLst/>
          </a:prstGeom>
        </p:spPr>
      </p:pic>
      <p:sp>
        <p:nvSpPr>
          <p:cNvPr id="14" name="Picture Placeholder 2"/>
          <p:cNvSpPr>
            <a:spLocks noGrp="1"/>
          </p:cNvSpPr>
          <p:nvPr>
            <p:ph type="pic" sz="quarter" idx="15" hasCustomPrompt="1"/>
          </p:nvPr>
        </p:nvSpPr>
        <p:spPr>
          <a:xfrm>
            <a:off x="0" y="0"/>
            <a:ext cx="9144000" cy="2257777"/>
          </a:xfrm>
          <a:prstGeom prst="rect">
            <a:avLst/>
          </a:prstGeom>
        </p:spPr>
        <p:txBody>
          <a:bodyPr vert="horz" anchor="t" anchorCtr="0"/>
          <a:lstStyle>
            <a:lvl1pPr marL="0" indent="0" algn="ctr">
              <a:buNone/>
              <a:defRPr sz="2600" b="1" baseline="0">
                <a:solidFill>
                  <a:srgbClr val="FF0000"/>
                </a:solidFill>
                <a:latin typeface="Avenir Roman" panose="02000503020000020003" pitchFamily="2" charset="0"/>
              </a:defRPr>
            </a:lvl1pPr>
          </a:lstStyle>
          <a:p>
            <a:r>
              <a:rPr lang="en-US" dirty="0"/>
              <a:t>Image goes here</a:t>
            </a:r>
          </a:p>
        </p:txBody>
      </p:sp>
      <p:sp>
        <p:nvSpPr>
          <p:cNvPr id="6" name="Title 1"/>
          <p:cNvSpPr>
            <a:spLocks noGrp="1"/>
          </p:cNvSpPr>
          <p:nvPr>
            <p:ph type="ctrTitle"/>
          </p:nvPr>
        </p:nvSpPr>
        <p:spPr>
          <a:xfrm>
            <a:off x="1249629" y="566831"/>
            <a:ext cx="6644743" cy="694975"/>
          </a:xfrm>
          <a:prstGeom prst="rect">
            <a:avLst/>
          </a:prstGeom>
        </p:spPr>
        <p:txBody>
          <a:bodyPr anchor="b" anchorCtr="0"/>
          <a:lstStyle>
            <a:lvl1pPr algn="ctr">
              <a:lnSpc>
                <a:spcPct val="100000"/>
              </a:lnSpc>
              <a:defRPr sz="3800" b="1" i="0" spc="-100" baseline="0">
                <a:solidFill>
                  <a:srgbClr val="444444"/>
                </a:solidFill>
                <a:latin typeface="Avenir Roman" panose="02000503020000020003" pitchFamily="2" charset="0"/>
                <a:cs typeface="Avenir Roman" panose="02000503020000020003" pitchFamily="2" charset="0"/>
              </a:defRPr>
            </a:lvl1pPr>
          </a:lstStyle>
          <a:p>
            <a:endParaRPr lang="en-US" dirty="0"/>
          </a:p>
        </p:txBody>
      </p:sp>
    </p:spTree>
    <p:extLst>
      <p:ext uri="{BB962C8B-B14F-4D97-AF65-F5344CB8AC3E}">
        <p14:creationId xmlns:p14="http://schemas.microsoft.com/office/powerpoint/2010/main" val="43282678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with side bar">
    <p:spTree>
      <p:nvGrpSpPr>
        <p:cNvPr id="1" name=""/>
        <p:cNvGrpSpPr/>
        <p:nvPr/>
      </p:nvGrpSpPr>
      <p:grpSpPr>
        <a:xfrm>
          <a:off x="0" y="0"/>
          <a:ext cx="0" cy="0"/>
          <a:chOff x="0" y="0"/>
          <a:chExt cx="0" cy="0"/>
        </a:xfrm>
      </p:grpSpPr>
      <p:pic>
        <p:nvPicPr>
          <p:cNvPr id="4" name="Picture 3" descr="colorbar.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994985" y="0"/>
            <a:ext cx="149015" cy="5143500"/>
          </a:xfrm>
          <a:prstGeom prst="rect">
            <a:avLst/>
          </a:prstGeom>
        </p:spPr>
      </p:pic>
    </p:spTree>
    <p:extLst>
      <p:ext uri="{BB962C8B-B14F-4D97-AF65-F5344CB8AC3E}">
        <p14:creationId xmlns:p14="http://schemas.microsoft.com/office/powerpoint/2010/main" val="36049348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with logo and sidebar">
    <p:spTree>
      <p:nvGrpSpPr>
        <p:cNvPr id="1" name=""/>
        <p:cNvGrpSpPr/>
        <p:nvPr/>
      </p:nvGrpSpPr>
      <p:grpSpPr>
        <a:xfrm>
          <a:off x="0" y="0"/>
          <a:ext cx="0" cy="0"/>
          <a:chOff x="0" y="0"/>
          <a:chExt cx="0" cy="0"/>
        </a:xfrm>
      </p:grpSpPr>
      <p:pic>
        <p:nvPicPr>
          <p:cNvPr id="7" name="Picture 6" descr="logo-fullcolor-small.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0770" y="4493928"/>
            <a:ext cx="910067" cy="480060"/>
          </a:xfrm>
          <a:prstGeom prst="rect">
            <a:avLst/>
          </a:prstGeom>
        </p:spPr>
      </p:pic>
      <p:pic>
        <p:nvPicPr>
          <p:cNvPr id="4" name="Picture 3" descr="colorbar.pn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8994985" y="0"/>
            <a:ext cx="149015" cy="5143500"/>
          </a:xfrm>
          <a:prstGeom prst="rect">
            <a:avLst/>
          </a:prstGeom>
        </p:spPr>
      </p:pic>
    </p:spTree>
    <p:extLst>
      <p:ext uri="{BB962C8B-B14F-4D97-AF65-F5344CB8AC3E}">
        <p14:creationId xmlns:p14="http://schemas.microsoft.com/office/powerpoint/2010/main" val="1128578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with title">
    <p:spTree>
      <p:nvGrpSpPr>
        <p:cNvPr id="1" name=""/>
        <p:cNvGrpSpPr/>
        <p:nvPr/>
      </p:nvGrpSpPr>
      <p:grpSpPr>
        <a:xfrm>
          <a:off x="0" y="0"/>
          <a:ext cx="0" cy="0"/>
          <a:chOff x="0" y="0"/>
          <a:chExt cx="0" cy="0"/>
        </a:xfrm>
      </p:grpSpPr>
      <p:sp>
        <p:nvSpPr>
          <p:cNvPr id="6" name="Title 1"/>
          <p:cNvSpPr>
            <a:spLocks noGrp="1"/>
          </p:cNvSpPr>
          <p:nvPr>
            <p:ph type="ctrTitle"/>
          </p:nvPr>
        </p:nvSpPr>
        <p:spPr>
          <a:xfrm>
            <a:off x="685804" y="3812387"/>
            <a:ext cx="6644743" cy="694975"/>
          </a:xfrm>
          <a:prstGeom prst="rect">
            <a:avLst/>
          </a:prstGeom>
        </p:spPr>
        <p:txBody>
          <a:bodyPr anchor="b" anchorCtr="0"/>
          <a:lstStyle>
            <a:lvl1pPr algn="l">
              <a:lnSpc>
                <a:spcPct val="100000"/>
              </a:lnSpc>
              <a:defRPr sz="3800" b="1" i="0" spc="-100" baseline="0">
                <a:solidFill>
                  <a:srgbClr val="444444"/>
                </a:solidFill>
                <a:latin typeface="Avenir Roman" panose="02000503020000020003" pitchFamily="2" charset="0"/>
                <a:cs typeface="Avenir Roman" panose="02000503020000020003" pitchFamily="2" charset="0"/>
              </a:defRPr>
            </a:lvl1pPr>
          </a:lstStyle>
          <a:p>
            <a:endParaRPr lang="en-US" dirty="0"/>
          </a:p>
        </p:txBody>
      </p:sp>
    </p:spTree>
    <p:extLst>
      <p:ext uri="{BB962C8B-B14F-4D97-AF65-F5344CB8AC3E}">
        <p14:creationId xmlns:p14="http://schemas.microsoft.com/office/powerpoint/2010/main" val="37019203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Break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ound Same Side Corner Rectangle 3"/>
          <p:cNvSpPr/>
          <p:nvPr userDrawn="1"/>
        </p:nvSpPr>
        <p:spPr>
          <a:xfrm rot="5400000">
            <a:off x="171330" y="1220161"/>
            <a:ext cx="1208688" cy="1534299"/>
          </a:xfrm>
          <a:prstGeom prst="round2SameRect">
            <a:avLst>
              <a:gd name="adj1" fmla="val 32258"/>
              <a:gd name="adj2" fmla="val 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a:spLocks noGrp="1"/>
          </p:cNvSpPr>
          <p:nvPr>
            <p:ph type="ctrTitle"/>
          </p:nvPr>
        </p:nvSpPr>
        <p:spPr>
          <a:xfrm>
            <a:off x="1743286" y="1443926"/>
            <a:ext cx="5571914" cy="1147729"/>
          </a:xfrm>
          <a:prstGeom prst="rect">
            <a:avLst/>
          </a:prstGeom>
        </p:spPr>
        <p:txBody>
          <a:bodyPr/>
          <a:lstStyle>
            <a:lvl1pPr algn="l">
              <a:lnSpc>
                <a:spcPts val="4000"/>
              </a:lnSpc>
              <a:defRPr sz="3800" b="1" i="0" kern="1200" spc="0" baseline="0">
                <a:solidFill>
                  <a:schemeClr val="bg1"/>
                </a:solidFill>
                <a:latin typeface="Avenir Roman" panose="02000503020000020003" pitchFamily="2" charset="0"/>
                <a:cs typeface="Avenir Roman" panose="02000503020000020003" pitchFamily="2" charset="0"/>
              </a:defRPr>
            </a:lvl1pPr>
          </a:lstStyle>
          <a:p>
            <a:endParaRPr lang="en-US" dirty="0"/>
          </a:p>
        </p:txBody>
      </p:sp>
      <p:cxnSp>
        <p:nvCxnSpPr>
          <p:cNvPr id="11" name="Straight Connector 10"/>
          <p:cNvCxnSpPr/>
          <p:nvPr userDrawn="1"/>
        </p:nvCxnSpPr>
        <p:spPr>
          <a:xfrm flipV="1">
            <a:off x="276599" y="1676710"/>
            <a:ext cx="0" cy="664338"/>
          </a:xfrm>
          <a:prstGeom prst="line">
            <a:avLst/>
          </a:prstGeom>
          <a:ln>
            <a:solidFill>
              <a:srgbClr val="57BAD4"/>
            </a:solidFill>
          </a:ln>
          <a:effectLst/>
        </p:spPr>
        <p:style>
          <a:lnRef idx="3">
            <a:schemeClr val="accent6"/>
          </a:lnRef>
          <a:fillRef idx="0">
            <a:schemeClr val="accent6"/>
          </a:fillRef>
          <a:effectRef idx="2">
            <a:schemeClr val="accent6"/>
          </a:effectRef>
          <a:fontRef idx="minor">
            <a:schemeClr val="tx1"/>
          </a:fontRef>
        </p:style>
      </p:cxnSp>
      <p:sp>
        <p:nvSpPr>
          <p:cNvPr id="12" name="Title 1"/>
          <p:cNvSpPr txBox="1">
            <a:spLocks/>
          </p:cNvSpPr>
          <p:nvPr userDrawn="1"/>
        </p:nvSpPr>
        <p:spPr>
          <a:xfrm>
            <a:off x="416560" y="1298212"/>
            <a:ext cx="944881" cy="804898"/>
          </a:xfrm>
          <a:prstGeom prst="rect">
            <a:avLst/>
          </a:prstGeom>
        </p:spPr>
        <p:txBody>
          <a:bodyPr anchor="t" anchorCtr="0"/>
          <a:lstStyle>
            <a:lvl1pPr algn="l" defTabSz="457200" rtl="0" eaLnBrk="1" latinLnBrk="0" hangingPunct="1">
              <a:lnSpc>
                <a:spcPts val="4800"/>
              </a:lnSpc>
              <a:spcBef>
                <a:spcPct val="0"/>
              </a:spcBef>
              <a:buNone/>
              <a:defRPr sz="4400" b="1" i="0" kern="1200" spc="-100" baseline="0">
                <a:solidFill>
                  <a:srgbClr val="444444"/>
                </a:solidFill>
                <a:latin typeface="Open Sans"/>
                <a:ea typeface="+mj-ea"/>
                <a:cs typeface="Open Sans"/>
              </a:defRPr>
            </a:lvl1pPr>
          </a:lstStyle>
          <a:p>
            <a:pPr algn="r"/>
            <a:endParaRPr lang="en-US" sz="4000" dirty="0">
              <a:solidFill>
                <a:srgbClr val="57BAD4"/>
              </a:solidFill>
            </a:endParaRPr>
          </a:p>
        </p:txBody>
      </p:sp>
    </p:spTree>
    <p:extLst>
      <p:ext uri="{BB962C8B-B14F-4D97-AF65-F5344CB8AC3E}">
        <p14:creationId xmlns:p14="http://schemas.microsoft.com/office/powerpoint/2010/main" val="420533064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Break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ound Same Side Corner Rectangle 3"/>
          <p:cNvSpPr/>
          <p:nvPr userDrawn="1"/>
        </p:nvSpPr>
        <p:spPr>
          <a:xfrm rot="5400000">
            <a:off x="171330" y="1220161"/>
            <a:ext cx="1208688" cy="1534299"/>
          </a:xfrm>
          <a:prstGeom prst="round2SameRect">
            <a:avLst>
              <a:gd name="adj1" fmla="val 32258"/>
              <a:gd name="adj2" fmla="val 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p:nvPr userDrawn="1"/>
        </p:nvCxnSpPr>
        <p:spPr>
          <a:xfrm flipV="1">
            <a:off x="276599" y="1676710"/>
            <a:ext cx="0" cy="664338"/>
          </a:xfrm>
          <a:prstGeom prst="line">
            <a:avLst/>
          </a:prstGeom>
          <a:ln>
            <a:solidFill>
              <a:srgbClr val="F0B732"/>
            </a:solidFill>
          </a:ln>
          <a:effectLst/>
        </p:spPr>
        <p:style>
          <a:lnRef idx="3">
            <a:schemeClr val="accent6"/>
          </a:lnRef>
          <a:fillRef idx="0">
            <a:schemeClr val="accent6"/>
          </a:fillRef>
          <a:effectRef idx="2">
            <a:schemeClr val="accent6"/>
          </a:effectRef>
          <a:fontRef idx="minor">
            <a:schemeClr val="tx1"/>
          </a:fontRef>
        </p:style>
      </p:cxnSp>
      <p:sp>
        <p:nvSpPr>
          <p:cNvPr id="7" name="Title 1"/>
          <p:cNvSpPr>
            <a:spLocks noGrp="1"/>
          </p:cNvSpPr>
          <p:nvPr>
            <p:ph type="ctrTitle"/>
          </p:nvPr>
        </p:nvSpPr>
        <p:spPr>
          <a:xfrm>
            <a:off x="1743286" y="1443926"/>
            <a:ext cx="5571914" cy="1147729"/>
          </a:xfrm>
          <a:prstGeom prst="rect">
            <a:avLst/>
          </a:prstGeom>
        </p:spPr>
        <p:txBody>
          <a:bodyPr/>
          <a:lstStyle>
            <a:lvl1pPr algn="l">
              <a:lnSpc>
                <a:spcPts val="4000"/>
              </a:lnSpc>
              <a:defRPr sz="3800" b="1" i="0" kern="1200" spc="0" baseline="0">
                <a:solidFill>
                  <a:schemeClr val="bg1"/>
                </a:solidFill>
                <a:latin typeface="Avenir Roman" panose="02000503020000020003" pitchFamily="2" charset="0"/>
                <a:cs typeface="Avenir Roman" panose="02000503020000020003" pitchFamily="2" charset="0"/>
              </a:defRPr>
            </a:lvl1pPr>
          </a:lstStyle>
          <a:p>
            <a:endParaRPr lang="en-US" dirty="0"/>
          </a:p>
        </p:txBody>
      </p:sp>
    </p:spTree>
    <p:extLst>
      <p:ext uri="{BB962C8B-B14F-4D97-AF65-F5344CB8AC3E}">
        <p14:creationId xmlns:p14="http://schemas.microsoft.com/office/powerpoint/2010/main" val="184797119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olid color background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01493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olid colour background 2">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70000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82411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Blank with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033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9" name="Rectangle 8"/>
          <p:cNvSpPr/>
          <p:nvPr userDrawn="1"/>
        </p:nvSpPr>
        <p:spPr>
          <a:xfrm>
            <a:off x="0" y="-71610"/>
            <a:ext cx="9144000" cy="521511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AC1F3759-CF32-5440-BEB7-0B323FC1F443}" type="slidenum">
              <a:rPr lang="en-US" smtClean="0"/>
              <a:t>‹#›</a:t>
            </a:fld>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2044"/>
            <a:ext cx="9128112" cy="912812"/>
          </a:xfrm>
          <a:prstGeom prst="rect">
            <a:avLst/>
          </a:prstGeom>
          <a:ln w="19050">
            <a:noFill/>
          </a:ln>
          <a:effectLst/>
        </p:spPr>
      </p:pic>
      <p:sp>
        <p:nvSpPr>
          <p:cNvPr id="11" name="Title 1"/>
          <p:cNvSpPr>
            <a:spLocks noGrp="1"/>
          </p:cNvSpPr>
          <p:nvPr>
            <p:ph type="title"/>
          </p:nvPr>
        </p:nvSpPr>
        <p:spPr>
          <a:xfrm>
            <a:off x="595342" y="9804"/>
            <a:ext cx="8229600" cy="634789"/>
          </a:xfrm>
        </p:spPr>
        <p:txBody>
          <a:bodyPr/>
          <a:lstStyle>
            <a:lvl1pPr>
              <a:defRPr>
                <a:solidFill>
                  <a:schemeClr val="bg1"/>
                </a:solidFill>
              </a:defRPr>
            </a:lvl1pPr>
          </a:lstStyle>
          <a:p>
            <a:r>
              <a:rPr lang="en-AU" dirty="0"/>
              <a:t>Click to edit Master title style</a:t>
            </a:r>
            <a:endParaRPr lang="en-US" dirty="0"/>
          </a:p>
        </p:txBody>
      </p:sp>
      <p:sp>
        <p:nvSpPr>
          <p:cNvPr id="6" name="Content Placeholder 2">
            <a:extLst>
              <a:ext uri="{FF2B5EF4-FFF2-40B4-BE49-F238E27FC236}">
                <a16:creationId xmlns:a16="http://schemas.microsoft.com/office/drawing/2014/main" id="{7D943A85-7078-48B9-AB4A-3CE5C22F3B2B}"/>
              </a:ext>
            </a:extLst>
          </p:cNvPr>
          <p:cNvSpPr>
            <a:spLocks noGrp="1"/>
          </p:cNvSpPr>
          <p:nvPr>
            <p:ph idx="1"/>
          </p:nvPr>
        </p:nvSpPr>
        <p:spPr>
          <a:xfrm>
            <a:off x="595342" y="1202920"/>
            <a:ext cx="5245769" cy="3446525"/>
          </a:xfrm>
        </p:spPr>
        <p:txBody>
          <a:bodyPr/>
          <a:lstStyle>
            <a:lvl1pPr marL="342900" indent="-342900">
              <a:defRPr>
                <a:solidFill>
                  <a:schemeClr val="bg1"/>
                </a:solidFill>
              </a:defRPr>
            </a:lvl1pPr>
            <a:lvl2pPr>
              <a:defRPr>
                <a:solidFill>
                  <a:schemeClr val="accent1">
                    <a:lumMod val="60000"/>
                    <a:lumOff val="40000"/>
                  </a:schemeClr>
                </a:solidFill>
              </a:defRPr>
            </a:lvl2pPr>
            <a:lvl3pPr>
              <a:defRPr>
                <a:solidFill>
                  <a:schemeClr val="accent1">
                    <a:lumMod val="60000"/>
                    <a:lumOff val="40000"/>
                  </a:schemeClr>
                </a:solidFill>
              </a:defRPr>
            </a:lvl3pPr>
            <a:lvl4pPr>
              <a:defRPr>
                <a:solidFill>
                  <a:schemeClr val="accent1">
                    <a:lumMod val="60000"/>
                    <a:lumOff val="40000"/>
                  </a:schemeClr>
                </a:solidFill>
              </a:defRPr>
            </a:lvl4pPr>
            <a:lvl5pPr>
              <a:defRPr>
                <a:solidFill>
                  <a:schemeClr val="accent1">
                    <a:lumMod val="60000"/>
                    <a:lumOff val="4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9988129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a:t>Click to edit Master title style</a:t>
            </a:r>
            <a:endParaRPr lang="en-US" dirty="0"/>
          </a:p>
        </p:txBody>
      </p:sp>
      <p:sp>
        <p:nvSpPr>
          <p:cNvPr id="3" name="Content Placeholder 2"/>
          <p:cNvSpPr>
            <a:spLocks noGrp="1"/>
          </p:cNvSpPr>
          <p:nvPr>
            <p:ph idx="1"/>
          </p:nvPr>
        </p:nvSpPr>
        <p:spPr/>
        <p:txBody>
          <a:bodyPr/>
          <a:lstStyle>
            <a:lvl1pPr>
              <a:buClr>
                <a:schemeClr val="accent3">
                  <a:lumMod val="75000"/>
                </a:schemeClr>
              </a:buClr>
              <a:defRPr>
                <a:solidFill>
                  <a:schemeClr val="tx2">
                    <a:lumMod val="75000"/>
                  </a:schemeClr>
                </a:solidFill>
              </a:defRPr>
            </a:lvl1pPr>
            <a:lvl2pPr>
              <a:buClr>
                <a:schemeClr val="accent3">
                  <a:lumMod val="75000"/>
                </a:schemeClr>
              </a:buClr>
              <a:defRPr>
                <a:solidFill>
                  <a:schemeClr val="tx2">
                    <a:lumMod val="75000"/>
                  </a:schemeClr>
                </a:solidFill>
              </a:defRPr>
            </a:lvl2pPr>
            <a:lvl3pPr>
              <a:buClr>
                <a:schemeClr val="accent3">
                  <a:lumMod val="75000"/>
                </a:schemeClr>
              </a:buClr>
              <a:defRPr>
                <a:solidFill>
                  <a:schemeClr val="tx2">
                    <a:lumMod val="75000"/>
                  </a:schemeClr>
                </a:solidFill>
              </a:defRPr>
            </a:lvl3pPr>
            <a:lvl4pPr>
              <a:buClr>
                <a:schemeClr val="accent3">
                  <a:lumMod val="75000"/>
                </a:schemeClr>
              </a:buClr>
              <a:defRPr>
                <a:solidFill>
                  <a:schemeClr val="tx2">
                    <a:lumMod val="75000"/>
                  </a:schemeClr>
                </a:solidFill>
              </a:defRPr>
            </a:lvl4pPr>
            <a:lvl5pPr>
              <a:buClr>
                <a:schemeClr val="accent3">
                  <a:lumMod val="75000"/>
                </a:schemeClr>
              </a:buClr>
              <a:defRPr>
                <a:solidFill>
                  <a:schemeClr val="tx2">
                    <a:lumMod val="7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
          <a:stretch>
            <a:fillRect/>
          </a:stretch>
        </p:blipFill>
        <p:spPr>
          <a:xfrm>
            <a:off x="80631" y="24660"/>
            <a:ext cx="808158" cy="314879"/>
          </a:xfrm>
          <a:prstGeom prst="rect">
            <a:avLst/>
          </a:prstGeom>
        </p:spPr>
      </p:pic>
    </p:spTree>
    <p:extLst>
      <p:ext uri="{BB962C8B-B14F-4D97-AF65-F5344CB8AC3E}">
        <p14:creationId xmlns:p14="http://schemas.microsoft.com/office/powerpoint/2010/main" val="16863288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2971800" y="57151"/>
            <a:ext cx="5791200" cy="514349"/>
          </a:xfrm>
          <a:prstGeom prst="rect">
            <a:avLst/>
          </a:prstGeom>
          <a:noFill/>
          <a:ln>
            <a:noFill/>
          </a:ln>
        </p:spPr>
        <p:txBody>
          <a:bodyPr lIns="91425" tIns="91425" rIns="91425" bIns="91425" anchor="ctr" anchorCtr="0"/>
          <a:lstStyle>
            <a:lvl1pPr lvl="0" algn="l" rtl="0">
              <a:spcBef>
                <a:spcPts val="0"/>
              </a:spcBef>
              <a:spcAft>
                <a:spcPts val="0"/>
              </a:spcAft>
              <a:defRPr sz="1500" b="1">
                <a:solidFill>
                  <a:schemeClr val="lt1"/>
                </a:solidFill>
                <a:latin typeface="Arial"/>
                <a:ea typeface="Arial"/>
                <a:cs typeface="Arial"/>
                <a:sym typeface="Arial"/>
              </a:defRPr>
            </a:lvl1pPr>
            <a:lvl2pPr lvl="1" algn="l" rtl="0">
              <a:spcBef>
                <a:spcPts val="0"/>
              </a:spcBef>
              <a:spcAft>
                <a:spcPts val="0"/>
              </a:spcAft>
              <a:defRPr sz="1500" b="1">
                <a:solidFill>
                  <a:schemeClr val="lt1"/>
                </a:solidFill>
                <a:latin typeface="Arial"/>
                <a:ea typeface="Arial"/>
                <a:cs typeface="Arial"/>
                <a:sym typeface="Arial"/>
              </a:defRPr>
            </a:lvl2pPr>
            <a:lvl3pPr lvl="2" algn="l" rtl="0">
              <a:spcBef>
                <a:spcPts val="0"/>
              </a:spcBef>
              <a:spcAft>
                <a:spcPts val="0"/>
              </a:spcAft>
              <a:defRPr sz="1500" b="1">
                <a:solidFill>
                  <a:schemeClr val="lt1"/>
                </a:solidFill>
                <a:latin typeface="Arial"/>
                <a:ea typeface="Arial"/>
                <a:cs typeface="Arial"/>
                <a:sym typeface="Arial"/>
              </a:defRPr>
            </a:lvl3pPr>
            <a:lvl4pPr lvl="3" algn="l" rtl="0">
              <a:spcBef>
                <a:spcPts val="0"/>
              </a:spcBef>
              <a:spcAft>
                <a:spcPts val="0"/>
              </a:spcAft>
              <a:defRPr sz="1500" b="1">
                <a:solidFill>
                  <a:schemeClr val="lt1"/>
                </a:solidFill>
                <a:latin typeface="Arial"/>
                <a:ea typeface="Arial"/>
                <a:cs typeface="Arial"/>
                <a:sym typeface="Arial"/>
              </a:defRPr>
            </a:lvl4pPr>
            <a:lvl5pPr lvl="4" algn="l" rtl="0">
              <a:spcBef>
                <a:spcPts val="0"/>
              </a:spcBef>
              <a:spcAft>
                <a:spcPts val="0"/>
              </a:spcAft>
              <a:defRPr sz="1500" b="1">
                <a:solidFill>
                  <a:schemeClr val="lt1"/>
                </a:solidFill>
                <a:latin typeface="Arial"/>
                <a:ea typeface="Arial"/>
                <a:cs typeface="Arial"/>
                <a:sym typeface="Arial"/>
              </a:defRPr>
            </a:lvl5pPr>
            <a:lvl6pPr marL="342900" lvl="5" algn="l" rtl="0">
              <a:spcBef>
                <a:spcPts val="0"/>
              </a:spcBef>
              <a:spcAft>
                <a:spcPts val="0"/>
              </a:spcAft>
              <a:defRPr sz="1500" b="1">
                <a:solidFill>
                  <a:schemeClr val="lt1"/>
                </a:solidFill>
                <a:latin typeface="Arial"/>
                <a:ea typeface="Arial"/>
                <a:cs typeface="Arial"/>
                <a:sym typeface="Arial"/>
              </a:defRPr>
            </a:lvl6pPr>
            <a:lvl7pPr marL="685800" lvl="6" algn="l" rtl="0">
              <a:spcBef>
                <a:spcPts val="0"/>
              </a:spcBef>
              <a:spcAft>
                <a:spcPts val="0"/>
              </a:spcAft>
              <a:defRPr sz="1500" b="1">
                <a:solidFill>
                  <a:schemeClr val="lt1"/>
                </a:solidFill>
                <a:latin typeface="Arial"/>
                <a:ea typeface="Arial"/>
                <a:cs typeface="Arial"/>
                <a:sym typeface="Arial"/>
              </a:defRPr>
            </a:lvl7pPr>
            <a:lvl8pPr marL="1028700" lvl="7" algn="l" rtl="0">
              <a:spcBef>
                <a:spcPts val="0"/>
              </a:spcBef>
              <a:spcAft>
                <a:spcPts val="0"/>
              </a:spcAft>
              <a:defRPr sz="1500" b="1">
                <a:solidFill>
                  <a:schemeClr val="lt1"/>
                </a:solidFill>
                <a:latin typeface="Arial"/>
                <a:ea typeface="Arial"/>
                <a:cs typeface="Arial"/>
                <a:sym typeface="Arial"/>
              </a:defRPr>
            </a:lvl8pPr>
            <a:lvl9pPr marL="1371600" lvl="8" algn="l" rtl="0">
              <a:spcBef>
                <a:spcPts val="0"/>
              </a:spcBef>
              <a:spcAft>
                <a:spcPts val="0"/>
              </a:spcAft>
              <a:defRPr sz="1500" b="1">
                <a:solidFill>
                  <a:schemeClr val="lt1"/>
                </a:solidFill>
                <a:latin typeface="Arial"/>
                <a:ea typeface="Arial"/>
                <a:cs typeface="Arial"/>
                <a:sym typeface="Arial"/>
              </a:defRPr>
            </a:lvl9pPr>
          </a:lstStyle>
          <a:p>
            <a:endParaRPr/>
          </a:p>
        </p:txBody>
      </p:sp>
      <p:sp>
        <p:nvSpPr>
          <p:cNvPr id="29" name="Shape 29"/>
          <p:cNvSpPr txBox="1">
            <a:spLocks noGrp="1"/>
          </p:cNvSpPr>
          <p:nvPr>
            <p:ph type="body" idx="1"/>
          </p:nvPr>
        </p:nvSpPr>
        <p:spPr>
          <a:xfrm>
            <a:off x="685800" y="914401"/>
            <a:ext cx="7772400" cy="3657599"/>
          </a:xfrm>
          <a:prstGeom prst="rect">
            <a:avLst/>
          </a:prstGeom>
          <a:noFill/>
          <a:ln>
            <a:noFill/>
          </a:ln>
        </p:spPr>
        <p:txBody>
          <a:bodyPr lIns="91425" tIns="91425" rIns="91425" bIns="91425" anchor="t" anchorCtr="0"/>
          <a:lstStyle>
            <a:lvl1pPr marL="257175" lvl="0" indent="-104775"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1pPr>
            <a:lvl2pPr marL="557213" lvl="1" indent="-80963" algn="l" rtl="0">
              <a:spcBef>
                <a:spcPts val="420"/>
              </a:spcBef>
              <a:spcAft>
                <a:spcPts val="0"/>
              </a:spcAft>
              <a:buClr>
                <a:schemeClr val="dk1"/>
              </a:buClr>
              <a:buFont typeface="Arial"/>
              <a:buChar char="–"/>
              <a:defRPr sz="2100">
                <a:solidFill>
                  <a:schemeClr val="dk1"/>
                </a:solidFill>
                <a:latin typeface="Arial"/>
                <a:ea typeface="Arial"/>
                <a:cs typeface="Arial"/>
                <a:sym typeface="Arial"/>
              </a:defRPr>
            </a:lvl2pPr>
            <a:lvl3pPr marL="857250" lvl="2" indent="-57150" algn="l" rtl="0">
              <a:spcBef>
                <a:spcPts val="360"/>
              </a:spcBef>
              <a:spcAft>
                <a:spcPts val="0"/>
              </a:spcAft>
              <a:buClr>
                <a:schemeClr val="dk1"/>
              </a:buClr>
              <a:buFont typeface="Arial"/>
              <a:buChar char="•"/>
              <a:defRPr sz="1800">
                <a:solidFill>
                  <a:schemeClr val="dk1"/>
                </a:solidFill>
                <a:latin typeface="Arial"/>
                <a:ea typeface="Arial"/>
                <a:cs typeface="Arial"/>
                <a:sym typeface="Arial"/>
              </a:defRPr>
            </a:lvl3pPr>
            <a:lvl4pPr marL="1200150" lvl="3" indent="-76200" algn="l" rtl="0">
              <a:spcBef>
                <a:spcPts val="300"/>
              </a:spcBef>
              <a:spcAft>
                <a:spcPts val="0"/>
              </a:spcAft>
              <a:buClr>
                <a:schemeClr val="dk1"/>
              </a:buClr>
              <a:buFont typeface="Arial"/>
              <a:buChar char="–"/>
              <a:defRPr sz="1500">
                <a:solidFill>
                  <a:schemeClr val="dk1"/>
                </a:solidFill>
                <a:latin typeface="Arial"/>
                <a:ea typeface="Arial"/>
                <a:cs typeface="Arial"/>
                <a:sym typeface="Arial"/>
              </a:defRPr>
            </a:lvl4pPr>
            <a:lvl5pPr marL="1543050" lvl="4" indent="-76200" algn="l" rtl="0">
              <a:spcBef>
                <a:spcPts val="300"/>
              </a:spcBef>
              <a:spcAft>
                <a:spcPts val="0"/>
              </a:spcAft>
              <a:buClr>
                <a:schemeClr val="dk1"/>
              </a:buClr>
              <a:buFont typeface="Arial"/>
              <a:buChar char="»"/>
              <a:defRPr sz="1500">
                <a:solidFill>
                  <a:schemeClr val="dk1"/>
                </a:solidFill>
                <a:latin typeface="Arial"/>
                <a:ea typeface="Arial"/>
                <a:cs typeface="Arial"/>
                <a:sym typeface="Arial"/>
              </a:defRPr>
            </a:lvl5pPr>
            <a:lvl6pPr marL="1885950" lvl="5" indent="-76200" algn="l" rtl="0">
              <a:spcBef>
                <a:spcPts val="300"/>
              </a:spcBef>
              <a:spcAft>
                <a:spcPts val="0"/>
              </a:spcAft>
              <a:buClr>
                <a:schemeClr val="dk1"/>
              </a:buClr>
              <a:buFont typeface="Arial"/>
              <a:buChar char="»"/>
              <a:defRPr sz="1500">
                <a:solidFill>
                  <a:schemeClr val="dk1"/>
                </a:solidFill>
                <a:latin typeface="Arial"/>
                <a:ea typeface="Arial"/>
                <a:cs typeface="Arial"/>
                <a:sym typeface="Arial"/>
              </a:defRPr>
            </a:lvl6pPr>
            <a:lvl7pPr marL="2228850" lvl="6" indent="-76200" algn="l" rtl="0">
              <a:spcBef>
                <a:spcPts val="300"/>
              </a:spcBef>
              <a:spcAft>
                <a:spcPts val="0"/>
              </a:spcAft>
              <a:buClr>
                <a:schemeClr val="dk1"/>
              </a:buClr>
              <a:buFont typeface="Arial"/>
              <a:buChar char="»"/>
              <a:defRPr sz="1500">
                <a:solidFill>
                  <a:schemeClr val="dk1"/>
                </a:solidFill>
                <a:latin typeface="Arial"/>
                <a:ea typeface="Arial"/>
                <a:cs typeface="Arial"/>
                <a:sym typeface="Arial"/>
              </a:defRPr>
            </a:lvl7pPr>
            <a:lvl8pPr marL="2571750" lvl="7" indent="-76200" algn="l" rtl="0">
              <a:spcBef>
                <a:spcPts val="300"/>
              </a:spcBef>
              <a:spcAft>
                <a:spcPts val="0"/>
              </a:spcAft>
              <a:buClr>
                <a:schemeClr val="dk1"/>
              </a:buClr>
              <a:buFont typeface="Arial"/>
              <a:buChar char="»"/>
              <a:defRPr sz="1500">
                <a:solidFill>
                  <a:schemeClr val="dk1"/>
                </a:solidFill>
                <a:latin typeface="Arial"/>
                <a:ea typeface="Arial"/>
                <a:cs typeface="Arial"/>
                <a:sym typeface="Arial"/>
              </a:defRPr>
            </a:lvl8pPr>
            <a:lvl9pPr marL="2914650" lvl="8" indent="-76200" algn="l" rtl="0">
              <a:spcBef>
                <a:spcPts val="300"/>
              </a:spcBef>
              <a:spcAft>
                <a:spcPts val="0"/>
              </a:spcAft>
              <a:buClr>
                <a:schemeClr val="dk1"/>
              </a:buClr>
              <a:buFont typeface="Arial"/>
              <a:buChar char="»"/>
              <a:defRPr sz="1500">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309614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722312" y="3305176"/>
            <a:ext cx="7772400" cy="1021556"/>
          </a:xfrm>
          <a:prstGeom prst="rect">
            <a:avLst/>
          </a:prstGeom>
          <a:noFill/>
          <a:ln>
            <a:noFill/>
          </a:ln>
        </p:spPr>
        <p:txBody>
          <a:bodyPr lIns="91425" tIns="91425" rIns="91425" bIns="91425" anchor="t" anchorCtr="0"/>
          <a:lstStyle>
            <a:lvl1pPr lvl="0" algn="l" rtl="0">
              <a:spcBef>
                <a:spcPts val="0"/>
              </a:spcBef>
              <a:defRPr sz="3000" b="1" cap="none"/>
            </a:lvl1pPr>
            <a:lvl2pPr lvl="1" rtl="0">
              <a:spcBef>
                <a:spcPts val="0"/>
              </a:spcBef>
              <a:defRPr sz="1500" b="1">
                <a:solidFill>
                  <a:schemeClr val="lt1"/>
                </a:solidFill>
                <a:latin typeface="Arial"/>
                <a:ea typeface="Arial"/>
                <a:cs typeface="Arial"/>
                <a:sym typeface="Arial"/>
              </a:defRPr>
            </a:lvl2pPr>
            <a:lvl3pPr lvl="2" rtl="0">
              <a:spcBef>
                <a:spcPts val="0"/>
              </a:spcBef>
              <a:defRPr sz="1500" b="1">
                <a:solidFill>
                  <a:schemeClr val="lt1"/>
                </a:solidFill>
                <a:latin typeface="Arial"/>
                <a:ea typeface="Arial"/>
                <a:cs typeface="Arial"/>
                <a:sym typeface="Arial"/>
              </a:defRPr>
            </a:lvl3pPr>
            <a:lvl4pPr lvl="3" rtl="0">
              <a:spcBef>
                <a:spcPts val="0"/>
              </a:spcBef>
              <a:defRPr sz="1500" b="1">
                <a:solidFill>
                  <a:schemeClr val="lt1"/>
                </a:solidFill>
                <a:latin typeface="Arial"/>
                <a:ea typeface="Arial"/>
                <a:cs typeface="Arial"/>
                <a:sym typeface="Arial"/>
              </a:defRPr>
            </a:lvl4pPr>
            <a:lvl5pPr lvl="4" rtl="0">
              <a:spcBef>
                <a:spcPts val="0"/>
              </a:spcBef>
              <a:defRPr sz="1500" b="1">
                <a:solidFill>
                  <a:schemeClr val="lt1"/>
                </a:solidFill>
                <a:latin typeface="Arial"/>
                <a:ea typeface="Arial"/>
                <a:cs typeface="Arial"/>
                <a:sym typeface="Arial"/>
              </a:defRPr>
            </a:lvl5pPr>
            <a:lvl6pPr lvl="5" rtl="0">
              <a:spcBef>
                <a:spcPts val="0"/>
              </a:spcBef>
              <a:defRPr sz="1500" b="1">
                <a:solidFill>
                  <a:schemeClr val="lt1"/>
                </a:solidFill>
                <a:latin typeface="Arial"/>
                <a:ea typeface="Arial"/>
                <a:cs typeface="Arial"/>
                <a:sym typeface="Arial"/>
              </a:defRPr>
            </a:lvl6pPr>
            <a:lvl7pPr lvl="6" rtl="0">
              <a:spcBef>
                <a:spcPts val="0"/>
              </a:spcBef>
              <a:defRPr sz="1500" b="1">
                <a:solidFill>
                  <a:schemeClr val="lt1"/>
                </a:solidFill>
                <a:latin typeface="Arial"/>
                <a:ea typeface="Arial"/>
                <a:cs typeface="Arial"/>
                <a:sym typeface="Arial"/>
              </a:defRPr>
            </a:lvl7pPr>
            <a:lvl8pPr lvl="7" rtl="0">
              <a:spcBef>
                <a:spcPts val="0"/>
              </a:spcBef>
              <a:defRPr sz="1500" b="1">
                <a:solidFill>
                  <a:schemeClr val="lt1"/>
                </a:solidFill>
                <a:latin typeface="Arial"/>
                <a:ea typeface="Arial"/>
                <a:cs typeface="Arial"/>
                <a:sym typeface="Arial"/>
              </a:defRPr>
            </a:lvl8pPr>
            <a:lvl9pPr lvl="8" rtl="0">
              <a:spcBef>
                <a:spcPts val="0"/>
              </a:spcBef>
              <a:defRPr sz="1500" b="1">
                <a:solidFill>
                  <a:schemeClr val="lt1"/>
                </a:solidFill>
                <a:latin typeface="Arial"/>
                <a:ea typeface="Arial"/>
                <a:cs typeface="Arial"/>
                <a:sym typeface="Arial"/>
              </a:defRPr>
            </a:lvl9pPr>
          </a:lstStyle>
          <a:p>
            <a:endParaRPr/>
          </a:p>
        </p:txBody>
      </p:sp>
      <p:sp>
        <p:nvSpPr>
          <p:cNvPr id="33" name="Shape 33"/>
          <p:cNvSpPr txBox="1">
            <a:spLocks noGrp="1"/>
          </p:cNvSpPr>
          <p:nvPr>
            <p:ph type="body" idx="1"/>
          </p:nvPr>
        </p:nvSpPr>
        <p:spPr>
          <a:xfrm>
            <a:off x="722312" y="2180035"/>
            <a:ext cx="7772400" cy="1125140"/>
          </a:xfrm>
          <a:prstGeom prst="rect">
            <a:avLst/>
          </a:prstGeom>
          <a:noFill/>
          <a:ln>
            <a:noFill/>
          </a:ln>
        </p:spPr>
        <p:txBody>
          <a:bodyPr lIns="91425" tIns="91425" rIns="91425" bIns="91425" anchor="b" anchorCtr="0"/>
          <a:lstStyle>
            <a:lvl1pPr marL="0" lvl="0" indent="0" rtl="0">
              <a:spcBef>
                <a:spcPts val="0"/>
              </a:spcBef>
              <a:buFont typeface="Arial"/>
              <a:buNone/>
              <a:defRPr sz="1500"/>
            </a:lvl1pPr>
            <a:lvl2pPr marL="342900" lvl="1" indent="0" rtl="0">
              <a:spcBef>
                <a:spcPts val="0"/>
              </a:spcBef>
              <a:buFont typeface="Arial"/>
              <a:buNone/>
              <a:defRPr sz="1350"/>
            </a:lvl2pPr>
            <a:lvl3pPr marL="685800" lvl="2" indent="0" rtl="0">
              <a:spcBef>
                <a:spcPts val="0"/>
              </a:spcBef>
              <a:buFont typeface="Arial"/>
              <a:buNone/>
              <a:defRPr sz="1200"/>
            </a:lvl3pPr>
            <a:lvl4pPr marL="1028700" lvl="3" indent="0" rtl="0">
              <a:spcBef>
                <a:spcPts val="0"/>
              </a:spcBef>
              <a:buFont typeface="Arial"/>
              <a:buNone/>
              <a:defRPr sz="1050"/>
            </a:lvl4pPr>
            <a:lvl5pPr marL="1371600" lvl="4" indent="0" rtl="0">
              <a:spcBef>
                <a:spcPts val="0"/>
              </a:spcBef>
              <a:buFont typeface="Arial"/>
              <a:buNone/>
              <a:defRPr sz="1050"/>
            </a:lvl5pPr>
            <a:lvl6pPr marL="1714500" lvl="5" indent="0" rtl="0">
              <a:spcBef>
                <a:spcPts val="0"/>
              </a:spcBef>
              <a:buFont typeface="Arial"/>
              <a:buNone/>
              <a:defRPr sz="1050"/>
            </a:lvl6pPr>
            <a:lvl7pPr marL="2057400" lvl="6" indent="0" rtl="0">
              <a:spcBef>
                <a:spcPts val="0"/>
              </a:spcBef>
              <a:buFont typeface="Arial"/>
              <a:buNone/>
              <a:defRPr sz="1050"/>
            </a:lvl7pPr>
            <a:lvl8pPr marL="2400300" lvl="7" indent="0" rtl="0">
              <a:spcBef>
                <a:spcPts val="0"/>
              </a:spcBef>
              <a:buFont typeface="Arial"/>
              <a:buNone/>
              <a:defRPr sz="1050"/>
            </a:lvl8pPr>
            <a:lvl9pPr marL="2743200" lvl="8" indent="0" rtl="0">
              <a:spcBef>
                <a:spcPts val="0"/>
              </a:spcBef>
              <a:buFont typeface="Arial"/>
              <a:buNone/>
              <a:defRPr sz="1050"/>
            </a:lvl9pPr>
          </a:lstStyle>
          <a:p>
            <a:endParaRPr/>
          </a:p>
        </p:txBody>
      </p:sp>
    </p:spTree>
    <p:extLst>
      <p:ext uri="{BB962C8B-B14F-4D97-AF65-F5344CB8AC3E}">
        <p14:creationId xmlns:p14="http://schemas.microsoft.com/office/powerpoint/2010/main" val="981109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colorbar.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994985" y="0"/>
            <a:ext cx="149015" cy="5143500"/>
          </a:xfrm>
          <a:prstGeom prst="rect">
            <a:avLst/>
          </a:prstGeom>
        </p:spPr>
      </p:pic>
      <p:sp>
        <p:nvSpPr>
          <p:cNvPr id="6" name="Title 1"/>
          <p:cNvSpPr>
            <a:spLocks noGrp="1"/>
          </p:cNvSpPr>
          <p:nvPr>
            <p:ph type="ctrTitle"/>
          </p:nvPr>
        </p:nvSpPr>
        <p:spPr>
          <a:xfrm>
            <a:off x="685804" y="3812387"/>
            <a:ext cx="6644743" cy="694975"/>
          </a:xfrm>
          <a:prstGeom prst="rect">
            <a:avLst/>
          </a:prstGeom>
        </p:spPr>
        <p:txBody>
          <a:bodyPr anchor="b" anchorCtr="0"/>
          <a:lstStyle>
            <a:lvl1pPr algn="l">
              <a:lnSpc>
                <a:spcPct val="100000"/>
              </a:lnSpc>
              <a:defRPr sz="3800" b="1" i="0" spc="-100" baseline="0">
                <a:solidFill>
                  <a:srgbClr val="444444"/>
                </a:solidFill>
                <a:latin typeface="Avenir Roman" panose="02000503020000020003" pitchFamily="2" charset="0"/>
                <a:cs typeface="Avenir Roman" panose="02000503020000020003" pitchFamily="2" charset="0"/>
              </a:defRPr>
            </a:lvl1pPr>
          </a:lstStyle>
          <a:p>
            <a:endParaRPr lang="en-US" dirty="0"/>
          </a:p>
        </p:txBody>
      </p:sp>
    </p:spTree>
    <p:extLst>
      <p:ext uri="{BB962C8B-B14F-4D97-AF65-F5344CB8AC3E}">
        <p14:creationId xmlns:p14="http://schemas.microsoft.com/office/powerpoint/2010/main" val="25542318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2971800" y="57151"/>
            <a:ext cx="5791200" cy="514349"/>
          </a:xfrm>
          <a:prstGeom prst="rect">
            <a:avLst/>
          </a:prstGeom>
          <a:noFill/>
          <a:ln>
            <a:noFill/>
          </a:ln>
        </p:spPr>
        <p:txBody>
          <a:bodyPr lIns="91425" tIns="91425" rIns="91425" bIns="91425" anchor="ctr" anchorCtr="0"/>
          <a:lstStyle>
            <a:lvl1pPr lvl="0" algn="l" rtl="0">
              <a:spcBef>
                <a:spcPts val="0"/>
              </a:spcBef>
              <a:spcAft>
                <a:spcPts val="0"/>
              </a:spcAft>
              <a:defRPr sz="1500" b="1">
                <a:solidFill>
                  <a:schemeClr val="lt1"/>
                </a:solidFill>
                <a:latin typeface="Arial"/>
                <a:ea typeface="Arial"/>
                <a:cs typeface="Arial"/>
                <a:sym typeface="Arial"/>
              </a:defRPr>
            </a:lvl1pPr>
            <a:lvl2pPr lvl="1" algn="l" rtl="0">
              <a:spcBef>
                <a:spcPts val="0"/>
              </a:spcBef>
              <a:spcAft>
                <a:spcPts val="0"/>
              </a:spcAft>
              <a:defRPr sz="1500" b="1">
                <a:solidFill>
                  <a:schemeClr val="lt1"/>
                </a:solidFill>
                <a:latin typeface="Arial"/>
                <a:ea typeface="Arial"/>
                <a:cs typeface="Arial"/>
                <a:sym typeface="Arial"/>
              </a:defRPr>
            </a:lvl2pPr>
            <a:lvl3pPr lvl="2" algn="l" rtl="0">
              <a:spcBef>
                <a:spcPts val="0"/>
              </a:spcBef>
              <a:spcAft>
                <a:spcPts val="0"/>
              </a:spcAft>
              <a:defRPr sz="1500" b="1">
                <a:solidFill>
                  <a:schemeClr val="lt1"/>
                </a:solidFill>
                <a:latin typeface="Arial"/>
                <a:ea typeface="Arial"/>
                <a:cs typeface="Arial"/>
                <a:sym typeface="Arial"/>
              </a:defRPr>
            </a:lvl3pPr>
            <a:lvl4pPr lvl="3" algn="l" rtl="0">
              <a:spcBef>
                <a:spcPts val="0"/>
              </a:spcBef>
              <a:spcAft>
                <a:spcPts val="0"/>
              </a:spcAft>
              <a:defRPr sz="1500" b="1">
                <a:solidFill>
                  <a:schemeClr val="lt1"/>
                </a:solidFill>
                <a:latin typeface="Arial"/>
                <a:ea typeface="Arial"/>
                <a:cs typeface="Arial"/>
                <a:sym typeface="Arial"/>
              </a:defRPr>
            </a:lvl4pPr>
            <a:lvl5pPr lvl="4" algn="l" rtl="0">
              <a:spcBef>
                <a:spcPts val="0"/>
              </a:spcBef>
              <a:spcAft>
                <a:spcPts val="0"/>
              </a:spcAft>
              <a:defRPr sz="1500" b="1">
                <a:solidFill>
                  <a:schemeClr val="lt1"/>
                </a:solidFill>
                <a:latin typeface="Arial"/>
                <a:ea typeface="Arial"/>
                <a:cs typeface="Arial"/>
                <a:sym typeface="Arial"/>
              </a:defRPr>
            </a:lvl5pPr>
            <a:lvl6pPr marL="342900" lvl="5" algn="l" rtl="0">
              <a:spcBef>
                <a:spcPts val="0"/>
              </a:spcBef>
              <a:spcAft>
                <a:spcPts val="0"/>
              </a:spcAft>
              <a:defRPr sz="1500" b="1">
                <a:solidFill>
                  <a:schemeClr val="lt1"/>
                </a:solidFill>
                <a:latin typeface="Arial"/>
                <a:ea typeface="Arial"/>
                <a:cs typeface="Arial"/>
                <a:sym typeface="Arial"/>
              </a:defRPr>
            </a:lvl6pPr>
            <a:lvl7pPr marL="685800" lvl="6" algn="l" rtl="0">
              <a:spcBef>
                <a:spcPts val="0"/>
              </a:spcBef>
              <a:spcAft>
                <a:spcPts val="0"/>
              </a:spcAft>
              <a:defRPr sz="1500" b="1">
                <a:solidFill>
                  <a:schemeClr val="lt1"/>
                </a:solidFill>
                <a:latin typeface="Arial"/>
                <a:ea typeface="Arial"/>
                <a:cs typeface="Arial"/>
                <a:sym typeface="Arial"/>
              </a:defRPr>
            </a:lvl7pPr>
            <a:lvl8pPr marL="1028700" lvl="7" algn="l" rtl="0">
              <a:spcBef>
                <a:spcPts val="0"/>
              </a:spcBef>
              <a:spcAft>
                <a:spcPts val="0"/>
              </a:spcAft>
              <a:defRPr sz="1500" b="1">
                <a:solidFill>
                  <a:schemeClr val="lt1"/>
                </a:solidFill>
                <a:latin typeface="Arial"/>
                <a:ea typeface="Arial"/>
                <a:cs typeface="Arial"/>
                <a:sym typeface="Arial"/>
              </a:defRPr>
            </a:lvl8pPr>
            <a:lvl9pPr marL="1371600" lvl="8" algn="l" rtl="0">
              <a:spcBef>
                <a:spcPts val="0"/>
              </a:spcBef>
              <a:spcAft>
                <a:spcPts val="0"/>
              </a:spcAft>
              <a:defRPr sz="1500" b="1">
                <a:solidFill>
                  <a:schemeClr val="lt1"/>
                </a:solidFill>
                <a:latin typeface="Arial"/>
                <a:ea typeface="Arial"/>
                <a:cs typeface="Arial"/>
                <a:sym typeface="Arial"/>
              </a:defRPr>
            </a:lvl9pPr>
          </a:lstStyle>
          <a:p>
            <a:endParaRPr/>
          </a:p>
        </p:txBody>
      </p:sp>
      <p:sp>
        <p:nvSpPr>
          <p:cNvPr id="36" name="Shape 36"/>
          <p:cNvSpPr txBox="1">
            <a:spLocks noGrp="1"/>
          </p:cNvSpPr>
          <p:nvPr>
            <p:ph type="body" idx="1"/>
          </p:nvPr>
        </p:nvSpPr>
        <p:spPr>
          <a:xfrm>
            <a:off x="685801" y="914401"/>
            <a:ext cx="3809999" cy="3657599"/>
          </a:xfrm>
          <a:prstGeom prst="rect">
            <a:avLst/>
          </a:prstGeom>
          <a:noFill/>
          <a:ln>
            <a:noFill/>
          </a:ln>
        </p:spPr>
        <p:txBody>
          <a:bodyPr lIns="91425" tIns="91425" rIns="91425" bIns="91425" anchor="t" anchorCtr="0"/>
          <a:lstStyle>
            <a:lvl1pPr lvl="0" rtl="0">
              <a:spcBef>
                <a:spcPts val="0"/>
              </a:spcBef>
              <a:defRPr sz="2100"/>
            </a:lvl1pPr>
            <a:lvl2pPr lvl="1" rtl="0">
              <a:spcBef>
                <a:spcPts val="0"/>
              </a:spcBef>
              <a:defRPr sz="1800"/>
            </a:lvl2pPr>
            <a:lvl3pPr lvl="2" rtl="0">
              <a:spcBef>
                <a:spcPts val="0"/>
              </a:spcBef>
              <a:defRPr sz="1500"/>
            </a:lvl3pPr>
            <a:lvl4pPr lvl="3" rtl="0">
              <a:spcBef>
                <a:spcPts val="0"/>
              </a:spcBef>
              <a:defRPr sz="1350"/>
            </a:lvl4pPr>
            <a:lvl5pPr lvl="4" rtl="0">
              <a:spcBef>
                <a:spcPts val="0"/>
              </a:spcBef>
              <a:defRPr sz="1350"/>
            </a:lvl5pPr>
            <a:lvl6pPr lvl="5" rtl="0">
              <a:spcBef>
                <a:spcPts val="0"/>
              </a:spcBef>
              <a:defRPr sz="1350"/>
            </a:lvl6pPr>
            <a:lvl7pPr lvl="6" rtl="0">
              <a:spcBef>
                <a:spcPts val="0"/>
              </a:spcBef>
              <a:defRPr sz="1350"/>
            </a:lvl7pPr>
            <a:lvl8pPr lvl="7" rtl="0">
              <a:spcBef>
                <a:spcPts val="0"/>
              </a:spcBef>
              <a:defRPr sz="1350"/>
            </a:lvl8pPr>
            <a:lvl9pPr lvl="8" rtl="0">
              <a:spcBef>
                <a:spcPts val="0"/>
              </a:spcBef>
              <a:defRPr sz="1350"/>
            </a:lvl9pPr>
          </a:lstStyle>
          <a:p>
            <a:endParaRPr/>
          </a:p>
        </p:txBody>
      </p:sp>
      <p:sp>
        <p:nvSpPr>
          <p:cNvPr id="37" name="Shape 37"/>
          <p:cNvSpPr txBox="1">
            <a:spLocks noGrp="1"/>
          </p:cNvSpPr>
          <p:nvPr>
            <p:ph type="body" idx="2"/>
          </p:nvPr>
        </p:nvSpPr>
        <p:spPr>
          <a:xfrm>
            <a:off x="4648201" y="914401"/>
            <a:ext cx="3809999" cy="3657599"/>
          </a:xfrm>
          <a:prstGeom prst="rect">
            <a:avLst/>
          </a:prstGeom>
          <a:noFill/>
          <a:ln>
            <a:noFill/>
          </a:ln>
        </p:spPr>
        <p:txBody>
          <a:bodyPr lIns="91425" tIns="91425" rIns="91425" bIns="91425" anchor="t" anchorCtr="0"/>
          <a:lstStyle>
            <a:lvl1pPr lvl="0" rtl="0">
              <a:spcBef>
                <a:spcPts val="0"/>
              </a:spcBef>
              <a:defRPr sz="2100"/>
            </a:lvl1pPr>
            <a:lvl2pPr lvl="1" rtl="0">
              <a:spcBef>
                <a:spcPts val="0"/>
              </a:spcBef>
              <a:defRPr sz="1800"/>
            </a:lvl2pPr>
            <a:lvl3pPr lvl="2" rtl="0">
              <a:spcBef>
                <a:spcPts val="0"/>
              </a:spcBef>
              <a:defRPr sz="1500"/>
            </a:lvl3pPr>
            <a:lvl4pPr lvl="3" rtl="0">
              <a:spcBef>
                <a:spcPts val="0"/>
              </a:spcBef>
              <a:defRPr sz="1350"/>
            </a:lvl4pPr>
            <a:lvl5pPr lvl="4" rtl="0">
              <a:spcBef>
                <a:spcPts val="0"/>
              </a:spcBef>
              <a:defRPr sz="1350"/>
            </a:lvl5pPr>
            <a:lvl6pPr lvl="5" rtl="0">
              <a:spcBef>
                <a:spcPts val="0"/>
              </a:spcBef>
              <a:defRPr sz="1350"/>
            </a:lvl6pPr>
            <a:lvl7pPr lvl="6" rtl="0">
              <a:spcBef>
                <a:spcPts val="0"/>
              </a:spcBef>
              <a:defRPr sz="1350"/>
            </a:lvl7pPr>
            <a:lvl8pPr lvl="7" rtl="0">
              <a:spcBef>
                <a:spcPts val="0"/>
              </a:spcBef>
              <a:defRPr sz="1350"/>
            </a:lvl8pPr>
            <a:lvl9pPr lvl="8" rtl="0">
              <a:spcBef>
                <a:spcPts val="0"/>
              </a:spcBef>
              <a:defRPr sz="1350"/>
            </a:lvl9pPr>
          </a:lstStyle>
          <a:p>
            <a:endParaRPr/>
          </a:p>
        </p:txBody>
      </p:sp>
    </p:spTree>
    <p:extLst>
      <p:ext uri="{BB962C8B-B14F-4D97-AF65-F5344CB8AC3E}">
        <p14:creationId xmlns:p14="http://schemas.microsoft.com/office/powerpoint/2010/main" val="25509868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lvl="0" rtl="0">
              <a:spcBef>
                <a:spcPts val="0"/>
              </a:spcBef>
              <a:defRPr/>
            </a:lvl1pPr>
            <a:lvl2pPr lvl="1" rtl="0">
              <a:spcBef>
                <a:spcPts val="0"/>
              </a:spcBef>
              <a:defRPr sz="1500" b="1">
                <a:solidFill>
                  <a:schemeClr val="lt1"/>
                </a:solidFill>
                <a:latin typeface="Arial"/>
                <a:ea typeface="Arial"/>
                <a:cs typeface="Arial"/>
                <a:sym typeface="Arial"/>
              </a:defRPr>
            </a:lvl2pPr>
            <a:lvl3pPr lvl="2" rtl="0">
              <a:spcBef>
                <a:spcPts val="0"/>
              </a:spcBef>
              <a:defRPr sz="1500" b="1">
                <a:solidFill>
                  <a:schemeClr val="lt1"/>
                </a:solidFill>
                <a:latin typeface="Arial"/>
                <a:ea typeface="Arial"/>
                <a:cs typeface="Arial"/>
                <a:sym typeface="Arial"/>
              </a:defRPr>
            </a:lvl3pPr>
            <a:lvl4pPr lvl="3" rtl="0">
              <a:spcBef>
                <a:spcPts val="0"/>
              </a:spcBef>
              <a:defRPr sz="1500" b="1">
                <a:solidFill>
                  <a:schemeClr val="lt1"/>
                </a:solidFill>
                <a:latin typeface="Arial"/>
                <a:ea typeface="Arial"/>
                <a:cs typeface="Arial"/>
                <a:sym typeface="Arial"/>
              </a:defRPr>
            </a:lvl4pPr>
            <a:lvl5pPr lvl="4" rtl="0">
              <a:spcBef>
                <a:spcPts val="0"/>
              </a:spcBef>
              <a:defRPr sz="1500" b="1">
                <a:solidFill>
                  <a:schemeClr val="lt1"/>
                </a:solidFill>
                <a:latin typeface="Arial"/>
                <a:ea typeface="Arial"/>
                <a:cs typeface="Arial"/>
                <a:sym typeface="Arial"/>
              </a:defRPr>
            </a:lvl5pPr>
            <a:lvl6pPr lvl="5" rtl="0">
              <a:spcBef>
                <a:spcPts val="0"/>
              </a:spcBef>
              <a:defRPr sz="1500" b="1">
                <a:solidFill>
                  <a:schemeClr val="lt1"/>
                </a:solidFill>
                <a:latin typeface="Arial"/>
                <a:ea typeface="Arial"/>
                <a:cs typeface="Arial"/>
                <a:sym typeface="Arial"/>
              </a:defRPr>
            </a:lvl6pPr>
            <a:lvl7pPr lvl="6" rtl="0">
              <a:spcBef>
                <a:spcPts val="0"/>
              </a:spcBef>
              <a:defRPr sz="1500" b="1">
                <a:solidFill>
                  <a:schemeClr val="lt1"/>
                </a:solidFill>
                <a:latin typeface="Arial"/>
                <a:ea typeface="Arial"/>
                <a:cs typeface="Arial"/>
                <a:sym typeface="Arial"/>
              </a:defRPr>
            </a:lvl7pPr>
            <a:lvl8pPr lvl="7" rtl="0">
              <a:spcBef>
                <a:spcPts val="0"/>
              </a:spcBef>
              <a:defRPr sz="1500" b="1">
                <a:solidFill>
                  <a:schemeClr val="lt1"/>
                </a:solidFill>
                <a:latin typeface="Arial"/>
                <a:ea typeface="Arial"/>
                <a:cs typeface="Arial"/>
                <a:sym typeface="Arial"/>
              </a:defRPr>
            </a:lvl8pPr>
            <a:lvl9pPr lvl="8" rtl="0">
              <a:spcBef>
                <a:spcPts val="0"/>
              </a:spcBef>
              <a:defRPr sz="1500" b="1">
                <a:solidFill>
                  <a:schemeClr val="lt1"/>
                </a:solidFill>
                <a:latin typeface="Arial"/>
                <a:ea typeface="Arial"/>
                <a:cs typeface="Arial"/>
                <a:sym typeface="Arial"/>
              </a:defRPr>
            </a:lvl9pPr>
          </a:lstStyle>
          <a:p>
            <a:endParaRPr/>
          </a:p>
        </p:txBody>
      </p:sp>
      <p:sp>
        <p:nvSpPr>
          <p:cNvPr id="40" name="Shape 40"/>
          <p:cNvSpPr txBox="1">
            <a:spLocks noGrp="1"/>
          </p:cNvSpPr>
          <p:nvPr>
            <p:ph type="body" idx="1"/>
          </p:nvPr>
        </p:nvSpPr>
        <p:spPr>
          <a:xfrm>
            <a:off x="457201" y="1151334"/>
            <a:ext cx="4040187" cy="479822"/>
          </a:xfrm>
          <a:prstGeom prst="rect">
            <a:avLst/>
          </a:prstGeom>
          <a:noFill/>
          <a:ln>
            <a:noFill/>
          </a:ln>
        </p:spPr>
        <p:txBody>
          <a:bodyPr lIns="91425" tIns="91425" rIns="91425" bIns="91425" anchor="b" anchorCtr="0"/>
          <a:lstStyle>
            <a:lvl1pPr marL="0" lvl="0" indent="0" rtl="0">
              <a:spcBef>
                <a:spcPts val="0"/>
              </a:spcBef>
              <a:buFont typeface="Arial"/>
              <a:buNone/>
              <a:defRPr sz="1800" b="1"/>
            </a:lvl1pPr>
            <a:lvl2pPr marL="342900" lvl="1" indent="0" rtl="0">
              <a:spcBef>
                <a:spcPts val="0"/>
              </a:spcBef>
              <a:buFont typeface="Arial"/>
              <a:buNone/>
              <a:defRPr sz="1500" b="1"/>
            </a:lvl2pPr>
            <a:lvl3pPr marL="685800" lvl="2" indent="0" rtl="0">
              <a:spcBef>
                <a:spcPts val="0"/>
              </a:spcBef>
              <a:buFont typeface="Arial"/>
              <a:buNone/>
              <a:defRPr sz="1350" b="1"/>
            </a:lvl3pPr>
            <a:lvl4pPr marL="1028700" lvl="3" indent="0" rtl="0">
              <a:spcBef>
                <a:spcPts val="0"/>
              </a:spcBef>
              <a:buFont typeface="Arial"/>
              <a:buNone/>
              <a:defRPr sz="1200" b="1"/>
            </a:lvl4pPr>
            <a:lvl5pPr marL="1371600" lvl="4" indent="0" rtl="0">
              <a:spcBef>
                <a:spcPts val="0"/>
              </a:spcBef>
              <a:buFont typeface="Arial"/>
              <a:buNone/>
              <a:defRPr sz="1200" b="1"/>
            </a:lvl5pPr>
            <a:lvl6pPr marL="1714500" lvl="5" indent="0" rtl="0">
              <a:spcBef>
                <a:spcPts val="0"/>
              </a:spcBef>
              <a:buFont typeface="Arial"/>
              <a:buNone/>
              <a:defRPr sz="1200" b="1"/>
            </a:lvl6pPr>
            <a:lvl7pPr marL="2057400" lvl="6" indent="0" rtl="0">
              <a:spcBef>
                <a:spcPts val="0"/>
              </a:spcBef>
              <a:buFont typeface="Arial"/>
              <a:buNone/>
              <a:defRPr sz="1200" b="1"/>
            </a:lvl7pPr>
            <a:lvl8pPr marL="2400300" lvl="7" indent="0" rtl="0">
              <a:spcBef>
                <a:spcPts val="0"/>
              </a:spcBef>
              <a:buFont typeface="Arial"/>
              <a:buNone/>
              <a:defRPr sz="1200" b="1"/>
            </a:lvl8pPr>
            <a:lvl9pPr marL="2743200" lvl="8" indent="0" rtl="0">
              <a:spcBef>
                <a:spcPts val="0"/>
              </a:spcBef>
              <a:buFont typeface="Arial"/>
              <a:buNone/>
              <a:defRPr sz="1200" b="1"/>
            </a:lvl9pPr>
          </a:lstStyle>
          <a:p>
            <a:endParaRPr/>
          </a:p>
        </p:txBody>
      </p:sp>
      <p:sp>
        <p:nvSpPr>
          <p:cNvPr id="41" name="Shape 41"/>
          <p:cNvSpPr txBox="1">
            <a:spLocks noGrp="1"/>
          </p:cNvSpPr>
          <p:nvPr>
            <p:ph type="body" idx="2"/>
          </p:nvPr>
        </p:nvSpPr>
        <p:spPr>
          <a:xfrm>
            <a:off x="457201" y="1631157"/>
            <a:ext cx="4040187" cy="2963465"/>
          </a:xfrm>
          <a:prstGeom prst="rect">
            <a:avLst/>
          </a:prstGeom>
          <a:noFill/>
          <a:ln>
            <a:noFill/>
          </a:ln>
        </p:spPr>
        <p:txBody>
          <a:bodyPr lIns="91425" tIns="91425" rIns="91425" bIns="91425" anchor="t" anchorCtr="0"/>
          <a:lstStyle>
            <a:lvl1pPr lvl="0" rtl="0">
              <a:spcBef>
                <a:spcPts val="0"/>
              </a:spcBef>
              <a:defRPr sz="1800"/>
            </a:lvl1pPr>
            <a:lvl2pPr lvl="1" rtl="0">
              <a:spcBef>
                <a:spcPts val="0"/>
              </a:spcBef>
              <a:defRPr sz="1500"/>
            </a:lvl2pPr>
            <a:lvl3pPr lvl="2" rtl="0">
              <a:spcBef>
                <a:spcPts val="0"/>
              </a:spcBef>
              <a:defRPr sz="1350"/>
            </a:lvl3pPr>
            <a:lvl4pPr lvl="3" rtl="0">
              <a:spcBef>
                <a:spcPts val="0"/>
              </a:spcBef>
              <a:defRPr sz="1200"/>
            </a:lvl4pPr>
            <a:lvl5pPr lvl="4" rtl="0">
              <a:spcBef>
                <a:spcPts val="0"/>
              </a:spcBef>
              <a:defRPr sz="1200"/>
            </a:lvl5pPr>
            <a:lvl6pPr lvl="5" rtl="0">
              <a:spcBef>
                <a:spcPts val="0"/>
              </a:spcBef>
              <a:defRPr sz="1200"/>
            </a:lvl6pPr>
            <a:lvl7pPr lvl="6" rtl="0">
              <a:spcBef>
                <a:spcPts val="0"/>
              </a:spcBef>
              <a:defRPr sz="1200"/>
            </a:lvl7pPr>
            <a:lvl8pPr lvl="7" rtl="0">
              <a:spcBef>
                <a:spcPts val="0"/>
              </a:spcBef>
              <a:defRPr sz="1200"/>
            </a:lvl8pPr>
            <a:lvl9pPr lvl="8" rtl="0">
              <a:spcBef>
                <a:spcPts val="0"/>
              </a:spcBef>
              <a:defRPr sz="1200"/>
            </a:lvl9pPr>
          </a:lstStyle>
          <a:p>
            <a:endParaRPr/>
          </a:p>
        </p:txBody>
      </p:sp>
      <p:sp>
        <p:nvSpPr>
          <p:cNvPr id="42" name="Shape 42"/>
          <p:cNvSpPr txBox="1">
            <a:spLocks noGrp="1"/>
          </p:cNvSpPr>
          <p:nvPr>
            <p:ph type="body" idx="3"/>
          </p:nvPr>
        </p:nvSpPr>
        <p:spPr>
          <a:xfrm>
            <a:off x="4645025" y="1151334"/>
            <a:ext cx="4041774" cy="479822"/>
          </a:xfrm>
          <a:prstGeom prst="rect">
            <a:avLst/>
          </a:prstGeom>
          <a:noFill/>
          <a:ln>
            <a:noFill/>
          </a:ln>
        </p:spPr>
        <p:txBody>
          <a:bodyPr lIns="91425" tIns="91425" rIns="91425" bIns="91425" anchor="b" anchorCtr="0"/>
          <a:lstStyle>
            <a:lvl1pPr marL="0" lvl="0" indent="0" rtl="0">
              <a:spcBef>
                <a:spcPts val="0"/>
              </a:spcBef>
              <a:buFont typeface="Arial"/>
              <a:buNone/>
              <a:defRPr sz="1800" b="1"/>
            </a:lvl1pPr>
            <a:lvl2pPr marL="342900" lvl="1" indent="0" rtl="0">
              <a:spcBef>
                <a:spcPts val="0"/>
              </a:spcBef>
              <a:buFont typeface="Arial"/>
              <a:buNone/>
              <a:defRPr sz="1500" b="1"/>
            </a:lvl2pPr>
            <a:lvl3pPr marL="685800" lvl="2" indent="0" rtl="0">
              <a:spcBef>
                <a:spcPts val="0"/>
              </a:spcBef>
              <a:buFont typeface="Arial"/>
              <a:buNone/>
              <a:defRPr sz="1350" b="1"/>
            </a:lvl3pPr>
            <a:lvl4pPr marL="1028700" lvl="3" indent="0" rtl="0">
              <a:spcBef>
                <a:spcPts val="0"/>
              </a:spcBef>
              <a:buFont typeface="Arial"/>
              <a:buNone/>
              <a:defRPr sz="1200" b="1"/>
            </a:lvl4pPr>
            <a:lvl5pPr marL="1371600" lvl="4" indent="0" rtl="0">
              <a:spcBef>
                <a:spcPts val="0"/>
              </a:spcBef>
              <a:buFont typeface="Arial"/>
              <a:buNone/>
              <a:defRPr sz="1200" b="1"/>
            </a:lvl5pPr>
            <a:lvl6pPr marL="1714500" lvl="5" indent="0" rtl="0">
              <a:spcBef>
                <a:spcPts val="0"/>
              </a:spcBef>
              <a:buFont typeface="Arial"/>
              <a:buNone/>
              <a:defRPr sz="1200" b="1"/>
            </a:lvl6pPr>
            <a:lvl7pPr marL="2057400" lvl="6" indent="0" rtl="0">
              <a:spcBef>
                <a:spcPts val="0"/>
              </a:spcBef>
              <a:buFont typeface="Arial"/>
              <a:buNone/>
              <a:defRPr sz="1200" b="1"/>
            </a:lvl7pPr>
            <a:lvl8pPr marL="2400300" lvl="7" indent="0" rtl="0">
              <a:spcBef>
                <a:spcPts val="0"/>
              </a:spcBef>
              <a:buFont typeface="Arial"/>
              <a:buNone/>
              <a:defRPr sz="1200" b="1"/>
            </a:lvl8pPr>
            <a:lvl9pPr marL="2743200" lvl="8" indent="0" rtl="0">
              <a:spcBef>
                <a:spcPts val="0"/>
              </a:spcBef>
              <a:buFont typeface="Arial"/>
              <a:buNone/>
              <a:defRPr sz="1200" b="1"/>
            </a:lvl9pPr>
          </a:lstStyle>
          <a:p>
            <a:endParaRPr/>
          </a:p>
        </p:txBody>
      </p:sp>
      <p:sp>
        <p:nvSpPr>
          <p:cNvPr id="43" name="Shape 43"/>
          <p:cNvSpPr txBox="1">
            <a:spLocks noGrp="1"/>
          </p:cNvSpPr>
          <p:nvPr>
            <p:ph type="body" idx="4"/>
          </p:nvPr>
        </p:nvSpPr>
        <p:spPr>
          <a:xfrm>
            <a:off x="4645025" y="1631157"/>
            <a:ext cx="4041774" cy="2963465"/>
          </a:xfrm>
          <a:prstGeom prst="rect">
            <a:avLst/>
          </a:prstGeom>
          <a:noFill/>
          <a:ln>
            <a:noFill/>
          </a:ln>
        </p:spPr>
        <p:txBody>
          <a:bodyPr lIns="91425" tIns="91425" rIns="91425" bIns="91425" anchor="t" anchorCtr="0"/>
          <a:lstStyle>
            <a:lvl1pPr lvl="0" rtl="0">
              <a:spcBef>
                <a:spcPts val="0"/>
              </a:spcBef>
              <a:defRPr sz="1800"/>
            </a:lvl1pPr>
            <a:lvl2pPr lvl="1" rtl="0">
              <a:spcBef>
                <a:spcPts val="0"/>
              </a:spcBef>
              <a:defRPr sz="1500"/>
            </a:lvl2pPr>
            <a:lvl3pPr lvl="2" rtl="0">
              <a:spcBef>
                <a:spcPts val="0"/>
              </a:spcBef>
              <a:defRPr sz="1350"/>
            </a:lvl3pPr>
            <a:lvl4pPr lvl="3" rtl="0">
              <a:spcBef>
                <a:spcPts val="0"/>
              </a:spcBef>
              <a:defRPr sz="1200"/>
            </a:lvl4pPr>
            <a:lvl5pPr lvl="4" rtl="0">
              <a:spcBef>
                <a:spcPts val="0"/>
              </a:spcBef>
              <a:defRPr sz="1200"/>
            </a:lvl5pPr>
            <a:lvl6pPr lvl="5" rtl="0">
              <a:spcBef>
                <a:spcPts val="0"/>
              </a:spcBef>
              <a:defRPr sz="1200"/>
            </a:lvl6pPr>
            <a:lvl7pPr lvl="6" rtl="0">
              <a:spcBef>
                <a:spcPts val="0"/>
              </a:spcBef>
              <a:defRPr sz="1200"/>
            </a:lvl7pPr>
            <a:lvl8pPr lvl="7" rtl="0">
              <a:spcBef>
                <a:spcPts val="0"/>
              </a:spcBef>
              <a:defRPr sz="1200"/>
            </a:lvl8pPr>
            <a:lvl9pPr lvl="8" rtl="0">
              <a:spcBef>
                <a:spcPts val="0"/>
              </a:spcBef>
              <a:defRPr sz="1200"/>
            </a:lvl9pPr>
          </a:lstStyle>
          <a:p>
            <a:endParaRPr/>
          </a:p>
        </p:txBody>
      </p:sp>
    </p:spTree>
    <p:extLst>
      <p:ext uri="{BB962C8B-B14F-4D97-AF65-F5344CB8AC3E}">
        <p14:creationId xmlns:p14="http://schemas.microsoft.com/office/powerpoint/2010/main" val="850622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2971800" y="57151"/>
            <a:ext cx="5791200" cy="514349"/>
          </a:xfrm>
          <a:prstGeom prst="rect">
            <a:avLst/>
          </a:prstGeom>
          <a:noFill/>
          <a:ln>
            <a:noFill/>
          </a:ln>
        </p:spPr>
        <p:txBody>
          <a:bodyPr lIns="91425" tIns="91425" rIns="91425" bIns="91425" anchor="ctr" anchorCtr="0"/>
          <a:lstStyle>
            <a:lvl1pPr lvl="0" algn="l" rtl="0">
              <a:spcBef>
                <a:spcPts val="0"/>
              </a:spcBef>
              <a:spcAft>
                <a:spcPts val="0"/>
              </a:spcAft>
              <a:defRPr sz="1500" b="1">
                <a:solidFill>
                  <a:schemeClr val="lt1"/>
                </a:solidFill>
                <a:latin typeface="Arial"/>
                <a:ea typeface="Arial"/>
                <a:cs typeface="Arial"/>
                <a:sym typeface="Arial"/>
              </a:defRPr>
            </a:lvl1pPr>
            <a:lvl2pPr lvl="1" algn="l" rtl="0">
              <a:spcBef>
                <a:spcPts val="0"/>
              </a:spcBef>
              <a:spcAft>
                <a:spcPts val="0"/>
              </a:spcAft>
              <a:defRPr sz="1500" b="1">
                <a:solidFill>
                  <a:schemeClr val="lt1"/>
                </a:solidFill>
                <a:latin typeface="Arial"/>
                <a:ea typeface="Arial"/>
                <a:cs typeface="Arial"/>
                <a:sym typeface="Arial"/>
              </a:defRPr>
            </a:lvl2pPr>
            <a:lvl3pPr lvl="2" algn="l" rtl="0">
              <a:spcBef>
                <a:spcPts val="0"/>
              </a:spcBef>
              <a:spcAft>
                <a:spcPts val="0"/>
              </a:spcAft>
              <a:defRPr sz="1500" b="1">
                <a:solidFill>
                  <a:schemeClr val="lt1"/>
                </a:solidFill>
                <a:latin typeface="Arial"/>
                <a:ea typeface="Arial"/>
                <a:cs typeface="Arial"/>
                <a:sym typeface="Arial"/>
              </a:defRPr>
            </a:lvl3pPr>
            <a:lvl4pPr lvl="3" algn="l" rtl="0">
              <a:spcBef>
                <a:spcPts val="0"/>
              </a:spcBef>
              <a:spcAft>
                <a:spcPts val="0"/>
              </a:spcAft>
              <a:defRPr sz="1500" b="1">
                <a:solidFill>
                  <a:schemeClr val="lt1"/>
                </a:solidFill>
                <a:latin typeface="Arial"/>
                <a:ea typeface="Arial"/>
                <a:cs typeface="Arial"/>
                <a:sym typeface="Arial"/>
              </a:defRPr>
            </a:lvl4pPr>
            <a:lvl5pPr lvl="4" algn="l" rtl="0">
              <a:spcBef>
                <a:spcPts val="0"/>
              </a:spcBef>
              <a:spcAft>
                <a:spcPts val="0"/>
              </a:spcAft>
              <a:defRPr sz="1500" b="1">
                <a:solidFill>
                  <a:schemeClr val="lt1"/>
                </a:solidFill>
                <a:latin typeface="Arial"/>
                <a:ea typeface="Arial"/>
                <a:cs typeface="Arial"/>
                <a:sym typeface="Arial"/>
              </a:defRPr>
            </a:lvl5pPr>
            <a:lvl6pPr marL="342900" lvl="5" algn="l" rtl="0">
              <a:spcBef>
                <a:spcPts val="0"/>
              </a:spcBef>
              <a:spcAft>
                <a:spcPts val="0"/>
              </a:spcAft>
              <a:defRPr sz="1500" b="1">
                <a:solidFill>
                  <a:schemeClr val="lt1"/>
                </a:solidFill>
                <a:latin typeface="Arial"/>
                <a:ea typeface="Arial"/>
                <a:cs typeface="Arial"/>
                <a:sym typeface="Arial"/>
              </a:defRPr>
            </a:lvl6pPr>
            <a:lvl7pPr marL="685800" lvl="6" algn="l" rtl="0">
              <a:spcBef>
                <a:spcPts val="0"/>
              </a:spcBef>
              <a:spcAft>
                <a:spcPts val="0"/>
              </a:spcAft>
              <a:defRPr sz="1500" b="1">
                <a:solidFill>
                  <a:schemeClr val="lt1"/>
                </a:solidFill>
                <a:latin typeface="Arial"/>
                <a:ea typeface="Arial"/>
                <a:cs typeface="Arial"/>
                <a:sym typeface="Arial"/>
              </a:defRPr>
            </a:lvl7pPr>
            <a:lvl8pPr marL="1028700" lvl="7" algn="l" rtl="0">
              <a:spcBef>
                <a:spcPts val="0"/>
              </a:spcBef>
              <a:spcAft>
                <a:spcPts val="0"/>
              </a:spcAft>
              <a:defRPr sz="1500" b="1">
                <a:solidFill>
                  <a:schemeClr val="lt1"/>
                </a:solidFill>
                <a:latin typeface="Arial"/>
                <a:ea typeface="Arial"/>
                <a:cs typeface="Arial"/>
                <a:sym typeface="Arial"/>
              </a:defRPr>
            </a:lvl8pPr>
            <a:lvl9pPr marL="1371600" lvl="8" algn="l" rtl="0">
              <a:spcBef>
                <a:spcPts val="0"/>
              </a:spcBef>
              <a:spcAft>
                <a:spcPts val="0"/>
              </a:spcAft>
              <a:defRPr sz="1500" b="1">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29641495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457201" y="204788"/>
            <a:ext cx="3008313" cy="871537"/>
          </a:xfrm>
          <a:prstGeom prst="rect">
            <a:avLst/>
          </a:prstGeom>
          <a:noFill/>
          <a:ln>
            <a:noFill/>
          </a:ln>
        </p:spPr>
        <p:txBody>
          <a:bodyPr lIns="91425" tIns="91425" rIns="91425" bIns="91425" anchor="b" anchorCtr="0"/>
          <a:lstStyle>
            <a:lvl1pPr lvl="0" algn="l" rtl="0">
              <a:spcBef>
                <a:spcPts val="0"/>
              </a:spcBef>
              <a:defRPr sz="1500" b="1"/>
            </a:lvl1pPr>
            <a:lvl2pPr lvl="1" rtl="0">
              <a:spcBef>
                <a:spcPts val="0"/>
              </a:spcBef>
              <a:defRPr sz="1500" b="1">
                <a:solidFill>
                  <a:schemeClr val="lt1"/>
                </a:solidFill>
                <a:latin typeface="Arial"/>
                <a:ea typeface="Arial"/>
                <a:cs typeface="Arial"/>
                <a:sym typeface="Arial"/>
              </a:defRPr>
            </a:lvl2pPr>
            <a:lvl3pPr lvl="2" rtl="0">
              <a:spcBef>
                <a:spcPts val="0"/>
              </a:spcBef>
              <a:defRPr sz="1500" b="1">
                <a:solidFill>
                  <a:schemeClr val="lt1"/>
                </a:solidFill>
                <a:latin typeface="Arial"/>
                <a:ea typeface="Arial"/>
                <a:cs typeface="Arial"/>
                <a:sym typeface="Arial"/>
              </a:defRPr>
            </a:lvl3pPr>
            <a:lvl4pPr lvl="3" rtl="0">
              <a:spcBef>
                <a:spcPts val="0"/>
              </a:spcBef>
              <a:defRPr sz="1500" b="1">
                <a:solidFill>
                  <a:schemeClr val="lt1"/>
                </a:solidFill>
                <a:latin typeface="Arial"/>
                <a:ea typeface="Arial"/>
                <a:cs typeface="Arial"/>
                <a:sym typeface="Arial"/>
              </a:defRPr>
            </a:lvl4pPr>
            <a:lvl5pPr lvl="4" rtl="0">
              <a:spcBef>
                <a:spcPts val="0"/>
              </a:spcBef>
              <a:defRPr sz="1500" b="1">
                <a:solidFill>
                  <a:schemeClr val="lt1"/>
                </a:solidFill>
                <a:latin typeface="Arial"/>
                <a:ea typeface="Arial"/>
                <a:cs typeface="Arial"/>
                <a:sym typeface="Arial"/>
              </a:defRPr>
            </a:lvl5pPr>
            <a:lvl6pPr lvl="5" rtl="0">
              <a:spcBef>
                <a:spcPts val="0"/>
              </a:spcBef>
              <a:defRPr sz="1500" b="1">
                <a:solidFill>
                  <a:schemeClr val="lt1"/>
                </a:solidFill>
                <a:latin typeface="Arial"/>
                <a:ea typeface="Arial"/>
                <a:cs typeface="Arial"/>
                <a:sym typeface="Arial"/>
              </a:defRPr>
            </a:lvl6pPr>
            <a:lvl7pPr lvl="6" rtl="0">
              <a:spcBef>
                <a:spcPts val="0"/>
              </a:spcBef>
              <a:defRPr sz="1500" b="1">
                <a:solidFill>
                  <a:schemeClr val="lt1"/>
                </a:solidFill>
                <a:latin typeface="Arial"/>
                <a:ea typeface="Arial"/>
                <a:cs typeface="Arial"/>
                <a:sym typeface="Arial"/>
              </a:defRPr>
            </a:lvl7pPr>
            <a:lvl8pPr lvl="7" rtl="0">
              <a:spcBef>
                <a:spcPts val="0"/>
              </a:spcBef>
              <a:defRPr sz="1500" b="1">
                <a:solidFill>
                  <a:schemeClr val="lt1"/>
                </a:solidFill>
                <a:latin typeface="Arial"/>
                <a:ea typeface="Arial"/>
                <a:cs typeface="Arial"/>
                <a:sym typeface="Arial"/>
              </a:defRPr>
            </a:lvl8pPr>
            <a:lvl9pPr lvl="8" rtl="0">
              <a:spcBef>
                <a:spcPts val="0"/>
              </a:spcBef>
              <a:defRPr sz="1500" b="1">
                <a:solidFill>
                  <a:schemeClr val="lt1"/>
                </a:solidFill>
                <a:latin typeface="Arial"/>
                <a:ea typeface="Arial"/>
                <a:cs typeface="Arial"/>
                <a:sym typeface="Arial"/>
              </a:defRPr>
            </a:lvl9pPr>
          </a:lstStyle>
          <a:p>
            <a:endParaRPr/>
          </a:p>
        </p:txBody>
      </p:sp>
      <p:sp>
        <p:nvSpPr>
          <p:cNvPr id="48" name="Shape 48"/>
          <p:cNvSpPr txBox="1">
            <a:spLocks noGrp="1"/>
          </p:cNvSpPr>
          <p:nvPr>
            <p:ph type="body" idx="1"/>
          </p:nvPr>
        </p:nvSpPr>
        <p:spPr>
          <a:xfrm>
            <a:off x="3575050" y="204788"/>
            <a:ext cx="5111750" cy="4389834"/>
          </a:xfrm>
          <a:prstGeom prst="rect">
            <a:avLst/>
          </a:prstGeom>
          <a:noFill/>
          <a:ln>
            <a:noFill/>
          </a:ln>
        </p:spPr>
        <p:txBody>
          <a:bodyPr lIns="91425" tIns="91425" rIns="91425" bIns="91425" anchor="t" anchorCtr="0"/>
          <a:lstStyle>
            <a:lvl1pPr lvl="0" rtl="0">
              <a:spcBef>
                <a:spcPts val="0"/>
              </a:spcBef>
              <a:defRPr sz="2400"/>
            </a:lvl1pPr>
            <a:lvl2pPr lvl="1" rtl="0">
              <a:spcBef>
                <a:spcPts val="0"/>
              </a:spcBef>
              <a:defRPr sz="2100"/>
            </a:lvl2pPr>
            <a:lvl3pPr lvl="2" rtl="0">
              <a:spcBef>
                <a:spcPts val="0"/>
              </a:spcBef>
              <a:defRPr sz="1800"/>
            </a:lvl3pPr>
            <a:lvl4pPr lvl="3" rtl="0">
              <a:spcBef>
                <a:spcPts val="0"/>
              </a:spcBef>
              <a:defRPr sz="1500"/>
            </a:lvl4pPr>
            <a:lvl5pPr lvl="4" rtl="0">
              <a:spcBef>
                <a:spcPts val="0"/>
              </a:spcBef>
              <a:defRPr sz="1500"/>
            </a:lvl5pPr>
            <a:lvl6pPr lvl="5" rtl="0">
              <a:spcBef>
                <a:spcPts val="0"/>
              </a:spcBef>
              <a:defRPr sz="1500"/>
            </a:lvl6pPr>
            <a:lvl7pPr lvl="6" rtl="0">
              <a:spcBef>
                <a:spcPts val="0"/>
              </a:spcBef>
              <a:defRPr sz="1500"/>
            </a:lvl7pPr>
            <a:lvl8pPr lvl="7" rtl="0">
              <a:spcBef>
                <a:spcPts val="0"/>
              </a:spcBef>
              <a:defRPr sz="1500"/>
            </a:lvl8pPr>
            <a:lvl9pPr lvl="8" rtl="0">
              <a:spcBef>
                <a:spcPts val="0"/>
              </a:spcBef>
              <a:defRPr sz="1500"/>
            </a:lvl9pPr>
          </a:lstStyle>
          <a:p>
            <a:endParaRPr/>
          </a:p>
        </p:txBody>
      </p:sp>
      <p:sp>
        <p:nvSpPr>
          <p:cNvPr id="49" name="Shape 49"/>
          <p:cNvSpPr txBox="1">
            <a:spLocks noGrp="1"/>
          </p:cNvSpPr>
          <p:nvPr>
            <p:ph type="body" idx="2"/>
          </p:nvPr>
        </p:nvSpPr>
        <p:spPr>
          <a:xfrm>
            <a:off x="457201" y="1076326"/>
            <a:ext cx="3008313" cy="3518297"/>
          </a:xfrm>
          <a:prstGeom prst="rect">
            <a:avLst/>
          </a:prstGeom>
          <a:noFill/>
          <a:ln>
            <a:noFill/>
          </a:ln>
        </p:spPr>
        <p:txBody>
          <a:bodyPr lIns="91425" tIns="91425" rIns="91425" bIns="91425" anchor="t" anchorCtr="0"/>
          <a:lstStyle>
            <a:lvl1pPr marL="0" lvl="0" indent="0" rtl="0">
              <a:spcBef>
                <a:spcPts val="0"/>
              </a:spcBef>
              <a:buFont typeface="Arial"/>
              <a:buNone/>
              <a:defRPr sz="1050"/>
            </a:lvl1pPr>
            <a:lvl2pPr marL="342900" lvl="1" indent="0" rtl="0">
              <a:spcBef>
                <a:spcPts val="0"/>
              </a:spcBef>
              <a:buFont typeface="Arial"/>
              <a:buNone/>
              <a:defRPr sz="900"/>
            </a:lvl2pPr>
            <a:lvl3pPr marL="685800" lvl="2" indent="0" rtl="0">
              <a:spcBef>
                <a:spcPts val="0"/>
              </a:spcBef>
              <a:buFont typeface="Arial"/>
              <a:buNone/>
              <a:defRPr sz="750"/>
            </a:lvl3pPr>
            <a:lvl4pPr marL="1028700" lvl="3" indent="0" rtl="0">
              <a:spcBef>
                <a:spcPts val="0"/>
              </a:spcBef>
              <a:buFont typeface="Arial"/>
              <a:buNone/>
              <a:defRPr sz="675"/>
            </a:lvl4pPr>
            <a:lvl5pPr marL="1371600" lvl="4" indent="0" rtl="0">
              <a:spcBef>
                <a:spcPts val="0"/>
              </a:spcBef>
              <a:buFont typeface="Arial"/>
              <a:buNone/>
              <a:defRPr sz="675"/>
            </a:lvl5pPr>
            <a:lvl6pPr marL="1714500" lvl="5" indent="0" rtl="0">
              <a:spcBef>
                <a:spcPts val="0"/>
              </a:spcBef>
              <a:buFont typeface="Arial"/>
              <a:buNone/>
              <a:defRPr sz="675"/>
            </a:lvl6pPr>
            <a:lvl7pPr marL="2057400" lvl="6" indent="0" rtl="0">
              <a:spcBef>
                <a:spcPts val="0"/>
              </a:spcBef>
              <a:buFont typeface="Arial"/>
              <a:buNone/>
              <a:defRPr sz="675"/>
            </a:lvl7pPr>
            <a:lvl8pPr marL="2400300" lvl="7" indent="0" rtl="0">
              <a:spcBef>
                <a:spcPts val="0"/>
              </a:spcBef>
              <a:buFont typeface="Arial"/>
              <a:buNone/>
              <a:defRPr sz="675"/>
            </a:lvl8pPr>
            <a:lvl9pPr marL="2743200" lvl="8" indent="0" rtl="0">
              <a:spcBef>
                <a:spcPts val="0"/>
              </a:spcBef>
              <a:buFont typeface="Arial"/>
              <a:buNone/>
              <a:defRPr sz="675"/>
            </a:lvl9pPr>
          </a:lstStyle>
          <a:p>
            <a:endParaRPr/>
          </a:p>
        </p:txBody>
      </p:sp>
    </p:spTree>
    <p:extLst>
      <p:ext uri="{BB962C8B-B14F-4D97-AF65-F5344CB8AC3E}">
        <p14:creationId xmlns:p14="http://schemas.microsoft.com/office/powerpoint/2010/main" val="37242413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1792289" y="3600450"/>
            <a:ext cx="5486399" cy="425053"/>
          </a:xfrm>
          <a:prstGeom prst="rect">
            <a:avLst/>
          </a:prstGeom>
          <a:noFill/>
          <a:ln>
            <a:noFill/>
          </a:ln>
        </p:spPr>
        <p:txBody>
          <a:bodyPr lIns="91425" tIns="91425" rIns="91425" bIns="91425" anchor="b" anchorCtr="0"/>
          <a:lstStyle>
            <a:lvl1pPr lvl="0" algn="l" rtl="0">
              <a:spcBef>
                <a:spcPts val="0"/>
              </a:spcBef>
              <a:defRPr sz="1500" b="1"/>
            </a:lvl1pPr>
            <a:lvl2pPr lvl="1" rtl="0">
              <a:spcBef>
                <a:spcPts val="0"/>
              </a:spcBef>
              <a:defRPr sz="1500" b="1">
                <a:solidFill>
                  <a:schemeClr val="lt1"/>
                </a:solidFill>
                <a:latin typeface="Arial"/>
                <a:ea typeface="Arial"/>
                <a:cs typeface="Arial"/>
                <a:sym typeface="Arial"/>
              </a:defRPr>
            </a:lvl2pPr>
            <a:lvl3pPr lvl="2" rtl="0">
              <a:spcBef>
                <a:spcPts val="0"/>
              </a:spcBef>
              <a:defRPr sz="1500" b="1">
                <a:solidFill>
                  <a:schemeClr val="lt1"/>
                </a:solidFill>
                <a:latin typeface="Arial"/>
                <a:ea typeface="Arial"/>
                <a:cs typeface="Arial"/>
                <a:sym typeface="Arial"/>
              </a:defRPr>
            </a:lvl3pPr>
            <a:lvl4pPr lvl="3" rtl="0">
              <a:spcBef>
                <a:spcPts val="0"/>
              </a:spcBef>
              <a:defRPr sz="1500" b="1">
                <a:solidFill>
                  <a:schemeClr val="lt1"/>
                </a:solidFill>
                <a:latin typeface="Arial"/>
                <a:ea typeface="Arial"/>
                <a:cs typeface="Arial"/>
                <a:sym typeface="Arial"/>
              </a:defRPr>
            </a:lvl4pPr>
            <a:lvl5pPr lvl="4" rtl="0">
              <a:spcBef>
                <a:spcPts val="0"/>
              </a:spcBef>
              <a:defRPr sz="1500" b="1">
                <a:solidFill>
                  <a:schemeClr val="lt1"/>
                </a:solidFill>
                <a:latin typeface="Arial"/>
                <a:ea typeface="Arial"/>
                <a:cs typeface="Arial"/>
                <a:sym typeface="Arial"/>
              </a:defRPr>
            </a:lvl5pPr>
            <a:lvl6pPr lvl="5" rtl="0">
              <a:spcBef>
                <a:spcPts val="0"/>
              </a:spcBef>
              <a:defRPr sz="1500" b="1">
                <a:solidFill>
                  <a:schemeClr val="lt1"/>
                </a:solidFill>
                <a:latin typeface="Arial"/>
                <a:ea typeface="Arial"/>
                <a:cs typeface="Arial"/>
                <a:sym typeface="Arial"/>
              </a:defRPr>
            </a:lvl6pPr>
            <a:lvl7pPr lvl="6" rtl="0">
              <a:spcBef>
                <a:spcPts val="0"/>
              </a:spcBef>
              <a:defRPr sz="1500" b="1">
                <a:solidFill>
                  <a:schemeClr val="lt1"/>
                </a:solidFill>
                <a:latin typeface="Arial"/>
                <a:ea typeface="Arial"/>
                <a:cs typeface="Arial"/>
                <a:sym typeface="Arial"/>
              </a:defRPr>
            </a:lvl7pPr>
            <a:lvl8pPr lvl="7" rtl="0">
              <a:spcBef>
                <a:spcPts val="0"/>
              </a:spcBef>
              <a:defRPr sz="1500" b="1">
                <a:solidFill>
                  <a:schemeClr val="lt1"/>
                </a:solidFill>
                <a:latin typeface="Arial"/>
                <a:ea typeface="Arial"/>
                <a:cs typeface="Arial"/>
                <a:sym typeface="Arial"/>
              </a:defRPr>
            </a:lvl8pPr>
            <a:lvl9pPr lvl="8" rtl="0">
              <a:spcBef>
                <a:spcPts val="0"/>
              </a:spcBef>
              <a:defRPr sz="1500" b="1">
                <a:solidFill>
                  <a:schemeClr val="lt1"/>
                </a:solidFill>
                <a:latin typeface="Arial"/>
                <a:ea typeface="Arial"/>
                <a:cs typeface="Arial"/>
                <a:sym typeface="Arial"/>
              </a:defRPr>
            </a:lvl9pPr>
          </a:lstStyle>
          <a:p>
            <a:endParaRPr/>
          </a:p>
        </p:txBody>
      </p:sp>
      <p:sp>
        <p:nvSpPr>
          <p:cNvPr id="52" name="Shape 52"/>
          <p:cNvSpPr>
            <a:spLocks noGrp="1"/>
          </p:cNvSpPr>
          <p:nvPr>
            <p:ph type="pic" idx="2"/>
          </p:nvPr>
        </p:nvSpPr>
        <p:spPr>
          <a:xfrm>
            <a:off x="1792289" y="459581"/>
            <a:ext cx="5486399" cy="308610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Arial"/>
              <a:buNone/>
              <a:defRPr sz="2400" b="0" i="0" u="none" strike="noStrike" cap="none">
                <a:solidFill>
                  <a:schemeClr val="dk1"/>
                </a:solidFill>
                <a:latin typeface="Arial"/>
                <a:ea typeface="Arial"/>
                <a:cs typeface="Arial"/>
                <a:sym typeface="Arial"/>
              </a:defRPr>
            </a:lvl1pPr>
            <a:lvl2pPr marL="342900" marR="0" lvl="1" indent="0" algn="l" rtl="0">
              <a:spcBef>
                <a:spcPts val="0"/>
              </a:spcBef>
              <a:buClr>
                <a:schemeClr val="dk1"/>
              </a:buClr>
              <a:buFont typeface="Arial"/>
              <a:buNone/>
              <a:defRPr sz="2100" b="0" i="0" u="none" strike="noStrike" cap="none">
                <a:solidFill>
                  <a:schemeClr val="dk1"/>
                </a:solidFill>
                <a:latin typeface="Arial"/>
                <a:ea typeface="Arial"/>
                <a:cs typeface="Arial"/>
                <a:sym typeface="Arial"/>
              </a:defRPr>
            </a:lvl2pPr>
            <a:lvl3pPr marL="685800" marR="0" lvl="2" indent="0" algn="l" rtl="0">
              <a:spcBef>
                <a:spcPts val="0"/>
              </a:spcBef>
              <a:buClr>
                <a:schemeClr val="dk1"/>
              </a:buClr>
              <a:buFont typeface="Arial"/>
              <a:buNone/>
              <a:defRPr sz="1800" b="0" i="0" u="none" strike="noStrike" cap="none">
                <a:solidFill>
                  <a:schemeClr val="dk1"/>
                </a:solidFill>
                <a:latin typeface="Arial"/>
                <a:ea typeface="Arial"/>
                <a:cs typeface="Arial"/>
                <a:sym typeface="Arial"/>
              </a:defRPr>
            </a:lvl3pPr>
            <a:lvl4pPr marL="1028700" marR="0" lvl="3" indent="0" algn="l" rtl="0">
              <a:spcBef>
                <a:spcPts val="0"/>
              </a:spcBef>
              <a:buClr>
                <a:schemeClr val="dk1"/>
              </a:buClr>
              <a:buFont typeface="Arial"/>
              <a:buNone/>
              <a:defRPr sz="1500" b="0" i="0" u="none" strike="noStrike" cap="none">
                <a:solidFill>
                  <a:schemeClr val="dk1"/>
                </a:solidFill>
                <a:latin typeface="Arial"/>
                <a:ea typeface="Arial"/>
                <a:cs typeface="Arial"/>
                <a:sym typeface="Arial"/>
              </a:defRPr>
            </a:lvl4pPr>
            <a:lvl5pPr marL="1371600" marR="0" lvl="4" indent="0" algn="l" rtl="0">
              <a:spcBef>
                <a:spcPts val="0"/>
              </a:spcBef>
              <a:buClr>
                <a:schemeClr val="dk1"/>
              </a:buClr>
              <a:buFont typeface="Arial"/>
              <a:buNone/>
              <a:defRPr sz="1500" b="0" i="0" u="none" strike="noStrike" cap="none">
                <a:solidFill>
                  <a:schemeClr val="dk1"/>
                </a:solidFill>
                <a:latin typeface="Arial"/>
                <a:ea typeface="Arial"/>
                <a:cs typeface="Arial"/>
                <a:sym typeface="Arial"/>
              </a:defRPr>
            </a:lvl5pPr>
            <a:lvl6pPr marL="1714500" marR="0" lvl="5" indent="0" algn="l" rtl="0">
              <a:spcBef>
                <a:spcPts val="0"/>
              </a:spcBef>
              <a:buClr>
                <a:schemeClr val="dk1"/>
              </a:buClr>
              <a:buFont typeface="Arial"/>
              <a:buNone/>
              <a:defRPr sz="1500" b="0" i="0" u="none" strike="noStrike" cap="none">
                <a:solidFill>
                  <a:schemeClr val="dk1"/>
                </a:solidFill>
                <a:latin typeface="Arial"/>
                <a:ea typeface="Arial"/>
                <a:cs typeface="Arial"/>
                <a:sym typeface="Arial"/>
              </a:defRPr>
            </a:lvl6pPr>
            <a:lvl7pPr marL="2057400" marR="0" lvl="6" indent="0" algn="l" rtl="0">
              <a:spcBef>
                <a:spcPts val="0"/>
              </a:spcBef>
              <a:buClr>
                <a:schemeClr val="dk1"/>
              </a:buClr>
              <a:buFont typeface="Arial"/>
              <a:buNone/>
              <a:defRPr sz="1500" b="0" i="0" u="none" strike="noStrike" cap="none">
                <a:solidFill>
                  <a:schemeClr val="dk1"/>
                </a:solidFill>
                <a:latin typeface="Arial"/>
                <a:ea typeface="Arial"/>
                <a:cs typeface="Arial"/>
                <a:sym typeface="Arial"/>
              </a:defRPr>
            </a:lvl7pPr>
            <a:lvl8pPr marL="2400300" marR="0" lvl="7" indent="0" algn="l" rtl="0">
              <a:spcBef>
                <a:spcPts val="0"/>
              </a:spcBef>
              <a:buClr>
                <a:schemeClr val="dk1"/>
              </a:buClr>
              <a:buFont typeface="Arial"/>
              <a:buNone/>
              <a:defRPr sz="1500" b="0" i="0" u="none" strike="noStrike" cap="none">
                <a:solidFill>
                  <a:schemeClr val="dk1"/>
                </a:solidFill>
                <a:latin typeface="Arial"/>
                <a:ea typeface="Arial"/>
                <a:cs typeface="Arial"/>
                <a:sym typeface="Arial"/>
              </a:defRPr>
            </a:lvl8pPr>
            <a:lvl9pPr marL="2743200" marR="0" lvl="8" indent="0" algn="l" rtl="0">
              <a:spcBef>
                <a:spcPts val="0"/>
              </a:spcBef>
              <a:buClr>
                <a:schemeClr val="dk1"/>
              </a:buClr>
              <a:buFont typeface="Arial"/>
              <a:buNone/>
              <a:defRPr sz="1500" b="0" i="0" u="none" strike="noStrike" cap="none">
                <a:solidFill>
                  <a:schemeClr val="dk1"/>
                </a:solidFill>
                <a:latin typeface="Arial"/>
                <a:ea typeface="Arial"/>
                <a:cs typeface="Arial"/>
                <a:sym typeface="Arial"/>
              </a:defRPr>
            </a:lvl9pPr>
          </a:lstStyle>
          <a:p>
            <a:endParaRPr/>
          </a:p>
        </p:txBody>
      </p:sp>
      <p:sp>
        <p:nvSpPr>
          <p:cNvPr id="53" name="Shape 53"/>
          <p:cNvSpPr txBox="1">
            <a:spLocks noGrp="1"/>
          </p:cNvSpPr>
          <p:nvPr>
            <p:ph type="body" idx="1"/>
          </p:nvPr>
        </p:nvSpPr>
        <p:spPr>
          <a:xfrm>
            <a:off x="1792289" y="4025503"/>
            <a:ext cx="5486399" cy="603646"/>
          </a:xfrm>
          <a:prstGeom prst="rect">
            <a:avLst/>
          </a:prstGeom>
          <a:noFill/>
          <a:ln>
            <a:noFill/>
          </a:ln>
        </p:spPr>
        <p:txBody>
          <a:bodyPr lIns="91425" tIns="91425" rIns="91425" bIns="91425" anchor="t" anchorCtr="0"/>
          <a:lstStyle>
            <a:lvl1pPr marL="0" lvl="0" indent="0" rtl="0">
              <a:spcBef>
                <a:spcPts val="0"/>
              </a:spcBef>
              <a:buFont typeface="Arial"/>
              <a:buNone/>
              <a:defRPr sz="1050"/>
            </a:lvl1pPr>
            <a:lvl2pPr marL="342900" lvl="1" indent="0" rtl="0">
              <a:spcBef>
                <a:spcPts val="0"/>
              </a:spcBef>
              <a:buFont typeface="Arial"/>
              <a:buNone/>
              <a:defRPr sz="900"/>
            </a:lvl2pPr>
            <a:lvl3pPr marL="685800" lvl="2" indent="0" rtl="0">
              <a:spcBef>
                <a:spcPts val="0"/>
              </a:spcBef>
              <a:buFont typeface="Arial"/>
              <a:buNone/>
              <a:defRPr sz="750"/>
            </a:lvl3pPr>
            <a:lvl4pPr marL="1028700" lvl="3" indent="0" rtl="0">
              <a:spcBef>
                <a:spcPts val="0"/>
              </a:spcBef>
              <a:buFont typeface="Arial"/>
              <a:buNone/>
              <a:defRPr sz="675"/>
            </a:lvl4pPr>
            <a:lvl5pPr marL="1371600" lvl="4" indent="0" rtl="0">
              <a:spcBef>
                <a:spcPts val="0"/>
              </a:spcBef>
              <a:buFont typeface="Arial"/>
              <a:buNone/>
              <a:defRPr sz="675"/>
            </a:lvl5pPr>
            <a:lvl6pPr marL="1714500" lvl="5" indent="0" rtl="0">
              <a:spcBef>
                <a:spcPts val="0"/>
              </a:spcBef>
              <a:buFont typeface="Arial"/>
              <a:buNone/>
              <a:defRPr sz="675"/>
            </a:lvl6pPr>
            <a:lvl7pPr marL="2057400" lvl="6" indent="0" rtl="0">
              <a:spcBef>
                <a:spcPts val="0"/>
              </a:spcBef>
              <a:buFont typeface="Arial"/>
              <a:buNone/>
              <a:defRPr sz="675"/>
            </a:lvl7pPr>
            <a:lvl8pPr marL="2400300" lvl="7" indent="0" rtl="0">
              <a:spcBef>
                <a:spcPts val="0"/>
              </a:spcBef>
              <a:buFont typeface="Arial"/>
              <a:buNone/>
              <a:defRPr sz="675"/>
            </a:lvl8pPr>
            <a:lvl9pPr marL="2743200" lvl="8" indent="0" rtl="0">
              <a:spcBef>
                <a:spcPts val="0"/>
              </a:spcBef>
              <a:buFont typeface="Arial"/>
              <a:buNone/>
              <a:defRPr sz="675"/>
            </a:lvl9pPr>
          </a:lstStyle>
          <a:p>
            <a:endParaRPr/>
          </a:p>
        </p:txBody>
      </p:sp>
    </p:spTree>
    <p:extLst>
      <p:ext uri="{BB962C8B-B14F-4D97-AF65-F5344CB8AC3E}">
        <p14:creationId xmlns:p14="http://schemas.microsoft.com/office/powerpoint/2010/main" val="20422726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2971800" y="57151"/>
            <a:ext cx="5791200" cy="514349"/>
          </a:xfrm>
          <a:prstGeom prst="rect">
            <a:avLst/>
          </a:prstGeom>
          <a:noFill/>
          <a:ln>
            <a:noFill/>
          </a:ln>
        </p:spPr>
        <p:txBody>
          <a:bodyPr lIns="91425" tIns="91425" rIns="91425" bIns="91425" anchor="ctr" anchorCtr="0"/>
          <a:lstStyle>
            <a:lvl1pPr lvl="0" algn="l" rtl="0">
              <a:spcBef>
                <a:spcPts val="0"/>
              </a:spcBef>
              <a:spcAft>
                <a:spcPts val="0"/>
              </a:spcAft>
              <a:defRPr sz="1500" b="1">
                <a:solidFill>
                  <a:schemeClr val="lt1"/>
                </a:solidFill>
                <a:latin typeface="Arial"/>
                <a:ea typeface="Arial"/>
                <a:cs typeface="Arial"/>
                <a:sym typeface="Arial"/>
              </a:defRPr>
            </a:lvl1pPr>
            <a:lvl2pPr lvl="1" algn="l" rtl="0">
              <a:spcBef>
                <a:spcPts val="0"/>
              </a:spcBef>
              <a:spcAft>
                <a:spcPts val="0"/>
              </a:spcAft>
              <a:defRPr sz="1500" b="1">
                <a:solidFill>
                  <a:schemeClr val="lt1"/>
                </a:solidFill>
                <a:latin typeface="Arial"/>
                <a:ea typeface="Arial"/>
                <a:cs typeface="Arial"/>
                <a:sym typeface="Arial"/>
              </a:defRPr>
            </a:lvl2pPr>
            <a:lvl3pPr lvl="2" algn="l" rtl="0">
              <a:spcBef>
                <a:spcPts val="0"/>
              </a:spcBef>
              <a:spcAft>
                <a:spcPts val="0"/>
              </a:spcAft>
              <a:defRPr sz="1500" b="1">
                <a:solidFill>
                  <a:schemeClr val="lt1"/>
                </a:solidFill>
                <a:latin typeface="Arial"/>
                <a:ea typeface="Arial"/>
                <a:cs typeface="Arial"/>
                <a:sym typeface="Arial"/>
              </a:defRPr>
            </a:lvl3pPr>
            <a:lvl4pPr lvl="3" algn="l" rtl="0">
              <a:spcBef>
                <a:spcPts val="0"/>
              </a:spcBef>
              <a:spcAft>
                <a:spcPts val="0"/>
              </a:spcAft>
              <a:defRPr sz="1500" b="1">
                <a:solidFill>
                  <a:schemeClr val="lt1"/>
                </a:solidFill>
                <a:latin typeface="Arial"/>
                <a:ea typeface="Arial"/>
                <a:cs typeface="Arial"/>
                <a:sym typeface="Arial"/>
              </a:defRPr>
            </a:lvl4pPr>
            <a:lvl5pPr lvl="4" algn="l" rtl="0">
              <a:spcBef>
                <a:spcPts val="0"/>
              </a:spcBef>
              <a:spcAft>
                <a:spcPts val="0"/>
              </a:spcAft>
              <a:defRPr sz="1500" b="1">
                <a:solidFill>
                  <a:schemeClr val="lt1"/>
                </a:solidFill>
                <a:latin typeface="Arial"/>
                <a:ea typeface="Arial"/>
                <a:cs typeface="Arial"/>
                <a:sym typeface="Arial"/>
              </a:defRPr>
            </a:lvl5pPr>
            <a:lvl6pPr marL="342900" lvl="5" algn="l" rtl="0">
              <a:spcBef>
                <a:spcPts val="0"/>
              </a:spcBef>
              <a:spcAft>
                <a:spcPts val="0"/>
              </a:spcAft>
              <a:defRPr sz="1500" b="1">
                <a:solidFill>
                  <a:schemeClr val="lt1"/>
                </a:solidFill>
                <a:latin typeface="Arial"/>
                <a:ea typeface="Arial"/>
                <a:cs typeface="Arial"/>
                <a:sym typeface="Arial"/>
              </a:defRPr>
            </a:lvl6pPr>
            <a:lvl7pPr marL="685800" lvl="6" algn="l" rtl="0">
              <a:spcBef>
                <a:spcPts val="0"/>
              </a:spcBef>
              <a:spcAft>
                <a:spcPts val="0"/>
              </a:spcAft>
              <a:defRPr sz="1500" b="1">
                <a:solidFill>
                  <a:schemeClr val="lt1"/>
                </a:solidFill>
                <a:latin typeface="Arial"/>
                <a:ea typeface="Arial"/>
                <a:cs typeface="Arial"/>
                <a:sym typeface="Arial"/>
              </a:defRPr>
            </a:lvl7pPr>
            <a:lvl8pPr marL="1028700" lvl="7" algn="l" rtl="0">
              <a:spcBef>
                <a:spcPts val="0"/>
              </a:spcBef>
              <a:spcAft>
                <a:spcPts val="0"/>
              </a:spcAft>
              <a:defRPr sz="1500" b="1">
                <a:solidFill>
                  <a:schemeClr val="lt1"/>
                </a:solidFill>
                <a:latin typeface="Arial"/>
                <a:ea typeface="Arial"/>
                <a:cs typeface="Arial"/>
                <a:sym typeface="Arial"/>
              </a:defRPr>
            </a:lvl8pPr>
            <a:lvl9pPr marL="1371600" lvl="8" algn="l" rtl="0">
              <a:spcBef>
                <a:spcPts val="0"/>
              </a:spcBef>
              <a:spcAft>
                <a:spcPts val="0"/>
              </a:spcAft>
              <a:defRPr sz="1500" b="1">
                <a:solidFill>
                  <a:schemeClr val="lt1"/>
                </a:solidFill>
                <a:latin typeface="Arial"/>
                <a:ea typeface="Arial"/>
                <a:cs typeface="Arial"/>
                <a:sym typeface="Arial"/>
              </a:defRPr>
            </a:lvl9pPr>
          </a:lstStyle>
          <a:p>
            <a:endParaRPr/>
          </a:p>
        </p:txBody>
      </p:sp>
      <p:sp>
        <p:nvSpPr>
          <p:cNvPr id="56" name="Shape 56"/>
          <p:cNvSpPr txBox="1">
            <a:spLocks noGrp="1"/>
          </p:cNvSpPr>
          <p:nvPr>
            <p:ph type="body" idx="1"/>
          </p:nvPr>
        </p:nvSpPr>
        <p:spPr>
          <a:xfrm rot="5400000">
            <a:off x="2743200" y="-1143000"/>
            <a:ext cx="3657599" cy="7772400"/>
          </a:xfrm>
          <a:prstGeom prst="rect">
            <a:avLst/>
          </a:prstGeom>
          <a:noFill/>
          <a:ln>
            <a:noFill/>
          </a:ln>
        </p:spPr>
        <p:txBody>
          <a:bodyPr lIns="91425" tIns="91425" rIns="91425" bIns="91425" anchor="t" anchorCtr="0"/>
          <a:lstStyle>
            <a:lvl1pPr marL="257175" lvl="0" indent="-104775"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1pPr>
            <a:lvl2pPr marL="557213" lvl="1" indent="-80963" algn="l" rtl="0">
              <a:spcBef>
                <a:spcPts val="420"/>
              </a:spcBef>
              <a:spcAft>
                <a:spcPts val="0"/>
              </a:spcAft>
              <a:buClr>
                <a:schemeClr val="dk1"/>
              </a:buClr>
              <a:buFont typeface="Arial"/>
              <a:buChar char="–"/>
              <a:defRPr sz="2100">
                <a:solidFill>
                  <a:schemeClr val="dk1"/>
                </a:solidFill>
                <a:latin typeface="Arial"/>
                <a:ea typeface="Arial"/>
                <a:cs typeface="Arial"/>
                <a:sym typeface="Arial"/>
              </a:defRPr>
            </a:lvl2pPr>
            <a:lvl3pPr marL="857250" lvl="2" indent="-57150" algn="l" rtl="0">
              <a:spcBef>
                <a:spcPts val="360"/>
              </a:spcBef>
              <a:spcAft>
                <a:spcPts val="0"/>
              </a:spcAft>
              <a:buClr>
                <a:schemeClr val="dk1"/>
              </a:buClr>
              <a:buFont typeface="Arial"/>
              <a:buChar char="•"/>
              <a:defRPr sz="1800">
                <a:solidFill>
                  <a:schemeClr val="dk1"/>
                </a:solidFill>
                <a:latin typeface="Arial"/>
                <a:ea typeface="Arial"/>
                <a:cs typeface="Arial"/>
                <a:sym typeface="Arial"/>
              </a:defRPr>
            </a:lvl3pPr>
            <a:lvl4pPr marL="1200150" lvl="3" indent="-76200" algn="l" rtl="0">
              <a:spcBef>
                <a:spcPts val="300"/>
              </a:spcBef>
              <a:spcAft>
                <a:spcPts val="0"/>
              </a:spcAft>
              <a:buClr>
                <a:schemeClr val="dk1"/>
              </a:buClr>
              <a:buFont typeface="Arial"/>
              <a:buChar char="–"/>
              <a:defRPr sz="1500">
                <a:solidFill>
                  <a:schemeClr val="dk1"/>
                </a:solidFill>
                <a:latin typeface="Arial"/>
                <a:ea typeface="Arial"/>
                <a:cs typeface="Arial"/>
                <a:sym typeface="Arial"/>
              </a:defRPr>
            </a:lvl4pPr>
            <a:lvl5pPr marL="1543050" lvl="4" indent="-76200" algn="l" rtl="0">
              <a:spcBef>
                <a:spcPts val="300"/>
              </a:spcBef>
              <a:spcAft>
                <a:spcPts val="0"/>
              </a:spcAft>
              <a:buClr>
                <a:schemeClr val="dk1"/>
              </a:buClr>
              <a:buFont typeface="Arial"/>
              <a:buChar char="»"/>
              <a:defRPr sz="1500">
                <a:solidFill>
                  <a:schemeClr val="dk1"/>
                </a:solidFill>
                <a:latin typeface="Arial"/>
                <a:ea typeface="Arial"/>
                <a:cs typeface="Arial"/>
                <a:sym typeface="Arial"/>
              </a:defRPr>
            </a:lvl5pPr>
            <a:lvl6pPr marL="1885950" lvl="5" indent="-76200" algn="l" rtl="0">
              <a:spcBef>
                <a:spcPts val="300"/>
              </a:spcBef>
              <a:spcAft>
                <a:spcPts val="0"/>
              </a:spcAft>
              <a:buClr>
                <a:schemeClr val="dk1"/>
              </a:buClr>
              <a:buFont typeface="Arial"/>
              <a:buChar char="»"/>
              <a:defRPr sz="1500">
                <a:solidFill>
                  <a:schemeClr val="dk1"/>
                </a:solidFill>
                <a:latin typeface="Arial"/>
                <a:ea typeface="Arial"/>
                <a:cs typeface="Arial"/>
                <a:sym typeface="Arial"/>
              </a:defRPr>
            </a:lvl6pPr>
            <a:lvl7pPr marL="2228850" lvl="6" indent="-76200" algn="l" rtl="0">
              <a:spcBef>
                <a:spcPts val="300"/>
              </a:spcBef>
              <a:spcAft>
                <a:spcPts val="0"/>
              </a:spcAft>
              <a:buClr>
                <a:schemeClr val="dk1"/>
              </a:buClr>
              <a:buFont typeface="Arial"/>
              <a:buChar char="»"/>
              <a:defRPr sz="1500">
                <a:solidFill>
                  <a:schemeClr val="dk1"/>
                </a:solidFill>
                <a:latin typeface="Arial"/>
                <a:ea typeface="Arial"/>
                <a:cs typeface="Arial"/>
                <a:sym typeface="Arial"/>
              </a:defRPr>
            </a:lvl7pPr>
            <a:lvl8pPr marL="2571750" lvl="7" indent="-76200" algn="l" rtl="0">
              <a:spcBef>
                <a:spcPts val="300"/>
              </a:spcBef>
              <a:spcAft>
                <a:spcPts val="0"/>
              </a:spcAft>
              <a:buClr>
                <a:schemeClr val="dk1"/>
              </a:buClr>
              <a:buFont typeface="Arial"/>
              <a:buChar char="»"/>
              <a:defRPr sz="1500">
                <a:solidFill>
                  <a:schemeClr val="dk1"/>
                </a:solidFill>
                <a:latin typeface="Arial"/>
                <a:ea typeface="Arial"/>
                <a:cs typeface="Arial"/>
                <a:sym typeface="Arial"/>
              </a:defRPr>
            </a:lvl8pPr>
            <a:lvl9pPr marL="2914650" lvl="8" indent="-76200" algn="l" rtl="0">
              <a:spcBef>
                <a:spcPts val="300"/>
              </a:spcBef>
              <a:spcAft>
                <a:spcPts val="0"/>
              </a:spcAft>
              <a:buClr>
                <a:schemeClr val="dk1"/>
              </a:buClr>
              <a:buFont typeface="Arial"/>
              <a:buChar char="»"/>
              <a:defRPr sz="1500">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5007974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57"/>
        <p:cNvGrpSpPr/>
        <p:nvPr/>
      </p:nvGrpSpPr>
      <p:grpSpPr>
        <a:xfrm>
          <a:off x="0" y="0"/>
          <a:ext cx="0" cy="0"/>
          <a:chOff x="0" y="0"/>
          <a:chExt cx="0" cy="0"/>
        </a:xfrm>
      </p:grpSpPr>
      <p:sp>
        <p:nvSpPr>
          <p:cNvPr id="58" name="Shape 58"/>
          <p:cNvSpPr txBox="1">
            <a:spLocks noGrp="1"/>
          </p:cNvSpPr>
          <p:nvPr>
            <p:ph type="title"/>
          </p:nvPr>
        </p:nvSpPr>
        <p:spPr>
          <a:xfrm rot="5400000">
            <a:off x="5495926" y="1304925"/>
            <a:ext cx="4514849" cy="2019299"/>
          </a:xfrm>
          <a:prstGeom prst="rect">
            <a:avLst/>
          </a:prstGeom>
          <a:noFill/>
          <a:ln>
            <a:noFill/>
          </a:ln>
        </p:spPr>
        <p:txBody>
          <a:bodyPr lIns="91425" tIns="91425" rIns="91425" bIns="91425" anchor="ctr" anchorCtr="0"/>
          <a:lstStyle>
            <a:lvl1pPr lvl="0" algn="l" rtl="0">
              <a:spcBef>
                <a:spcPts val="0"/>
              </a:spcBef>
              <a:spcAft>
                <a:spcPts val="0"/>
              </a:spcAft>
              <a:defRPr sz="1500" b="1">
                <a:solidFill>
                  <a:schemeClr val="lt1"/>
                </a:solidFill>
                <a:latin typeface="Arial"/>
                <a:ea typeface="Arial"/>
                <a:cs typeface="Arial"/>
                <a:sym typeface="Arial"/>
              </a:defRPr>
            </a:lvl1pPr>
            <a:lvl2pPr lvl="1" algn="l" rtl="0">
              <a:spcBef>
                <a:spcPts val="0"/>
              </a:spcBef>
              <a:spcAft>
                <a:spcPts val="0"/>
              </a:spcAft>
              <a:defRPr sz="1500" b="1">
                <a:solidFill>
                  <a:schemeClr val="lt1"/>
                </a:solidFill>
                <a:latin typeface="Arial"/>
                <a:ea typeface="Arial"/>
                <a:cs typeface="Arial"/>
                <a:sym typeface="Arial"/>
              </a:defRPr>
            </a:lvl2pPr>
            <a:lvl3pPr lvl="2" algn="l" rtl="0">
              <a:spcBef>
                <a:spcPts val="0"/>
              </a:spcBef>
              <a:spcAft>
                <a:spcPts val="0"/>
              </a:spcAft>
              <a:defRPr sz="1500" b="1">
                <a:solidFill>
                  <a:schemeClr val="lt1"/>
                </a:solidFill>
                <a:latin typeface="Arial"/>
                <a:ea typeface="Arial"/>
                <a:cs typeface="Arial"/>
                <a:sym typeface="Arial"/>
              </a:defRPr>
            </a:lvl3pPr>
            <a:lvl4pPr lvl="3" algn="l" rtl="0">
              <a:spcBef>
                <a:spcPts val="0"/>
              </a:spcBef>
              <a:spcAft>
                <a:spcPts val="0"/>
              </a:spcAft>
              <a:defRPr sz="1500" b="1">
                <a:solidFill>
                  <a:schemeClr val="lt1"/>
                </a:solidFill>
                <a:latin typeface="Arial"/>
                <a:ea typeface="Arial"/>
                <a:cs typeface="Arial"/>
                <a:sym typeface="Arial"/>
              </a:defRPr>
            </a:lvl4pPr>
            <a:lvl5pPr lvl="4" algn="l" rtl="0">
              <a:spcBef>
                <a:spcPts val="0"/>
              </a:spcBef>
              <a:spcAft>
                <a:spcPts val="0"/>
              </a:spcAft>
              <a:defRPr sz="1500" b="1">
                <a:solidFill>
                  <a:schemeClr val="lt1"/>
                </a:solidFill>
                <a:latin typeface="Arial"/>
                <a:ea typeface="Arial"/>
                <a:cs typeface="Arial"/>
                <a:sym typeface="Arial"/>
              </a:defRPr>
            </a:lvl5pPr>
            <a:lvl6pPr marL="342900" lvl="5" algn="l" rtl="0">
              <a:spcBef>
                <a:spcPts val="0"/>
              </a:spcBef>
              <a:spcAft>
                <a:spcPts val="0"/>
              </a:spcAft>
              <a:defRPr sz="1500" b="1">
                <a:solidFill>
                  <a:schemeClr val="lt1"/>
                </a:solidFill>
                <a:latin typeface="Arial"/>
                <a:ea typeface="Arial"/>
                <a:cs typeface="Arial"/>
                <a:sym typeface="Arial"/>
              </a:defRPr>
            </a:lvl6pPr>
            <a:lvl7pPr marL="685800" lvl="6" algn="l" rtl="0">
              <a:spcBef>
                <a:spcPts val="0"/>
              </a:spcBef>
              <a:spcAft>
                <a:spcPts val="0"/>
              </a:spcAft>
              <a:defRPr sz="1500" b="1">
                <a:solidFill>
                  <a:schemeClr val="lt1"/>
                </a:solidFill>
                <a:latin typeface="Arial"/>
                <a:ea typeface="Arial"/>
                <a:cs typeface="Arial"/>
                <a:sym typeface="Arial"/>
              </a:defRPr>
            </a:lvl7pPr>
            <a:lvl8pPr marL="1028700" lvl="7" algn="l" rtl="0">
              <a:spcBef>
                <a:spcPts val="0"/>
              </a:spcBef>
              <a:spcAft>
                <a:spcPts val="0"/>
              </a:spcAft>
              <a:defRPr sz="1500" b="1">
                <a:solidFill>
                  <a:schemeClr val="lt1"/>
                </a:solidFill>
                <a:latin typeface="Arial"/>
                <a:ea typeface="Arial"/>
                <a:cs typeface="Arial"/>
                <a:sym typeface="Arial"/>
              </a:defRPr>
            </a:lvl8pPr>
            <a:lvl9pPr marL="1371600" lvl="8" algn="l" rtl="0">
              <a:spcBef>
                <a:spcPts val="0"/>
              </a:spcBef>
              <a:spcAft>
                <a:spcPts val="0"/>
              </a:spcAft>
              <a:defRPr sz="1500" b="1">
                <a:solidFill>
                  <a:schemeClr val="lt1"/>
                </a:solidFill>
                <a:latin typeface="Arial"/>
                <a:ea typeface="Arial"/>
                <a:cs typeface="Arial"/>
                <a:sym typeface="Arial"/>
              </a:defRPr>
            </a:lvl9pPr>
          </a:lstStyle>
          <a:p>
            <a:endParaRPr/>
          </a:p>
        </p:txBody>
      </p:sp>
      <p:sp>
        <p:nvSpPr>
          <p:cNvPr id="59" name="Shape 59"/>
          <p:cNvSpPr txBox="1">
            <a:spLocks noGrp="1"/>
          </p:cNvSpPr>
          <p:nvPr>
            <p:ph type="body" idx="1"/>
          </p:nvPr>
        </p:nvSpPr>
        <p:spPr>
          <a:xfrm rot="5400000">
            <a:off x="1381125" y="-638176"/>
            <a:ext cx="4514849" cy="5905500"/>
          </a:xfrm>
          <a:prstGeom prst="rect">
            <a:avLst/>
          </a:prstGeom>
          <a:noFill/>
          <a:ln>
            <a:noFill/>
          </a:ln>
        </p:spPr>
        <p:txBody>
          <a:bodyPr lIns="91425" tIns="91425" rIns="91425" bIns="91425" anchor="t" anchorCtr="0"/>
          <a:lstStyle>
            <a:lvl1pPr marL="257175" lvl="0" indent="-104775"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1pPr>
            <a:lvl2pPr marL="557213" lvl="1" indent="-80963" algn="l" rtl="0">
              <a:spcBef>
                <a:spcPts val="420"/>
              </a:spcBef>
              <a:spcAft>
                <a:spcPts val="0"/>
              </a:spcAft>
              <a:buClr>
                <a:schemeClr val="dk1"/>
              </a:buClr>
              <a:buFont typeface="Arial"/>
              <a:buChar char="–"/>
              <a:defRPr sz="2100">
                <a:solidFill>
                  <a:schemeClr val="dk1"/>
                </a:solidFill>
                <a:latin typeface="Arial"/>
                <a:ea typeface="Arial"/>
                <a:cs typeface="Arial"/>
                <a:sym typeface="Arial"/>
              </a:defRPr>
            </a:lvl2pPr>
            <a:lvl3pPr marL="857250" lvl="2" indent="-57150" algn="l" rtl="0">
              <a:spcBef>
                <a:spcPts val="360"/>
              </a:spcBef>
              <a:spcAft>
                <a:spcPts val="0"/>
              </a:spcAft>
              <a:buClr>
                <a:schemeClr val="dk1"/>
              </a:buClr>
              <a:buFont typeface="Arial"/>
              <a:buChar char="•"/>
              <a:defRPr sz="1800">
                <a:solidFill>
                  <a:schemeClr val="dk1"/>
                </a:solidFill>
                <a:latin typeface="Arial"/>
                <a:ea typeface="Arial"/>
                <a:cs typeface="Arial"/>
                <a:sym typeface="Arial"/>
              </a:defRPr>
            </a:lvl3pPr>
            <a:lvl4pPr marL="1200150" lvl="3" indent="-76200" algn="l" rtl="0">
              <a:spcBef>
                <a:spcPts val="300"/>
              </a:spcBef>
              <a:spcAft>
                <a:spcPts val="0"/>
              </a:spcAft>
              <a:buClr>
                <a:schemeClr val="dk1"/>
              </a:buClr>
              <a:buFont typeface="Arial"/>
              <a:buChar char="–"/>
              <a:defRPr sz="1500">
                <a:solidFill>
                  <a:schemeClr val="dk1"/>
                </a:solidFill>
                <a:latin typeface="Arial"/>
                <a:ea typeface="Arial"/>
                <a:cs typeface="Arial"/>
                <a:sym typeface="Arial"/>
              </a:defRPr>
            </a:lvl4pPr>
            <a:lvl5pPr marL="1543050" lvl="4" indent="-76200" algn="l" rtl="0">
              <a:spcBef>
                <a:spcPts val="300"/>
              </a:spcBef>
              <a:spcAft>
                <a:spcPts val="0"/>
              </a:spcAft>
              <a:buClr>
                <a:schemeClr val="dk1"/>
              </a:buClr>
              <a:buFont typeface="Arial"/>
              <a:buChar char="»"/>
              <a:defRPr sz="1500">
                <a:solidFill>
                  <a:schemeClr val="dk1"/>
                </a:solidFill>
                <a:latin typeface="Arial"/>
                <a:ea typeface="Arial"/>
                <a:cs typeface="Arial"/>
                <a:sym typeface="Arial"/>
              </a:defRPr>
            </a:lvl5pPr>
            <a:lvl6pPr marL="1885950" lvl="5" indent="-76200" algn="l" rtl="0">
              <a:spcBef>
                <a:spcPts val="300"/>
              </a:spcBef>
              <a:spcAft>
                <a:spcPts val="0"/>
              </a:spcAft>
              <a:buClr>
                <a:schemeClr val="dk1"/>
              </a:buClr>
              <a:buFont typeface="Arial"/>
              <a:buChar char="»"/>
              <a:defRPr sz="1500">
                <a:solidFill>
                  <a:schemeClr val="dk1"/>
                </a:solidFill>
                <a:latin typeface="Arial"/>
                <a:ea typeface="Arial"/>
                <a:cs typeface="Arial"/>
                <a:sym typeface="Arial"/>
              </a:defRPr>
            </a:lvl6pPr>
            <a:lvl7pPr marL="2228850" lvl="6" indent="-76200" algn="l" rtl="0">
              <a:spcBef>
                <a:spcPts val="300"/>
              </a:spcBef>
              <a:spcAft>
                <a:spcPts val="0"/>
              </a:spcAft>
              <a:buClr>
                <a:schemeClr val="dk1"/>
              </a:buClr>
              <a:buFont typeface="Arial"/>
              <a:buChar char="»"/>
              <a:defRPr sz="1500">
                <a:solidFill>
                  <a:schemeClr val="dk1"/>
                </a:solidFill>
                <a:latin typeface="Arial"/>
                <a:ea typeface="Arial"/>
                <a:cs typeface="Arial"/>
                <a:sym typeface="Arial"/>
              </a:defRPr>
            </a:lvl7pPr>
            <a:lvl8pPr marL="2571750" lvl="7" indent="-76200" algn="l" rtl="0">
              <a:spcBef>
                <a:spcPts val="300"/>
              </a:spcBef>
              <a:spcAft>
                <a:spcPts val="0"/>
              </a:spcAft>
              <a:buClr>
                <a:schemeClr val="dk1"/>
              </a:buClr>
              <a:buFont typeface="Arial"/>
              <a:buChar char="»"/>
              <a:defRPr sz="1500">
                <a:solidFill>
                  <a:schemeClr val="dk1"/>
                </a:solidFill>
                <a:latin typeface="Arial"/>
                <a:ea typeface="Arial"/>
                <a:cs typeface="Arial"/>
                <a:sym typeface="Arial"/>
              </a:defRPr>
            </a:lvl8pPr>
            <a:lvl9pPr marL="2914650" lvl="8" indent="-76200" algn="l" rtl="0">
              <a:spcBef>
                <a:spcPts val="300"/>
              </a:spcBef>
              <a:spcAft>
                <a:spcPts val="0"/>
              </a:spcAft>
              <a:buClr>
                <a:schemeClr val="dk1"/>
              </a:buClr>
              <a:buFont typeface="Arial"/>
              <a:buChar char="»"/>
              <a:defRPr sz="1500">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636902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body text">
    <p:spTree>
      <p:nvGrpSpPr>
        <p:cNvPr id="1" name=""/>
        <p:cNvGrpSpPr/>
        <p:nvPr/>
      </p:nvGrpSpPr>
      <p:grpSpPr>
        <a:xfrm>
          <a:off x="0" y="0"/>
          <a:ext cx="0" cy="0"/>
          <a:chOff x="0" y="0"/>
          <a:chExt cx="0" cy="0"/>
        </a:xfrm>
      </p:grpSpPr>
      <p:sp>
        <p:nvSpPr>
          <p:cNvPr id="5" name="Shape 29"/>
          <p:cNvSpPr txBox="1">
            <a:spLocks noGrp="1"/>
          </p:cNvSpPr>
          <p:nvPr>
            <p:ph type="body" idx="1"/>
          </p:nvPr>
        </p:nvSpPr>
        <p:spPr>
          <a:xfrm>
            <a:off x="685800" y="4055807"/>
            <a:ext cx="6644744" cy="389716"/>
          </a:xfrm>
          <a:prstGeom prst="rect">
            <a:avLst/>
          </a:prstGeom>
        </p:spPr>
        <p:txBody>
          <a:bodyPr spcFirstLastPara="1" wrap="square" lIns="91425" tIns="91425" rIns="91425" bIns="91425" anchor="t" anchorCtr="0"/>
          <a:lstStyle>
            <a:lvl1pPr marL="0" marR="0" lvl="0" indent="0" algn="l" defTabSz="457200" rtl="0" eaLnBrk="1" fontAlgn="auto" latinLnBrk="0" hangingPunct="1">
              <a:lnSpc>
                <a:spcPts val="2000"/>
              </a:lnSpc>
              <a:spcBef>
                <a:spcPts val="600"/>
              </a:spcBef>
              <a:spcAft>
                <a:spcPts val="0"/>
              </a:spcAft>
              <a:buClr>
                <a:srgbClr val="43A0AF"/>
              </a:buClr>
              <a:buSzPts val="1800"/>
              <a:buFont typeface="Arial"/>
              <a:buNone/>
              <a:tabLst/>
              <a:defRPr sz="1600" b="0" i="0">
                <a:solidFill>
                  <a:schemeClr val="tx1">
                    <a:lumMod val="65000"/>
                    <a:lumOff val="35000"/>
                  </a:schemeClr>
                </a:solidFill>
                <a:latin typeface="Avenir Light" panose="020B0402020203020204" pitchFamily="34" charset="77"/>
                <a:cs typeface="Avenir Light" panose="020B0402020203020204" pitchFamily="34" charset="77"/>
              </a:defRPr>
            </a:lvl1pPr>
            <a:lvl2pPr marL="571500" lvl="1" indent="0">
              <a:spcBef>
                <a:spcPts val="0"/>
              </a:spcBef>
              <a:spcAft>
                <a:spcPts val="0"/>
              </a:spcAft>
              <a:buSzPts val="1800"/>
              <a:buNone/>
              <a:defRPr/>
            </a:lvl2pPr>
            <a:lvl3pPr marL="1371600" lvl="2" indent="-342900">
              <a:spcBef>
                <a:spcPts val="0"/>
              </a:spcBef>
              <a:spcAft>
                <a:spcPts val="0"/>
              </a:spcAft>
              <a:buSzPts val="1800"/>
              <a:buChar char="■"/>
              <a:defRPr/>
            </a:lvl3pPr>
            <a:lvl4pPr marL="1485900" lvl="3" indent="0">
              <a:spcBef>
                <a:spcPts val="0"/>
              </a:spcBef>
              <a:spcAft>
                <a:spcPts val="0"/>
              </a:spcAft>
              <a:buSzPts val="1800"/>
              <a:buNone/>
              <a:defRPr/>
            </a:lvl4pPr>
            <a:lvl5pPr marL="2286000" lvl="4" indent="-342900">
              <a:spcBef>
                <a:spcPts val="0"/>
              </a:spcBef>
              <a:spcAft>
                <a:spcPts val="0"/>
              </a:spcAft>
              <a:buSzPts val="1800"/>
              <a:buChar char="○"/>
              <a:defRPr/>
            </a:lvl5pPr>
            <a:lvl6pPr marL="2400300" lvl="5" indent="0">
              <a:spcBef>
                <a:spcPts val="0"/>
              </a:spcBef>
              <a:spcAft>
                <a:spcPts val="0"/>
              </a:spcAft>
              <a:buSzPts val="1800"/>
              <a:buNone/>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lang="en-US" dirty="0"/>
          </a:p>
        </p:txBody>
      </p:sp>
      <p:pic>
        <p:nvPicPr>
          <p:cNvPr id="4" name="Picture 3" descr="colorbar.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994985" y="0"/>
            <a:ext cx="149015" cy="5143500"/>
          </a:xfrm>
          <a:prstGeom prst="rect">
            <a:avLst/>
          </a:prstGeom>
        </p:spPr>
      </p:pic>
      <p:sp>
        <p:nvSpPr>
          <p:cNvPr id="6" name="Title 1"/>
          <p:cNvSpPr>
            <a:spLocks noGrp="1"/>
          </p:cNvSpPr>
          <p:nvPr>
            <p:ph type="ctrTitle"/>
          </p:nvPr>
        </p:nvSpPr>
        <p:spPr>
          <a:xfrm>
            <a:off x="685804" y="3360832"/>
            <a:ext cx="6644743" cy="694975"/>
          </a:xfrm>
          <a:prstGeom prst="rect">
            <a:avLst/>
          </a:prstGeom>
        </p:spPr>
        <p:txBody>
          <a:bodyPr anchor="b" anchorCtr="0"/>
          <a:lstStyle>
            <a:lvl1pPr algn="l">
              <a:lnSpc>
                <a:spcPct val="100000"/>
              </a:lnSpc>
              <a:defRPr sz="3800" b="1" i="0" spc="-100" baseline="0">
                <a:solidFill>
                  <a:srgbClr val="444444"/>
                </a:solidFill>
                <a:latin typeface="Avenir Roman" panose="02000503020000020003" pitchFamily="2" charset="0"/>
                <a:cs typeface="Avenir Roman" panose="02000503020000020003" pitchFamily="2" charset="0"/>
              </a:defRPr>
            </a:lvl1pPr>
          </a:lstStyle>
          <a:p>
            <a:endParaRPr lang="en-US" dirty="0"/>
          </a:p>
        </p:txBody>
      </p:sp>
    </p:spTree>
    <p:extLst>
      <p:ext uri="{BB962C8B-B14F-4D97-AF65-F5344CB8AC3E}">
        <p14:creationId xmlns:p14="http://schemas.microsoft.com/office/powerpoint/2010/main" val="3942117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s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userDrawn="1"/>
        </p:nvSpPr>
        <p:spPr>
          <a:xfrm>
            <a:off x="7957201" y="4414804"/>
            <a:ext cx="941738" cy="511367"/>
          </a:xfrm>
          <a:prstGeom prst="rect">
            <a:avLst/>
          </a:prstGeom>
        </p:spPr>
        <p:txBody>
          <a:bodyPr anchor="ctr" anchorCtr="0"/>
          <a:lstStyle>
            <a:lvl1pPr algn="l" defTabSz="457200" rtl="0" eaLnBrk="1" latinLnBrk="0" hangingPunct="1">
              <a:spcBef>
                <a:spcPct val="0"/>
              </a:spcBef>
              <a:buNone/>
              <a:defRPr sz="12000" b="1" i="0" kern="1200" spc="0" baseline="0">
                <a:solidFill>
                  <a:schemeClr val="bg1"/>
                </a:solidFill>
                <a:latin typeface="Helvetica"/>
                <a:ea typeface="+mj-ea"/>
                <a:cs typeface="Helvetica"/>
              </a:defRPr>
            </a:lvl1pPr>
          </a:lstStyle>
          <a:p>
            <a:r>
              <a:rPr lang="en-US" dirty="0"/>
              <a:t>”</a:t>
            </a:r>
          </a:p>
        </p:txBody>
      </p:sp>
      <p:sp>
        <p:nvSpPr>
          <p:cNvPr id="12" name="Shape 18"/>
          <p:cNvSpPr txBox="1">
            <a:spLocks noGrp="1"/>
          </p:cNvSpPr>
          <p:nvPr>
            <p:ph type="body" idx="1"/>
          </p:nvPr>
        </p:nvSpPr>
        <p:spPr>
          <a:xfrm>
            <a:off x="1757200" y="1097280"/>
            <a:ext cx="5629800" cy="2600960"/>
          </a:xfrm>
          <a:prstGeom prst="rect">
            <a:avLst/>
          </a:prstGeom>
        </p:spPr>
        <p:txBody>
          <a:bodyPr spcFirstLastPara="1" wrap="square" lIns="91425" tIns="91425" rIns="91425" bIns="91425" anchor="ctr" anchorCtr="0"/>
          <a:lstStyle>
            <a:lvl1pPr marL="38100" marR="0" lvl="0" indent="0" algn="ctr" defTabSz="457200" rtl="0" eaLnBrk="1" fontAlgn="auto" latinLnBrk="0" hangingPunct="1">
              <a:lnSpc>
                <a:spcPts val="3400"/>
              </a:lnSpc>
              <a:spcBef>
                <a:spcPts val="600"/>
              </a:spcBef>
              <a:spcAft>
                <a:spcPts val="0"/>
              </a:spcAft>
              <a:buClr>
                <a:srgbClr val="434343"/>
              </a:buClr>
              <a:buSzPts val="3000"/>
              <a:buFont typeface="Arial"/>
              <a:buNone/>
              <a:tabLst/>
              <a:defRPr sz="3000" i="1" baseline="0">
                <a:solidFill>
                  <a:schemeClr val="bg1"/>
                </a:solidFill>
                <a:latin typeface="Avenir Roman" panose="02000503020000020003" pitchFamily="2" charset="0"/>
                <a:cs typeface="Avenir Roman" panose="02000503020000020003" pitchFamily="2" charset="0"/>
              </a:defRPr>
            </a:lvl1pPr>
            <a:lvl2pPr marL="914400" lvl="1" indent="-419100" algn="ctr" rtl="0">
              <a:spcBef>
                <a:spcPts val="0"/>
              </a:spcBef>
              <a:spcAft>
                <a:spcPts val="0"/>
              </a:spcAft>
              <a:buClr>
                <a:srgbClr val="434343"/>
              </a:buClr>
              <a:buSzPts val="3000"/>
              <a:buChar char="○"/>
              <a:defRPr sz="3000" i="1">
                <a:solidFill>
                  <a:srgbClr val="434343"/>
                </a:solidFill>
              </a:defRPr>
            </a:lvl2pPr>
            <a:lvl3pPr marL="1371600" lvl="2" indent="-419100" algn="ctr" rtl="0">
              <a:spcBef>
                <a:spcPts val="0"/>
              </a:spcBef>
              <a:spcAft>
                <a:spcPts val="0"/>
              </a:spcAft>
              <a:buClr>
                <a:srgbClr val="434343"/>
              </a:buClr>
              <a:buSzPts val="3000"/>
              <a:buChar char="■"/>
              <a:defRPr sz="3000" i="1">
                <a:solidFill>
                  <a:srgbClr val="434343"/>
                </a:solidFill>
              </a:defRPr>
            </a:lvl3pPr>
            <a:lvl4pPr marL="1828800" lvl="3" indent="-419100" algn="ctr" rtl="0">
              <a:spcBef>
                <a:spcPts val="0"/>
              </a:spcBef>
              <a:spcAft>
                <a:spcPts val="0"/>
              </a:spcAft>
              <a:buClr>
                <a:srgbClr val="434343"/>
              </a:buClr>
              <a:buSzPts val="3000"/>
              <a:buChar char="●"/>
              <a:defRPr sz="3000" i="1">
                <a:solidFill>
                  <a:srgbClr val="434343"/>
                </a:solidFill>
              </a:defRPr>
            </a:lvl4pPr>
            <a:lvl5pPr marL="2286000" lvl="4" indent="-419100" algn="ctr" rtl="0">
              <a:spcBef>
                <a:spcPts val="0"/>
              </a:spcBef>
              <a:spcAft>
                <a:spcPts val="0"/>
              </a:spcAft>
              <a:buClr>
                <a:srgbClr val="434343"/>
              </a:buClr>
              <a:buSzPts val="3000"/>
              <a:buChar char="○"/>
              <a:defRPr sz="3000" i="1">
                <a:solidFill>
                  <a:srgbClr val="434343"/>
                </a:solidFill>
              </a:defRPr>
            </a:lvl5pPr>
            <a:lvl6pPr marL="2743200" lvl="5" indent="-419100" algn="ctr" rtl="0">
              <a:spcBef>
                <a:spcPts val="0"/>
              </a:spcBef>
              <a:spcAft>
                <a:spcPts val="0"/>
              </a:spcAft>
              <a:buClr>
                <a:srgbClr val="434343"/>
              </a:buClr>
              <a:buSzPts val="3000"/>
              <a:buChar char="■"/>
              <a:defRPr sz="3000" i="1">
                <a:solidFill>
                  <a:srgbClr val="434343"/>
                </a:solidFill>
              </a:defRPr>
            </a:lvl6pPr>
            <a:lvl7pPr marL="3200400" lvl="6" indent="-419100" algn="ctr" rtl="0">
              <a:spcBef>
                <a:spcPts val="0"/>
              </a:spcBef>
              <a:spcAft>
                <a:spcPts val="0"/>
              </a:spcAft>
              <a:buClr>
                <a:srgbClr val="434343"/>
              </a:buClr>
              <a:buSzPts val="3000"/>
              <a:buChar char="●"/>
              <a:defRPr sz="3000" i="1">
                <a:solidFill>
                  <a:srgbClr val="434343"/>
                </a:solidFill>
              </a:defRPr>
            </a:lvl7pPr>
            <a:lvl8pPr marL="3657600" lvl="7" indent="-419100" algn="ctr" rtl="0">
              <a:spcBef>
                <a:spcPts val="0"/>
              </a:spcBef>
              <a:spcAft>
                <a:spcPts val="0"/>
              </a:spcAft>
              <a:buClr>
                <a:srgbClr val="434343"/>
              </a:buClr>
              <a:buSzPts val="3000"/>
              <a:buChar char="○"/>
              <a:defRPr sz="3000" i="1">
                <a:solidFill>
                  <a:srgbClr val="434343"/>
                </a:solidFill>
              </a:defRPr>
            </a:lvl8pPr>
            <a:lvl9pPr marL="4114800" lvl="8" indent="-419100" algn="ctr">
              <a:spcBef>
                <a:spcPts val="0"/>
              </a:spcBef>
              <a:spcAft>
                <a:spcPts val="0"/>
              </a:spcAft>
              <a:buClr>
                <a:srgbClr val="434343"/>
              </a:buClr>
              <a:buSzPts val="3000"/>
              <a:buChar char="■"/>
              <a:defRPr sz="3000" i="1">
                <a:solidFill>
                  <a:srgbClr val="434343"/>
                </a:solidFill>
              </a:defRPr>
            </a:lvl9pPr>
          </a:lstStyle>
          <a:p>
            <a:endParaRPr lang="it-IT" dirty="0"/>
          </a:p>
        </p:txBody>
      </p:sp>
      <p:sp>
        <p:nvSpPr>
          <p:cNvPr id="7" name="Title 1"/>
          <p:cNvSpPr txBox="1">
            <a:spLocks/>
          </p:cNvSpPr>
          <p:nvPr userDrawn="1"/>
        </p:nvSpPr>
        <p:spPr>
          <a:xfrm rot="10800000">
            <a:off x="261941" y="135070"/>
            <a:ext cx="941738" cy="511367"/>
          </a:xfrm>
          <a:prstGeom prst="rect">
            <a:avLst/>
          </a:prstGeom>
        </p:spPr>
        <p:txBody>
          <a:bodyPr anchor="ctr" anchorCtr="0"/>
          <a:lstStyle>
            <a:lvl1pPr algn="l" defTabSz="457200" rtl="0" eaLnBrk="1" latinLnBrk="0" hangingPunct="1">
              <a:spcBef>
                <a:spcPct val="0"/>
              </a:spcBef>
              <a:buNone/>
              <a:defRPr sz="12000" b="1" i="0" kern="1200" spc="0" baseline="0">
                <a:solidFill>
                  <a:schemeClr val="bg1"/>
                </a:solidFill>
                <a:latin typeface="Helvetica"/>
                <a:ea typeface="+mj-ea"/>
                <a:cs typeface="Helvetica"/>
              </a:defRPr>
            </a:lvl1pPr>
          </a:lstStyle>
          <a:p>
            <a:r>
              <a:rPr lang="en-US" dirty="0"/>
              <a:t>”</a:t>
            </a:r>
          </a:p>
        </p:txBody>
      </p:sp>
    </p:spTree>
    <p:extLst>
      <p:ext uri="{BB962C8B-B14F-4D97-AF65-F5344CB8AC3E}">
        <p14:creationId xmlns:p14="http://schemas.microsoft.com/office/powerpoint/2010/main" val="25094311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s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userDrawn="1"/>
        </p:nvSpPr>
        <p:spPr>
          <a:xfrm>
            <a:off x="7957201" y="4414804"/>
            <a:ext cx="941738" cy="511367"/>
          </a:xfrm>
          <a:prstGeom prst="rect">
            <a:avLst/>
          </a:prstGeom>
        </p:spPr>
        <p:txBody>
          <a:bodyPr anchor="ctr" anchorCtr="0"/>
          <a:lstStyle>
            <a:lvl1pPr algn="l" defTabSz="457200" rtl="0" eaLnBrk="1" latinLnBrk="0" hangingPunct="1">
              <a:spcBef>
                <a:spcPct val="0"/>
              </a:spcBef>
              <a:buNone/>
              <a:defRPr sz="12000" b="1" i="0" kern="1200" spc="0" baseline="0">
                <a:solidFill>
                  <a:schemeClr val="bg1"/>
                </a:solidFill>
                <a:latin typeface="Helvetica"/>
                <a:ea typeface="+mj-ea"/>
                <a:cs typeface="Helvetica"/>
              </a:defRPr>
            </a:lvl1pPr>
          </a:lstStyle>
          <a:p>
            <a:r>
              <a:rPr lang="en-US" dirty="0"/>
              <a:t>”</a:t>
            </a:r>
          </a:p>
        </p:txBody>
      </p:sp>
      <p:sp>
        <p:nvSpPr>
          <p:cNvPr id="12" name="Shape 18"/>
          <p:cNvSpPr txBox="1">
            <a:spLocks noGrp="1"/>
          </p:cNvSpPr>
          <p:nvPr>
            <p:ph type="body" idx="1"/>
          </p:nvPr>
        </p:nvSpPr>
        <p:spPr>
          <a:xfrm>
            <a:off x="1757200" y="1097280"/>
            <a:ext cx="5629800" cy="2600960"/>
          </a:xfrm>
          <a:prstGeom prst="rect">
            <a:avLst/>
          </a:prstGeom>
        </p:spPr>
        <p:txBody>
          <a:bodyPr spcFirstLastPara="1" wrap="square" lIns="91425" tIns="91425" rIns="91425" bIns="91425" anchor="ctr" anchorCtr="0"/>
          <a:lstStyle>
            <a:lvl1pPr marL="38100" marR="0" lvl="0" indent="0" algn="ctr" defTabSz="457200" rtl="0" eaLnBrk="1" fontAlgn="auto" latinLnBrk="0" hangingPunct="1">
              <a:lnSpc>
                <a:spcPts val="3400"/>
              </a:lnSpc>
              <a:spcBef>
                <a:spcPts val="600"/>
              </a:spcBef>
              <a:spcAft>
                <a:spcPts val="0"/>
              </a:spcAft>
              <a:buClr>
                <a:srgbClr val="434343"/>
              </a:buClr>
              <a:buSzPts val="3000"/>
              <a:buFont typeface="Arial"/>
              <a:buNone/>
              <a:tabLst/>
              <a:defRPr sz="3000" i="1" baseline="0">
                <a:solidFill>
                  <a:schemeClr val="bg1"/>
                </a:solidFill>
                <a:latin typeface="Avenir Roman" panose="02000503020000020003" pitchFamily="2" charset="0"/>
                <a:cs typeface="Avenir Roman" panose="02000503020000020003" pitchFamily="2" charset="0"/>
              </a:defRPr>
            </a:lvl1pPr>
            <a:lvl2pPr marL="914400" lvl="1" indent="-419100" algn="ctr" rtl="0">
              <a:spcBef>
                <a:spcPts val="0"/>
              </a:spcBef>
              <a:spcAft>
                <a:spcPts val="0"/>
              </a:spcAft>
              <a:buClr>
                <a:srgbClr val="434343"/>
              </a:buClr>
              <a:buSzPts val="3000"/>
              <a:buChar char="○"/>
              <a:defRPr sz="3000" i="1">
                <a:solidFill>
                  <a:srgbClr val="434343"/>
                </a:solidFill>
              </a:defRPr>
            </a:lvl2pPr>
            <a:lvl3pPr marL="1371600" lvl="2" indent="-419100" algn="ctr" rtl="0">
              <a:spcBef>
                <a:spcPts val="0"/>
              </a:spcBef>
              <a:spcAft>
                <a:spcPts val="0"/>
              </a:spcAft>
              <a:buClr>
                <a:srgbClr val="434343"/>
              </a:buClr>
              <a:buSzPts val="3000"/>
              <a:buChar char="■"/>
              <a:defRPr sz="3000" i="1">
                <a:solidFill>
                  <a:srgbClr val="434343"/>
                </a:solidFill>
              </a:defRPr>
            </a:lvl3pPr>
            <a:lvl4pPr marL="1828800" lvl="3" indent="-419100" algn="ctr" rtl="0">
              <a:spcBef>
                <a:spcPts val="0"/>
              </a:spcBef>
              <a:spcAft>
                <a:spcPts val="0"/>
              </a:spcAft>
              <a:buClr>
                <a:srgbClr val="434343"/>
              </a:buClr>
              <a:buSzPts val="3000"/>
              <a:buChar char="●"/>
              <a:defRPr sz="3000" i="1">
                <a:solidFill>
                  <a:srgbClr val="434343"/>
                </a:solidFill>
              </a:defRPr>
            </a:lvl4pPr>
            <a:lvl5pPr marL="2286000" lvl="4" indent="-419100" algn="ctr" rtl="0">
              <a:spcBef>
                <a:spcPts val="0"/>
              </a:spcBef>
              <a:spcAft>
                <a:spcPts val="0"/>
              </a:spcAft>
              <a:buClr>
                <a:srgbClr val="434343"/>
              </a:buClr>
              <a:buSzPts val="3000"/>
              <a:buChar char="○"/>
              <a:defRPr sz="3000" i="1">
                <a:solidFill>
                  <a:srgbClr val="434343"/>
                </a:solidFill>
              </a:defRPr>
            </a:lvl5pPr>
            <a:lvl6pPr marL="2743200" lvl="5" indent="-419100" algn="ctr" rtl="0">
              <a:spcBef>
                <a:spcPts val="0"/>
              </a:spcBef>
              <a:spcAft>
                <a:spcPts val="0"/>
              </a:spcAft>
              <a:buClr>
                <a:srgbClr val="434343"/>
              </a:buClr>
              <a:buSzPts val="3000"/>
              <a:buChar char="■"/>
              <a:defRPr sz="3000" i="1">
                <a:solidFill>
                  <a:srgbClr val="434343"/>
                </a:solidFill>
              </a:defRPr>
            </a:lvl6pPr>
            <a:lvl7pPr marL="3200400" lvl="6" indent="-419100" algn="ctr" rtl="0">
              <a:spcBef>
                <a:spcPts val="0"/>
              </a:spcBef>
              <a:spcAft>
                <a:spcPts val="0"/>
              </a:spcAft>
              <a:buClr>
                <a:srgbClr val="434343"/>
              </a:buClr>
              <a:buSzPts val="3000"/>
              <a:buChar char="●"/>
              <a:defRPr sz="3000" i="1">
                <a:solidFill>
                  <a:srgbClr val="434343"/>
                </a:solidFill>
              </a:defRPr>
            </a:lvl7pPr>
            <a:lvl8pPr marL="3657600" lvl="7" indent="-419100" algn="ctr" rtl="0">
              <a:spcBef>
                <a:spcPts val="0"/>
              </a:spcBef>
              <a:spcAft>
                <a:spcPts val="0"/>
              </a:spcAft>
              <a:buClr>
                <a:srgbClr val="434343"/>
              </a:buClr>
              <a:buSzPts val="3000"/>
              <a:buChar char="○"/>
              <a:defRPr sz="3000" i="1">
                <a:solidFill>
                  <a:srgbClr val="434343"/>
                </a:solidFill>
              </a:defRPr>
            </a:lvl8pPr>
            <a:lvl9pPr marL="4114800" lvl="8" indent="-419100" algn="ctr">
              <a:spcBef>
                <a:spcPts val="0"/>
              </a:spcBef>
              <a:spcAft>
                <a:spcPts val="0"/>
              </a:spcAft>
              <a:buClr>
                <a:srgbClr val="434343"/>
              </a:buClr>
              <a:buSzPts val="3000"/>
              <a:buChar char="■"/>
              <a:defRPr sz="3000" i="1">
                <a:solidFill>
                  <a:srgbClr val="434343"/>
                </a:solidFill>
              </a:defRPr>
            </a:lvl9pPr>
          </a:lstStyle>
          <a:p>
            <a:endParaRPr lang="it-IT" dirty="0"/>
          </a:p>
        </p:txBody>
      </p:sp>
      <p:sp>
        <p:nvSpPr>
          <p:cNvPr id="5" name="Title 1"/>
          <p:cNvSpPr txBox="1">
            <a:spLocks/>
          </p:cNvSpPr>
          <p:nvPr userDrawn="1"/>
        </p:nvSpPr>
        <p:spPr>
          <a:xfrm rot="10800000">
            <a:off x="261941" y="135070"/>
            <a:ext cx="941738" cy="511367"/>
          </a:xfrm>
          <a:prstGeom prst="rect">
            <a:avLst/>
          </a:prstGeom>
        </p:spPr>
        <p:txBody>
          <a:bodyPr anchor="ctr" anchorCtr="0"/>
          <a:lstStyle>
            <a:lvl1pPr algn="l" defTabSz="457200" rtl="0" eaLnBrk="1" latinLnBrk="0" hangingPunct="1">
              <a:spcBef>
                <a:spcPct val="0"/>
              </a:spcBef>
              <a:buNone/>
              <a:defRPr sz="12000" b="1" i="0" kern="1200" spc="0" baseline="0">
                <a:solidFill>
                  <a:schemeClr val="bg1"/>
                </a:solidFill>
                <a:latin typeface="Helvetica"/>
                <a:ea typeface="+mj-ea"/>
                <a:cs typeface="Helvetica"/>
              </a:defRPr>
            </a:lvl1pPr>
          </a:lstStyle>
          <a:p>
            <a:r>
              <a:rPr lang="en-US" dirty="0"/>
              <a:t>”</a:t>
            </a:r>
          </a:p>
        </p:txBody>
      </p:sp>
    </p:spTree>
    <p:extLst>
      <p:ext uri="{BB962C8B-B14F-4D97-AF65-F5344CB8AC3E}">
        <p14:creationId xmlns:p14="http://schemas.microsoft.com/office/powerpoint/2010/main" val="54364076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esenter 1">
    <p:spTree>
      <p:nvGrpSpPr>
        <p:cNvPr id="1" name=""/>
        <p:cNvGrpSpPr/>
        <p:nvPr/>
      </p:nvGrpSpPr>
      <p:grpSpPr>
        <a:xfrm>
          <a:off x="0" y="0"/>
          <a:ext cx="0" cy="0"/>
          <a:chOff x="0" y="0"/>
          <a:chExt cx="0" cy="0"/>
        </a:xfrm>
      </p:grpSpPr>
      <p:pic>
        <p:nvPicPr>
          <p:cNvPr id="4" name="Picture 3" descr="colorbar.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994985" y="0"/>
            <a:ext cx="149015" cy="5143500"/>
          </a:xfrm>
          <a:prstGeom prst="rect">
            <a:avLst/>
          </a:prstGeom>
        </p:spPr>
      </p:pic>
      <p:pic>
        <p:nvPicPr>
          <p:cNvPr id="5" name="Picture 4" descr="logo-fullcolor-small.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0766" y="4493928"/>
            <a:ext cx="910067" cy="480060"/>
          </a:xfrm>
          <a:prstGeom prst="rect">
            <a:avLst/>
          </a:prstGeom>
        </p:spPr>
      </p:pic>
      <p:sp>
        <p:nvSpPr>
          <p:cNvPr id="29" name="Shape 29"/>
          <p:cNvSpPr txBox="1">
            <a:spLocks noGrp="1"/>
          </p:cNvSpPr>
          <p:nvPr>
            <p:ph type="body" idx="13" hasCustomPrompt="1"/>
          </p:nvPr>
        </p:nvSpPr>
        <p:spPr>
          <a:xfrm>
            <a:off x="3348568" y="2784593"/>
            <a:ext cx="2446867" cy="507999"/>
          </a:xfrm>
          <a:prstGeom prst="rect">
            <a:avLst/>
          </a:prstGeom>
        </p:spPr>
        <p:txBody>
          <a:bodyPr spcFirstLastPara="1" wrap="square" lIns="91425" tIns="91425" rIns="91425" bIns="91425" anchor="b" anchorCtr="0"/>
          <a:lstStyle>
            <a:lvl1pPr marL="0" lvl="0" indent="0" algn="l">
              <a:lnSpc>
                <a:spcPts val="2000"/>
              </a:lnSpc>
              <a:spcBef>
                <a:spcPts val="600"/>
              </a:spcBef>
              <a:spcAft>
                <a:spcPts val="0"/>
              </a:spcAft>
              <a:buClr>
                <a:srgbClr val="43A0AF"/>
              </a:buClr>
              <a:buSzPts val="1800"/>
              <a:buNone/>
              <a:defRPr sz="1600" b="1" spc="-100" baseline="0">
                <a:solidFill>
                  <a:srgbClr val="43A0AF"/>
                </a:solidFill>
                <a:latin typeface="Avenir Roman" panose="02000503020000020003" pitchFamily="2" charset="0"/>
                <a:cs typeface="Avenir Roman" panose="02000503020000020003" pitchFamily="2" charset="0"/>
              </a:defRPr>
            </a:lvl1pPr>
            <a:lvl2pPr marL="571500" lvl="1" indent="0">
              <a:spcBef>
                <a:spcPts val="0"/>
              </a:spcBef>
              <a:spcAft>
                <a:spcPts val="0"/>
              </a:spcAft>
              <a:buSzPts val="1800"/>
              <a:buNone/>
              <a:defRPr/>
            </a:lvl2pPr>
            <a:lvl3pPr marL="1371600" lvl="2" indent="-342900">
              <a:spcBef>
                <a:spcPts val="0"/>
              </a:spcBef>
              <a:spcAft>
                <a:spcPts val="0"/>
              </a:spcAft>
              <a:buSzPts val="1800"/>
              <a:buChar char="■"/>
              <a:defRPr/>
            </a:lvl3pPr>
            <a:lvl4pPr marL="1485900" lvl="3" indent="0">
              <a:spcBef>
                <a:spcPts val="0"/>
              </a:spcBef>
              <a:spcAft>
                <a:spcPts val="0"/>
              </a:spcAft>
              <a:buSzPts val="1800"/>
              <a:buNone/>
              <a:defRPr/>
            </a:lvl4pPr>
            <a:lvl5pPr marL="2286000" lvl="4" indent="-342900">
              <a:spcBef>
                <a:spcPts val="0"/>
              </a:spcBef>
              <a:spcAft>
                <a:spcPts val="0"/>
              </a:spcAft>
              <a:buSzPts val="1800"/>
              <a:buChar char="○"/>
              <a:defRPr/>
            </a:lvl5pPr>
            <a:lvl6pPr marL="2400300" lvl="5" indent="0">
              <a:spcBef>
                <a:spcPts val="0"/>
              </a:spcBef>
              <a:spcAft>
                <a:spcPts val="0"/>
              </a:spcAft>
              <a:buSzPts val="1800"/>
              <a:buNone/>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r>
              <a:rPr lang="en-US" dirty="0"/>
              <a:t>Presenter 1</a:t>
            </a:r>
          </a:p>
        </p:txBody>
      </p:sp>
      <p:sp>
        <p:nvSpPr>
          <p:cNvPr id="31" name="Shape 29"/>
          <p:cNvSpPr txBox="1">
            <a:spLocks noGrp="1"/>
          </p:cNvSpPr>
          <p:nvPr>
            <p:ph type="body" idx="12"/>
          </p:nvPr>
        </p:nvSpPr>
        <p:spPr>
          <a:xfrm>
            <a:off x="3348568" y="3236987"/>
            <a:ext cx="2446869" cy="1608667"/>
          </a:xfrm>
          <a:prstGeom prst="rect">
            <a:avLst/>
          </a:prstGeom>
        </p:spPr>
        <p:txBody>
          <a:bodyPr spcFirstLastPara="1" wrap="square" lIns="91425" tIns="91425" rIns="91425" bIns="91425" anchor="t" anchorCtr="0"/>
          <a:lstStyle>
            <a:lvl1pPr marL="0" marR="0" lvl="0" indent="0" algn="l" defTabSz="457200" rtl="0" eaLnBrk="1" fontAlgn="auto" latinLnBrk="0" hangingPunct="1">
              <a:lnSpc>
                <a:spcPts val="2100"/>
              </a:lnSpc>
              <a:spcBef>
                <a:spcPts val="600"/>
              </a:spcBef>
              <a:spcAft>
                <a:spcPts val="0"/>
              </a:spcAft>
              <a:buClr>
                <a:srgbClr val="43A0AF"/>
              </a:buClr>
              <a:buSzPts val="1800"/>
              <a:buFont typeface="Arial"/>
              <a:buNone/>
              <a:tabLst/>
              <a:defRPr sz="1200" b="0" i="0" baseline="0">
                <a:solidFill>
                  <a:schemeClr val="tx1">
                    <a:lumMod val="65000"/>
                    <a:lumOff val="35000"/>
                  </a:schemeClr>
                </a:solidFill>
                <a:latin typeface="Avenir Light" panose="020B0402020203020204" pitchFamily="34" charset="77"/>
                <a:cs typeface="Avenir Light" panose="020B0402020203020204" pitchFamily="34" charset="77"/>
              </a:defRPr>
            </a:lvl1pPr>
            <a:lvl2pPr marL="571500" lvl="1" indent="0">
              <a:spcBef>
                <a:spcPts val="0"/>
              </a:spcBef>
              <a:spcAft>
                <a:spcPts val="0"/>
              </a:spcAft>
              <a:buSzPts val="1800"/>
              <a:buNone/>
              <a:defRPr/>
            </a:lvl2pPr>
            <a:lvl3pPr marL="1371600" lvl="2" indent="-342900">
              <a:spcBef>
                <a:spcPts val="0"/>
              </a:spcBef>
              <a:spcAft>
                <a:spcPts val="0"/>
              </a:spcAft>
              <a:buSzPts val="1800"/>
              <a:buChar char="■"/>
              <a:defRPr/>
            </a:lvl3pPr>
            <a:lvl4pPr marL="1485900" lvl="3" indent="0">
              <a:spcBef>
                <a:spcPts val="0"/>
              </a:spcBef>
              <a:spcAft>
                <a:spcPts val="0"/>
              </a:spcAft>
              <a:buSzPts val="1800"/>
              <a:buNone/>
              <a:defRPr/>
            </a:lvl4pPr>
            <a:lvl5pPr marL="2286000" lvl="4" indent="-342900">
              <a:spcBef>
                <a:spcPts val="0"/>
              </a:spcBef>
              <a:spcAft>
                <a:spcPts val="0"/>
              </a:spcAft>
              <a:buSzPts val="1800"/>
              <a:buChar char="○"/>
              <a:defRPr/>
            </a:lvl5pPr>
            <a:lvl6pPr marL="2400300" lvl="5" indent="0">
              <a:spcBef>
                <a:spcPts val="0"/>
              </a:spcBef>
              <a:spcAft>
                <a:spcPts val="0"/>
              </a:spcAft>
              <a:buSzPts val="1800"/>
              <a:buNone/>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lang="en-US" dirty="0"/>
          </a:p>
        </p:txBody>
      </p:sp>
      <p:pic>
        <p:nvPicPr>
          <p:cNvPr id="38" name="Picture 37" descr="colorbar.png"/>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223895" y="0"/>
            <a:ext cx="45719" cy="1138295"/>
          </a:xfrm>
          <a:prstGeom prst="rect">
            <a:avLst/>
          </a:prstGeom>
        </p:spPr>
      </p:pic>
      <p:sp>
        <p:nvSpPr>
          <p:cNvPr id="39" name="Title 1"/>
          <p:cNvSpPr>
            <a:spLocks noGrp="1"/>
          </p:cNvSpPr>
          <p:nvPr>
            <p:ph type="ctrTitle"/>
          </p:nvPr>
        </p:nvSpPr>
        <p:spPr>
          <a:xfrm>
            <a:off x="357481" y="278540"/>
            <a:ext cx="2615260" cy="859756"/>
          </a:xfrm>
          <a:prstGeom prst="rect">
            <a:avLst/>
          </a:prstGeom>
        </p:spPr>
        <p:txBody>
          <a:bodyPr anchor="t" anchorCtr="0"/>
          <a:lstStyle>
            <a:lvl1pPr algn="l">
              <a:lnSpc>
                <a:spcPct val="100000"/>
              </a:lnSpc>
              <a:defRPr sz="2400" b="1" i="0" spc="-100" baseline="0">
                <a:solidFill>
                  <a:schemeClr val="bg1">
                    <a:lumMod val="65000"/>
                  </a:schemeClr>
                </a:solidFill>
                <a:latin typeface="Avenir Roman" panose="02000503020000020003" pitchFamily="2" charset="0"/>
                <a:cs typeface="Avenir Roman" panose="02000503020000020003" pitchFamily="2" charset="0"/>
              </a:defRPr>
            </a:lvl1pPr>
          </a:lstStyle>
          <a:p>
            <a:endParaRPr lang="en-US" dirty="0"/>
          </a:p>
        </p:txBody>
      </p:sp>
      <p:sp>
        <p:nvSpPr>
          <p:cNvPr id="3" name="Picture Placeholder 2"/>
          <p:cNvSpPr>
            <a:spLocks noGrp="1"/>
          </p:cNvSpPr>
          <p:nvPr>
            <p:ph type="pic" sz="quarter" idx="14" hasCustomPrompt="1"/>
          </p:nvPr>
        </p:nvSpPr>
        <p:spPr>
          <a:xfrm>
            <a:off x="3348568" y="1138295"/>
            <a:ext cx="2446868" cy="1646298"/>
          </a:xfrm>
          <a:prstGeom prst="rect">
            <a:avLst/>
          </a:prstGeom>
        </p:spPr>
        <p:txBody>
          <a:bodyPr vert="horz" anchor="t" anchorCtr="0"/>
          <a:lstStyle>
            <a:lvl1pPr marL="0" indent="0" algn="ctr">
              <a:buNone/>
              <a:defRPr sz="2000" b="1" baseline="0">
                <a:solidFill>
                  <a:srgbClr val="FF0000"/>
                </a:solidFill>
                <a:latin typeface="Avenir Roman" panose="02000503020000020003" pitchFamily="2" charset="0"/>
              </a:defRPr>
            </a:lvl1pPr>
          </a:lstStyle>
          <a:p>
            <a:r>
              <a:rPr lang="en-US" dirty="0"/>
              <a:t>Image goes here</a:t>
            </a:r>
          </a:p>
        </p:txBody>
      </p:sp>
    </p:spTree>
    <p:extLst>
      <p:ext uri="{BB962C8B-B14F-4D97-AF65-F5344CB8AC3E}">
        <p14:creationId xmlns:p14="http://schemas.microsoft.com/office/powerpoint/2010/main" val="278564677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esenter 2">
    <p:spTree>
      <p:nvGrpSpPr>
        <p:cNvPr id="1" name=""/>
        <p:cNvGrpSpPr/>
        <p:nvPr/>
      </p:nvGrpSpPr>
      <p:grpSpPr>
        <a:xfrm>
          <a:off x="0" y="0"/>
          <a:ext cx="0" cy="0"/>
          <a:chOff x="0" y="0"/>
          <a:chExt cx="0" cy="0"/>
        </a:xfrm>
      </p:grpSpPr>
      <p:pic>
        <p:nvPicPr>
          <p:cNvPr id="4" name="Picture 3" descr="colorbar.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994985" y="0"/>
            <a:ext cx="149015" cy="5143500"/>
          </a:xfrm>
          <a:prstGeom prst="rect">
            <a:avLst/>
          </a:prstGeom>
        </p:spPr>
      </p:pic>
      <p:pic>
        <p:nvPicPr>
          <p:cNvPr id="5" name="Picture 4" descr="logo-fullcolor-small.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0766" y="4493928"/>
            <a:ext cx="910067" cy="480060"/>
          </a:xfrm>
          <a:prstGeom prst="rect">
            <a:avLst/>
          </a:prstGeom>
        </p:spPr>
      </p:pic>
      <p:sp>
        <p:nvSpPr>
          <p:cNvPr id="19" name="Shape 29"/>
          <p:cNvSpPr txBox="1">
            <a:spLocks noGrp="1"/>
          </p:cNvSpPr>
          <p:nvPr>
            <p:ph type="body" idx="13" hasCustomPrompt="1"/>
          </p:nvPr>
        </p:nvSpPr>
        <p:spPr>
          <a:xfrm>
            <a:off x="2972272" y="2784593"/>
            <a:ext cx="2446867" cy="507999"/>
          </a:xfrm>
          <a:prstGeom prst="rect">
            <a:avLst/>
          </a:prstGeom>
        </p:spPr>
        <p:txBody>
          <a:bodyPr spcFirstLastPara="1" wrap="square" lIns="91425" tIns="91425" rIns="91425" bIns="91425" anchor="b" anchorCtr="0"/>
          <a:lstStyle>
            <a:lvl1pPr marL="0" lvl="0" indent="0" algn="l">
              <a:lnSpc>
                <a:spcPts val="2000"/>
              </a:lnSpc>
              <a:spcBef>
                <a:spcPts val="600"/>
              </a:spcBef>
              <a:spcAft>
                <a:spcPts val="0"/>
              </a:spcAft>
              <a:buClr>
                <a:srgbClr val="43A0AF"/>
              </a:buClr>
              <a:buSzPts val="1800"/>
              <a:buNone/>
              <a:defRPr sz="1600" b="1" spc="-100" baseline="0">
                <a:solidFill>
                  <a:srgbClr val="444444"/>
                </a:solidFill>
                <a:latin typeface="Open Sans"/>
                <a:cs typeface="Open Sans"/>
              </a:defRPr>
            </a:lvl1pPr>
            <a:lvl2pPr marL="571500" lvl="1" indent="0">
              <a:spcBef>
                <a:spcPts val="0"/>
              </a:spcBef>
              <a:spcAft>
                <a:spcPts val="0"/>
              </a:spcAft>
              <a:buSzPts val="1800"/>
              <a:buNone/>
              <a:defRPr/>
            </a:lvl2pPr>
            <a:lvl3pPr marL="1371600" lvl="2" indent="-342900">
              <a:spcBef>
                <a:spcPts val="0"/>
              </a:spcBef>
              <a:spcAft>
                <a:spcPts val="0"/>
              </a:spcAft>
              <a:buSzPts val="1800"/>
              <a:buChar char="■"/>
              <a:defRPr/>
            </a:lvl3pPr>
            <a:lvl4pPr marL="1485900" lvl="3" indent="0">
              <a:spcBef>
                <a:spcPts val="0"/>
              </a:spcBef>
              <a:spcAft>
                <a:spcPts val="0"/>
              </a:spcAft>
              <a:buSzPts val="1800"/>
              <a:buNone/>
              <a:defRPr/>
            </a:lvl4pPr>
            <a:lvl5pPr marL="2286000" lvl="4" indent="-342900">
              <a:spcBef>
                <a:spcPts val="0"/>
              </a:spcBef>
              <a:spcAft>
                <a:spcPts val="0"/>
              </a:spcAft>
              <a:buSzPts val="1800"/>
              <a:buChar char="○"/>
              <a:defRPr/>
            </a:lvl5pPr>
            <a:lvl6pPr marL="2400300" lvl="5" indent="0">
              <a:spcBef>
                <a:spcPts val="0"/>
              </a:spcBef>
              <a:spcAft>
                <a:spcPts val="0"/>
              </a:spcAft>
              <a:buSzPts val="1800"/>
              <a:buNone/>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r>
              <a:rPr lang="en-US" dirty="0"/>
              <a:t>Presenter 1</a:t>
            </a:r>
          </a:p>
        </p:txBody>
      </p:sp>
      <p:sp>
        <p:nvSpPr>
          <p:cNvPr id="12" name="Shape 29"/>
          <p:cNvSpPr txBox="1">
            <a:spLocks noGrp="1"/>
          </p:cNvSpPr>
          <p:nvPr>
            <p:ph type="body" idx="15" hasCustomPrompt="1"/>
          </p:nvPr>
        </p:nvSpPr>
        <p:spPr>
          <a:xfrm>
            <a:off x="5903285" y="2784593"/>
            <a:ext cx="2446867" cy="507999"/>
          </a:xfrm>
          <a:prstGeom prst="rect">
            <a:avLst/>
          </a:prstGeom>
        </p:spPr>
        <p:txBody>
          <a:bodyPr spcFirstLastPara="1" wrap="square" lIns="91425" tIns="91425" rIns="91425" bIns="91425" anchor="b" anchorCtr="0"/>
          <a:lstStyle>
            <a:lvl1pPr marL="0" lvl="0" indent="0" algn="l">
              <a:lnSpc>
                <a:spcPts val="2000"/>
              </a:lnSpc>
              <a:spcBef>
                <a:spcPts val="600"/>
              </a:spcBef>
              <a:spcAft>
                <a:spcPts val="0"/>
              </a:spcAft>
              <a:buClr>
                <a:srgbClr val="43A0AF"/>
              </a:buClr>
              <a:buSzPts val="1800"/>
              <a:buNone/>
              <a:defRPr sz="1600" b="1" spc="-100" baseline="0">
                <a:solidFill>
                  <a:srgbClr val="444444"/>
                </a:solidFill>
                <a:latin typeface="Open Sans"/>
                <a:cs typeface="Open Sans"/>
              </a:defRPr>
            </a:lvl1pPr>
            <a:lvl2pPr marL="571500" lvl="1" indent="0">
              <a:spcBef>
                <a:spcPts val="0"/>
              </a:spcBef>
              <a:spcAft>
                <a:spcPts val="0"/>
              </a:spcAft>
              <a:buSzPts val="1800"/>
              <a:buNone/>
              <a:defRPr/>
            </a:lvl2pPr>
            <a:lvl3pPr marL="1371600" lvl="2" indent="-342900">
              <a:spcBef>
                <a:spcPts val="0"/>
              </a:spcBef>
              <a:spcAft>
                <a:spcPts val="0"/>
              </a:spcAft>
              <a:buSzPts val="1800"/>
              <a:buChar char="■"/>
              <a:defRPr/>
            </a:lvl3pPr>
            <a:lvl4pPr marL="1485900" lvl="3" indent="0">
              <a:spcBef>
                <a:spcPts val="0"/>
              </a:spcBef>
              <a:spcAft>
                <a:spcPts val="0"/>
              </a:spcAft>
              <a:buSzPts val="1800"/>
              <a:buNone/>
              <a:defRPr/>
            </a:lvl4pPr>
            <a:lvl5pPr marL="2286000" lvl="4" indent="-342900">
              <a:spcBef>
                <a:spcPts val="0"/>
              </a:spcBef>
              <a:spcAft>
                <a:spcPts val="0"/>
              </a:spcAft>
              <a:buSzPts val="1800"/>
              <a:buChar char="○"/>
              <a:defRPr/>
            </a:lvl5pPr>
            <a:lvl6pPr marL="2400300" lvl="5" indent="0">
              <a:spcBef>
                <a:spcPts val="0"/>
              </a:spcBef>
              <a:spcAft>
                <a:spcPts val="0"/>
              </a:spcAft>
              <a:buSzPts val="1800"/>
              <a:buNone/>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r>
              <a:rPr lang="en-US" dirty="0"/>
              <a:t>Presenter 2</a:t>
            </a:r>
          </a:p>
        </p:txBody>
      </p:sp>
      <p:sp>
        <p:nvSpPr>
          <p:cNvPr id="27" name="Shape 29"/>
          <p:cNvSpPr txBox="1">
            <a:spLocks noGrp="1"/>
          </p:cNvSpPr>
          <p:nvPr>
            <p:ph type="body" idx="12"/>
          </p:nvPr>
        </p:nvSpPr>
        <p:spPr>
          <a:xfrm>
            <a:off x="3446270" y="3292592"/>
            <a:ext cx="1972870" cy="1608667"/>
          </a:xfrm>
          <a:prstGeom prst="rect">
            <a:avLst/>
          </a:prstGeom>
        </p:spPr>
        <p:txBody>
          <a:bodyPr spcFirstLastPara="1" wrap="square" lIns="91425" tIns="91425" rIns="91425" bIns="91425" anchor="t" anchorCtr="0"/>
          <a:lstStyle>
            <a:lvl1pPr marL="0" marR="0" lvl="0" indent="0" algn="l" defTabSz="457200" rtl="0" eaLnBrk="1" fontAlgn="auto" latinLnBrk="0" hangingPunct="1">
              <a:lnSpc>
                <a:spcPts val="2100"/>
              </a:lnSpc>
              <a:spcBef>
                <a:spcPts val="600"/>
              </a:spcBef>
              <a:spcAft>
                <a:spcPts val="0"/>
              </a:spcAft>
              <a:buClr>
                <a:srgbClr val="43A0AF"/>
              </a:buClr>
              <a:buSzPts val="1800"/>
              <a:buFont typeface="Arial"/>
              <a:buNone/>
              <a:tabLst/>
              <a:defRPr sz="1200" baseline="0">
                <a:solidFill>
                  <a:schemeClr val="tx1">
                    <a:lumMod val="65000"/>
                    <a:lumOff val="35000"/>
                  </a:schemeClr>
                </a:solidFill>
                <a:latin typeface="Open Sans Light"/>
                <a:cs typeface="Open Sans Light"/>
              </a:defRPr>
            </a:lvl1pPr>
            <a:lvl2pPr marL="571500" lvl="1" indent="0">
              <a:spcBef>
                <a:spcPts val="0"/>
              </a:spcBef>
              <a:spcAft>
                <a:spcPts val="0"/>
              </a:spcAft>
              <a:buSzPts val="1800"/>
              <a:buNone/>
              <a:defRPr/>
            </a:lvl2pPr>
            <a:lvl3pPr marL="1371600" lvl="2" indent="-342900">
              <a:spcBef>
                <a:spcPts val="0"/>
              </a:spcBef>
              <a:spcAft>
                <a:spcPts val="0"/>
              </a:spcAft>
              <a:buSzPts val="1800"/>
              <a:buChar char="■"/>
              <a:defRPr/>
            </a:lvl3pPr>
            <a:lvl4pPr marL="1485900" lvl="3" indent="0">
              <a:spcBef>
                <a:spcPts val="0"/>
              </a:spcBef>
              <a:spcAft>
                <a:spcPts val="0"/>
              </a:spcAft>
              <a:buSzPts val="1800"/>
              <a:buNone/>
              <a:defRPr/>
            </a:lvl4pPr>
            <a:lvl5pPr marL="2286000" lvl="4" indent="-342900">
              <a:spcBef>
                <a:spcPts val="0"/>
              </a:spcBef>
              <a:spcAft>
                <a:spcPts val="0"/>
              </a:spcAft>
              <a:buSzPts val="1800"/>
              <a:buChar char="○"/>
              <a:defRPr/>
            </a:lvl5pPr>
            <a:lvl6pPr marL="2400300" lvl="5" indent="0">
              <a:spcBef>
                <a:spcPts val="0"/>
              </a:spcBef>
              <a:spcAft>
                <a:spcPts val="0"/>
              </a:spcAft>
              <a:buSzPts val="1800"/>
              <a:buNone/>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lang="en-US" dirty="0"/>
          </a:p>
        </p:txBody>
      </p:sp>
      <p:grpSp>
        <p:nvGrpSpPr>
          <p:cNvPr id="28" name="Group 27"/>
          <p:cNvGrpSpPr/>
          <p:nvPr userDrawn="1"/>
        </p:nvGrpSpPr>
        <p:grpSpPr>
          <a:xfrm>
            <a:off x="3047527" y="3390296"/>
            <a:ext cx="292705" cy="1383250"/>
            <a:chOff x="3423823" y="3390296"/>
            <a:chExt cx="292705" cy="1383250"/>
          </a:xfrm>
        </p:grpSpPr>
        <p:pic>
          <p:nvPicPr>
            <p:cNvPr id="29" name="Picture 28" descr="icon-linkedin.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429600" y="3757305"/>
              <a:ext cx="282223" cy="282223"/>
            </a:xfrm>
            <a:prstGeom prst="rect">
              <a:avLst/>
            </a:prstGeom>
          </p:spPr>
        </p:pic>
        <p:pic>
          <p:nvPicPr>
            <p:cNvPr id="30" name="Picture 29" descr="icon-mail.png"/>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423823" y="4118537"/>
              <a:ext cx="288000" cy="288000"/>
            </a:xfrm>
            <a:prstGeom prst="rect">
              <a:avLst/>
            </a:prstGeom>
          </p:spPr>
        </p:pic>
        <p:pic>
          <p:nvPicPr>
            <p:cNvPr id="31" name="Picture 30" descr="icon-twitter.png"/>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428528" y="3390296"/>
              <a:ext cx="288000" cy="288000"/>
            </a:xfrm>
            <a:prstGeom prst="rect">
              <a:avLst/>
            </a:prstGeom>
          </p:spPr>
        </p:pic>
        <p:pic>
          <p:nvPicPr>
            <p:cNvPr id="32" name="Picture 31" descr="icon-website.png"/>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23823" y="4485546"/>
              <a:ext cx="288000" cy="288000"/>
            </a:xfrm>
            <a:prstGeom prst="rect">
              <a:avLst/>
            </a:prstGeom>
          </p:spPr>
        </p:pic>
      </p:grpSp>
      <p:grpSp>
        <p:nvGrpSpPr>
          <p:cNvPr id="34" name="Group 33"/>
          <p:cNvGrpSpPr/>
          <p:nvPr userDrawn="1"/>
        </p:nvGrpSpPr>
        <p:grpSpPr>
          <a:xfrm>
            <a:off x="5978539" y="3390296"/>
            <a:ext cx="292705" cy="1383250"/>
            <a:chOff x="3423823" y="3390296"/>
            <a:chExt cx="292705" cy="1383250"/>
          </a:xfrm>
        </p:grpSpPr>
        <p:pic>
          <p:nvPicPr>
            <p:cNvPr id="35" name="Picture 34" descr="icon-linkedin.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429600" y="3757305"/>
              <a:ext cx="282223" cy="282223"/>
            </a:xfrm>
            <a:prstGeom prst="rect">
              <a:avLst/>
            </a:prstGeom>
          </p:spPr>
        </p:pic>
        <p:pic>
          <p:nvPicPr>
            <p:cNvPr id="36" name="Picture 35" descr="icon-mail.png"/>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423823" y="4118537"/>
              <a:ext cx="288000" cy="288000"/>
            </a:xfrm>
            <a:prstGeom prst="rect">
              <a:avLst/>
            </a:prstGeom>
          </p:spPr>
        </p:pic>
        <p:pic>
          <p:nvPicPr>
            <p:cNvPr id="37" name="Picture 36" descr="icon-twitter.png"/>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428528" y="3390296"/>
              <a:ext cx="288000" cy="288000"/>
            </a:xfrm>
            <a:prstGeom prst="rect">
              <a:avLst/>
            </a:prstGeom>
          </p:spPr>
        </p:pic>
        <p:pic>
          <p:nvPicPr>
            <p:cNvPr id="38" name="Picture 37" descr="icon-website.png"/>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23823" y="4485546"/>
              <a:ext cx="288000" cy="288000"/>
            </a:xfrm>
            <a:prstGeom prst="rect">
              <a:avLst/>
            </a:prstGeom>
          </p:spPr>
        </p:pic>
      </p:grpSp>
      <p:sp>
        <p:nvSpPr>
          <p:cNvPr id="39" name="Shape 29"/>
          <p:cNvSpPr txBox="1">
            <a:spLocks noGrp="1"/>
          </p:cNvSpPr>
          <p:nvPr>
            <p:ph type="body" idx="16"/>
          </p:nvPr>
        </p:nvSpPr>
        <p:spPr>
          <a:xfrm>
            <a:off x="6377753" y="3292592"/>
            <a:ext cx="1972870" cy="1608667"/>
          </a:xfrm>
          <a:prstGeom prst="rect">
            <a:avLst/>
          </a:prstGeom>
        </p:spPr>
        <p:txBody>
          <a:bodyPr spcFirstLastPara="1" wrap="square" lIns="91425" tIns="91425" rIns="91425" bIns="91425" anchor="t" anchorCtr="0"/>
          <a:lstStyle>
            <a:lvl1pPr marL="0" marR="0" lvl="0" indent="0" algn="l" defTabSz="457200" rtl="0" eaLnBrk="1" fontAlgn="auto" latinLnBrk="0" hangingPunct="1">
              <a:lnSpc>
                <a:spcPts val="2100"/>
              </a:lnSpc>
              <a:spcBef>
                <a:spcPts val="600"/>
              </a:spcBef>
              <a:spcAft>
                <a:spcPts val="0"/>
              </a:spcAft>
              <a:buClr>
                <a:srgbClr val="43A0AF"/>
              </a:buClr>
              <a:buSzPts val="1800"/>
              <a:buFont typeface="Arial"/>
              <a:buNone/>
              <a:tabLst/>
              <a:defRPr sz="1200" baseline="0">
                <a:solidFill>
                  <a:schemeClr val="tx1">
                    <a:lumMod val="65000"/>
                    <a:lumOff val="35000"/>
                  </a:schemeClr>
                </a:solidFill>
                <a:latin typeface="Open Sans Light"/>
                <a:cs typeface="Open Sans Light"/>
              </a:defRPr>
            </a:lvl1pPr>
            <a:lvl2pPr marL="571500" lvl="1" indent="0">
              <a:spcBef>
                <a:spcPts val="0"/>
              </a:spcBef>
              <a:spcAft>
                <a:spcPts val="0"/>
              </a:spcAft>
              <a:buSzPts val="1800"/>
              <a:buNone/>
              <a:defRPr/>
            </a:lvl2pPr>
            <a:lvl3pPr marL="1371600" lvl="2" indent="-342900">
              <a:spcBef>
                <a:spcPts val="0"/>
              </a:spcBef>
              <a:spcAft>
                <a:spcPts val="0"/>
              </a:spcAft>
              <a:buSzPts val="1800"/>
              <a:buChar char="■"/>
              <a:defRPr/>
            </a:lvl3pPr>
            <a:lvl4pPr marL="1485900" lvl="3" indent="0">
              <a:spcBef>
                <a:spcPts val="0"/>
              </a:spcBef>
              <a:spcAft>
                <a:spcPts val="0"/>
              </a:spcAft>
              <a:buSzPts val="1800"/>
              <a:buNone/>
              <a:defRPr/>
            </a:lvl4pPr>
            <a:lvl5pPr marL="2286000" lvl="4" indent="-342900">
              <a:spcBef>
                <a:spcPts val="0"/>
              </a:spcBef>
              <a:spcAft>
                <a:spcPts val="0"/>
              </a:spcAft>
              <a:buSzPts val="1800"/>
              <a:buChar char="○"/>
              <a:defRPr/>
            </a:lvl5pPr>
            <a:lvl6pPr marL="2400300" lvl="5" indent="0">
              <a:spcBef>
                <a:spcPts val="0"/>
              </a:spcBef>
              <a:spcAft>
                <a:spcPts val="0"/>
              </a:spcAft>
              <a:buSzPts val="1800"/>
              <a:buNone/>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lang="en-US" dirty="0"/>
          </a:p>
        </p:txBody>
      </p:sp>
      <p:sp>
        <p:nvSpPr>
          <p:cNvPr id="41" name="Title 1"/>
          <p:cNvSpPr>
            <a:spLocks noGrp="1"/>
          </p:cNvSpPr>
          <p:nvPr>
            <p:ph type="ctrTitle"/>
          </p:nvPr>
        </p:nvSpPr>
        <p:spPr>
          <a:xfrm>
            <a:off x="357481" y="278539"/>
            <a:ext cx="2615260" cy="2760055"/>
          </a:xfrm>
          <a:prstGeom prst="rect">
            <a:avLst/>
          </a:prstGeom>
        </p:spPr>
        <p:txBody>
          <a:bodyPr anchor="t" anchorCtr="0"/>
          <a:lstStyle>
            <a:lvl1pPr algn="l">
              <a:lnSpc>
                <a:spcPct val="100000"/>
              </a:lnSpc>
              <a:defRPr sz="2800" b="1" i="0" spc="-100" baseline="0">
                <a:solidFill>
                  <a:schemeClr val="bg1">
                    <a:lumMod val="65000"/>
                  </a:schemeClr>
                </a:solidFill>
                <a:latin typeface="Open Sans"/>
                <a:cs typeface="Open Sans"/>
              </a:defRPr>
            </a:lvl1pPr>
          </a:lstStyle>
          <a:p>
            <a:endParaRPr lang="en-US" dirty="0"/>
          </a:p>
        </p:txBody>
      </p:sp>
      <p:pic>
        <p:nvPicPr>
          <p:cNvPr id="42" name="Picture 41" descr="colorbar.png"/>
          <p:cNvPicPr>
            <a:picLocks noChangeAspect="1"/>
          </p:cNvPicPr>
          <p:nvPr userDrawn="1"/>
        </p:nvPicPr>
        <p:blipFill rotWithShape="1">
          <a:blip r:embed="rId8" cstate="print">
            <a:extLst>
              <a:ext uri="{28A0092B-C50C-407E-A947-70E740481C1C}">
                <a14:useLocalDpi xmlns:a14="http://schemas.microsoft.com/office/drawing/2010/main"/>
              </a:ext>
            </a:extLst>
          </a:blip>
          <a:srcRect/>
          <a:stretch/>
        </p:blipFill>
        <p:spPr>
          <a:xfrm>
            <a:off x="223895" y="0"/>
            <a:ext cx="45719" cy="1138295"/>
          </a:xfrm>
          <a:prstGeom prst="rect">
            <a:avLst/>
          </a:prstGeom>
        </p:spPr>
      </p:pic>
      <p:sp>
        <p:nvSpPr>
          <p:cNvPr id="23" name="Picture Placeholder 2"/>
          <p:cNvSpPr>
            <a:spLocks noGrp="1"/>
          </p:cNvSpPr>
          <p:nvPr>
            <p:ph type="pic" sz="quarter" idx="14" hasCustomPrompt="1"/>
          </p:nvPr>
        </p:nvSpPr>
        <p:spPr>
          <a:xfrm>
            <a:off x="2972271" y="259607"/>
            <a:ext cx="2540469" cy="2506172"/>
          </a:xfrm>
          <a:prstGeom prst="rect">
            <a:avLst/>
          </a:prstGeom>
        </p:spPr>
        <p:txBody>
          <a:bodyPr vert="horz" anchor="t" anchorCtr="0"/>
          <a:lstStyle>
            <a:lvl1pPr marL="0" indent="0" algn="ctr">
              <a:buNone/>
              <a:defRPr sz="2600" b="1" baseline="0">
                <a:solidFill>
                  <a:srgbClr val="FF0000"/>
                </a:solidFill>
              </a:defRPr>
            </a:lvl1pPr>
          </a:lstStyle>
          <a:p>
            <a:r>
              <a:rPr lang="en-US" dirty="0"/>
              <a:t>Image goes here</a:t>
            </a:r>
          </a:p>
        </p:txBody>
      </p:sp>
      <p:sp>
        <p:nvSpPr>
          <p:cNvPr id="24" name="Picture Placeholder 2"/>
          <p:cNvSpPr>
            <a:spLocks noGrp="1"/>
          </p:cNvSpPr>
          <p:nvPr>
            <p:ph type="pic" sz="quarter" idx="17" hasCustomPrompt="1"/>
          </p:nvPr>
        </p:nvSpPr>
        <p:spPr>
          <a:xfrm>
            <a:off x="5903285" y="259607"/>
            <a:ext cx="2540469" cy="2506172"/>
          </a:xfrm>
          <a:prstGeom prst="rect">
            <a:avLst/>
          </a:prstGeom>
        </p:spPr>
        <p:txBody>
          <a:bodyPr vert="horz" anchor="t" anchorCtr="0"/>
          <a:lstStyle>
            <a:lvl1pPr marL="0" indent="0" algn="ctr">
              <a:buNone/>
              <a:defRPr sz="2600" b="1" baseline="0">
                <a:solidFill>
                  <a:srgbClr val="FF0000"/>
                </a:solidFill>
              </a:defRPr>
            </a:lvl1pPr>
          </a:lstStyle>
          <a:p>
            <a:r>
              <a:rPr lang="en-US" dirty="0"/>
              <a:t>Image goes here</a:t>
            </a:r>
          </a:p>
        </p:txBody>
      </p:sp>
    </p:spTree>
    <p:extLst>
      <p:ext uri="{BB962C8B-B14F-4D97-AF65-F5344CB8AC3E}">
        <p14:creationId xmlns:p14="http://schemas.microsoft.com/office/powerpoint/2010/main" val="342546969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1 column">
    <p:spTree>
      <p:nvGrpSpPr>
        <p:cNvPr id="1" name=""/>
        <p:cNvGrpSpPr/>
        <p:nvPr/>
      </p:nvGrpSpPr>
      <p:grpSpPr>
        <a:xfrm>
          <a:off x="0" y="0"/>
          <a:ext cx="0" cy="0"/>
          <a:chOff x="0" y="0"/>
          <a:chExt cx="0" cy="0"/>
        </a:xfrm>
      </p:grpSpPr>
      <p:sp>
        <p:nvSpPr>
          <p:cNvPr id="5" name="Shape 29"/>
          <p:cNvSpPr txBox="1">
            <a:spLocks noGrp="1"/>
          </p:cNvSpPr>
          <p:nvPr>
            <p:ph type="body" idx="1"/>
          </p:nvPr>
        </p:nvSpPr>
        <p:spPr>
          <a:xfrm>
            <a:off x="685800" y="1802361"/>
            <a:ext cx="6644744" cy="2227806"/>
          </a:xfrm>
          <a:prstGeom prst="rect">
            <a:avLst/>
          </a:prstGeom>
        </p:spPr>
        <p:txBody>
          <a:bodyPr spcFirstLastPara="1" wrap="square" lIns="91425" tIns="91425" rIns="91425" bIns="91425" anchor="t" anchorCtr="0"/>
          <a:lstStyle>
            <a:lvl1pPr marL="0" lvl="0" indent="-342900">
              <a:lnSpc>
                <a:spcPts val="2200"/>
              </a:lnSpc>
              <a:spcBef>
                <a:spcPts val="600"/>
              </a:spcBef>
              <a:spcAft>
                <a:spcPts val="0"/>
              </a:spcAft>
              <a:buClr>
                <a:srgbClr val="43A0AF"/>
              </a:buClr>
              <a:buSzPts val="1800"/>
              <a:buChar char="●"/>
              <a:defRPr sz="1600" b="0" i="0">
                <a:solidFill>
                  <a:schemeClr val="tx1">
                    <a:lumMod val="65000"/>
                    <a:lumOff val="35000"/>
                  </a:schemeClr>
                </a:solidFill>
                <a:latin typeface="Avenir Light" panose="020B0402020203020204" pitchFamily="34" charset="77"/>
                <a:cs typeface="Avenir Light" panose="020B0402020203020204" pitchFamily="34" charset="77"/>
              </a:defRPr>
            </a:lvl1pPr>
            <a:lvl2pPr marL="571500" lvl="1" indent="0">
              <a:spcBef>
                <a:spcPts val="0"/>
              </a:spcBef>
              <a:spcAft>
                <a:spcPts val="0"/>
              </a:spcAft>
              <a:buSzPts val="1800"/>
              <a:buNone/>
              <a:defRPr/>
            </a:lvl2pPr>
            <a:lvl3pPr marL="1371600" lvl="2" indent="-342900">
              <a:spcBef>
                <a:spcPts val="0"/>
              </a:spcBef>
              <a:spcAft>
                <a:spcPts val="0"/>
              </a:spcAft>
              <a:buSzPts val="1800"/>
              <a:buChar char="■"/>
              <a:defRPr/>
            </a:lvl3pPr>
            <a:lvl4pPr marL="1485900" lvl="3" indent="0">
              <a:spcBef>
                <a:spcPts val="0"/>
              </a:spcBef>
              <a:spcAft>
                <a:spcPts val="0"/>
              </a:spcAft>
              <a:buSzPts val="1800"/>
              <a:buNone/>
              <a:defRPr/>
            </a:lvl4pPr>
            <a:lvl5pPr marL="2286000" lvl="4" indent="-342900">
              <a:spcBef>
                <a:spcPts val="0"/>
              </a:spcBef>
              <a:spcAft>
                <a:spcPts val="0"/>
              </a:spcAft>
              <a:buSzPts val="1800"/>
              <a:buChar char="○"/>
              <a:defRPr/>
            </a:lvl5pPr>
            <a:lvl6pPr marL="2400300" lvl="5" indent="0">
              <a:spcBef>
                <a:spcPts val="0"/>
              </a:spcBef>
              <a:spcAft>
                <a:spcPts val="0"/>
              </a:spcAft>
              <a:buSzPts val="1800"/>
              <a:buNone/>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lang="en-US" dirty="0"/>
          </a:p>
        </p:txBody>
      </p:sp>
      <p:sp>
        <p:nvSpPr>
          <p:cNvPr id="14" name="Title 1"/>
          <p:cNvSpPr>
            <a:spLocks noGrp="1"/>
          </p:cNvSpPr>
          <p:nvPr>
            <p:ph type="ctrTitle" hasCustomPrompt="1"/>
          </p:nvPr>
        </p:nvSpPr>
        <p:spPr>
          <a:xfrm>
            <a:off x="685804" y="1106389"/>
            <a:ext cx="6644743" cy="694975"/>
          </a:xfrm>
          <a:prstGeom prst="rect">
            <a:avLst/>
          </a:prstGeom>
        </p:spPr>
        <p:txBody>
          <a:bodyPr anchor="b" anchorCtr="0"/>
          <a:lstStyle>
            <a:lvl1pPr algn="l">
              <a:lnSpc>
                <a:spcPct val="100000"/>
              </a:lnSpc>
              <a:defRPr sz="2800" b="1" i="0" spc="-100" baseline="0">
                <a:solidFill>
                  <a:srgbClr val="444444"/>
                </a:solidFill>
                <a:latin typeface="Avenir Roman" panose="02000503020000020003" pitchFamily="2" charset="0"/>
                <a:cs typeface="Avenir Roman" panose="02000503020000020003" pitchFamily="2" charset="0"/>
              </a:defRPr>
            </a:lvl1pPr>
          </a:lstStyle>
          <a:p>
            <a:r>
              <a:rPr lang="en-US" dirty="0"/>
              <a:t>Click to add title</a:t>
            </a:r>
          </a:p>
        </p:txBody>
      </p:sp>
      <p:pic>
        <p:nvPicPr>
          <p:cNvPr id="3" name="Picture 2" descr="logo-fullcolor-small.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0770" y="4493928"/>
            <a:ext cx="910067" cy="480060"/>
          </a:xfrm>
          <a:prstGeom prst="rect">
            <a:avLst/>
          </a:prstGeom>
        </p:spPr>
      </p:pic>
      <p:pic>
        <p:nvPicPr>
          <p:cNvPr id="7" name="Picture 6" descr="colorbar.pn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8994985" y="0"/>
            <a:ext cx="149015" cy="5143500"/>
          </a:xfrm>
          <a:prstGeom prst="rect">
            <a:avLst/>
          </a:prstGeom>
        </p:spPr>
      </p:pic>
    </p:spTree>
    <p:extLst>
      <p:ext uri="{BB962C8B-B14F-4D97-AF65-F5344CB8AC3E}">
        <p14:creationId xmlns:p14="http://schemas.microsoft.com/office/powerpoint/2010/main" val="260994996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image" Target="../media/image13.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2.png"/><Relationship Id="rId5" Type="http://schemas.openxmlformats.org/officeDocument/2006/relationships/slideLayout" Target="../slideLayouts/slideLayout32.xml"/><Relationship Id="rId10" Type="http://schemas.openxmlformats.org/officeDocument/2006/relationships/theme" Target="../theme/theme2.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207756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63" r:id="rId3"/>
    <p:sldLayoutId id="2147483669" r:id="rId4"/>
    <p:sldLayoutId id="2147483653" r:id="rId5"/>
    <p:sldLayoutId id="2147483664" r:id="rId6"/>
    <p:sldLayoutId id="2147483661" r:id="rId7"/>
    <p:sldLayoutId id="2147483676" r:id="rId8"/>
    <p:sldLayoutId id="2147483660" r:id="rId9"/>
    <p:sldLayoutId id="2147483652" r:id="rId10"/>
    <p:sldLayoutId id="2147483650" r:id="rId11"/>
    <p:sldLayoutId id="2147483667" r:id="rId12"/>
    <p:sldLayoutId id="2147483668" r:id="rId13"/>
    <p:sldLayoutId id="2147483674" r:id="rId14"/>
    <p:sldLayoutId id="2147483675" r:id="rId15"/>
    <p:sldLayoutId id="2147483670" r:id="rId16"/>
    <p:sldLayoutId id="2147483671" r:id="rId17"/>
    <p:sldLayoutId id="2147483672" r:id="rId18"/>
    <p:sldLayoutId id="2147483656" r:id="rId19"/>
    <p:sldLayoutId id="2147483662" r:id="rId20"/>
    <p:sldLayoutId id="2147483654" r:id="rId21"/>
    <p:sldLayoutId id="2147483657" r:id="rId22"/>
    <p:sldLayoutId id="2147483658" r:id="rId23"/>
    <p:sldLayoutId id="2147483685" r:id="rId24"/>
    <p:sldLayoutId id="2147483686" r:id="rId25"/>
    <p:sldLayoutId id="2147483687" r:id="rId26"/>
    <p:sldLayoutId id="2147483688" r:id="rId2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cxnSp>
        <p:nvCxnSpPr>
          <p:cNvPr id="10" name="Shape 10"/>
          <p:cNvCxnSpPr/>
          <p:nvPr/>
        </p:nvCxnSpPr>
        <p:spPr>
          <a:xfrm>
            <a:off x="1812925" y="80963"/>
            <a:ext cx="0" cy="646509"/>
          </a:xfrm>
          <a:prstGeom prst="straightConnector1">
            <a:avLst/>
          </a:prstGeom>
          <a:noFill/>
          <a:ln w="9525" cap="flat" cmpd="sng">
            <a:solidFill>
              <a:schemeClr val="lt1"/>
            </a:solidFill>
            <a:prstDash val="solid"/>
            <a:round/>
            <a:headEnd type="none" w="med" len="med"/>
            <a:tailEnd type="none" w="med" len="med"/>
          </a:ln>
        </p:spPr>
      </p:cxnSp>
      <p:pic>
        <p:nvPicPr>
          <p:cNvPr id="11" name="Shape 11"/>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533401" y="89297"/>
            <a:ext cx="860425" cy="653652"/>
          </a:xfrm>
          <a:prstGeom prst="rect">
            <a:avLst/>
          </a:prstGeom>
          <a:noFill/>
          <a:ln>
            <a:noFill/>
          </a:ln>
        </p:spPr>
      </p:pic>
      <p:sp>
        <p:nvSpPr>
          <p:cNvPr id="12" name="Shape 12"/>
          <p:cNvSpPr/>
          <p:nvPr/>
        </p:nvSpPr>
        <p:spPr>
          <a:xfrm>
            <a:off x="0" y="1"/>
            <a:ext cx="9144000" cy="628649"/>
          </a:xfrm>
          <a:prstGeom prst="rect">
            <a:avLst/>
          </a:prstGeom>
          <a:solidFill>
            <a:srgbClr val="003368"/>
          </a:solidFill>
          <a:ln>
            <a:noFill/>
          </a:ln>
        </p:spPr>
        <p:txBody>
          <a:bodyPr lIns="68569" tIns="34275" rIns="68569" bIns="34275"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cxnSp>
        <p:nvCxnSpPr>
          <p:cNvPr id="13" name="Shape 13"/>
          <p:cNvCxnSpPr/>
          <p:nvPr/>
        </p:nvCxnSpPr>
        <p:spPr>
          <a:xfrm>
            <a:off x="2743201" y="80963"/>
            <a:ext cx="1587" cy="389334"/>
          </a:xfrm>
          <a:prstGeom prst="straightConnector1">
            <a:avLst/>
          </a:prstGeom>
          <a:noFill/>
          <a:ln w="9525" cap="flat" cmpd="sng">
            <a:solidFill>
              <a:schemeClr val="lt1"/>
            </a:solidFill>
            <a:prstDash val="solid"/>
            <a:round/>
            <a:headEnd type="none" w="med" len="med"/>
            <a:tailEnd type="none" w="med" len="med"/>
          </a:ln>
        </p:spPr>
      </p:cxnSp>
      <p:pic>
        <p:nvPicPr>
          <p:cNvPr id="14" name="Shape 14"/>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152400" y="80963"/>
            <a:ext cx="2362200" cy="459581"/>
          </a:xfrm>
          <a:prstGeom prst="rect">
            <a:avLst/>
          </a:prstGeom>
          <a:noFill/>
          <a:ln>
            <a:noFill/>
          </a:ln>
        </p:spPr>
      </p:pic>
      <p:cxnSp>
        <p:nvCxnSpPr>
          <p:cNvPr id="15" name="Shape 15"/>
          <p:cNvCxnSpPr/>
          <p:nvPr/>
        </p:nvCxnSpPr>
        <p:spPr>
          <a:xfrm>
            <a:off x="0" y="4800600"/>
            <a:ext cx="9144000" cy="0"/>
          </a:xfrm>
          <a:prstGeom prst="straightConnector1">
            <a:avLst/>
          </a:prstGeom>
          <a:noFill/>
          <a:ln w="9525" cap="flat" cmpd="sng">
            <a:solidFill>
              <a:srgbClr val="003368"/>
            </a:solidFill>
            <a:prstDash val="solid"/>
            <a:round/>
            <a:headEnd type="none" w="med" len="med"/>
            <a:tailEnd type="none" w="med" len="med"/>
          </a:ln>
        </p:spPr>
      </p:cxnSp>
      <p:sp>
        <p:nvSpPr>
          <p:cNvPr id="16" name="Shape 16"/>
          <p:cNvSpPr/>
          <p:nvPr/>
        </p:nvSpPr>
        <p:spPr>
          <a:xfrm>
            <a:off x="0" y="628651"/>
            <a:ext cx="9144000" cy="57149"/>
          </a:xfrm>
          <a:prstGeom prst="rect">
            <a:avLst/>
          </a:prstGeom>
          <a:solidFill>
            <a:srgbClr val="759FB8"/>
          </a:solidFill>
          <a:ln>
            <a:noFill/>
          </a:ln>
        </p:spPr>
        <p:txBody>
          <a:bodyPr lIns="68569" tIns="34275" rIns="68569" bIns="34275"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17" name="Shape 17"/>
          <p:cNvSpPr txBox="1">
            <a:spLocks noGrp="1"/>
          </p:cNvSpPr>
          <p:nvPr>
            <p:ph type="title"/>
          </p:nvPr>
        </p:nvSpPr>
        <p:spPr>
          <a:xfrm>
            <a:off x="2971800" y="57151"/>
            <a:ext cx="5791200" cy="514349"/>
          </a:xfrm>
          <a:prstGeom prst="rect">
            <a:avLst/>
          </a:prstGeom>
          <a:noFill/>
          <a:ln>
            <a:noFill/>
          </a:ln>
        </p:spPr>
        <p:txBody>
          <a:bodyPr lIns="91425" tIns="91425" rIns="91425" bIns="91425" anchor="ctr" anchorCtr="0"/>
          <a:lstStyle>
            <a:lvl1pPr marL="0" marR="0" lvl="0" indent="0" algn="l" rtl="0">
              <a:spcBef>
                <a:spcPts val="0"/>
              </a:spcBef>
              <a:spcAft>
                <a:spcPts val="0"/>
              </a:spcAft>
              <a:defRPr sz="2000" b="1" i="0" u="none" strike="noStrike" cap="none">
                <a:solidFill>
                  <a:schemeClr val="lt1"/>
                </a:solidFill>
                <a:latin typeface="Arial"/>
                <a:ea typeface="Arial"/>
                <a:cs typeface="Arial"/>
                <a:sym typeface="Arial"/>
              </a:defRPr>
            </a:lvl1pPr>
            <a:lvl2pPr marL="0" marR="0" lvl="1" indent="0" algn="l" rtl="0">
              <a:spcBef>
                <a:spcPts val="0"/>
              </a:spcBef>
              <a:spcAft>
                <a:spcPts val="0"/>
              </a:spcAft>
              <a:defRPr sz="2000" b="1" i="0" u="none" strike="noStrike" cap="none">
                <a:solidFill>
                  <a:schemeClr val="lt1"/>
                </a:solidFill>
                <a:latin typeface="Arial"/>
                <a:ea typeface="Arial"/>
                <a:cs typeface="Arial"/>
                <a:sym typeface="Arial"/>
              </a:defRPr>
            </a:lvl2pPr>
            <a:lvl3pPr marL="0" marR="0" lvl="2" indent="0" algn="l" rtl="0">
              <a:spcBef>
                <a:spcPts val="0"/>
              </a:spcBef>
              <a:spcAft>
                <a:spcPts val="0"/>
              </a:spcAft>
              <a:defRPr sz="2000" b="1" i="0" u="none" strike="noStrike" cap="none">
                <a:solidFill>
                  <a:schemeClr val="lt1"/>
                </a:solidFill>
                <a:latin typeface="Arial"/>
                <a:ea typeface="Arial"/>
                <a:cs typeface="Arial"/>
                <a:sym typeface="Arial"/>
              </a:defRPr>
            </a:lvl3pPr>
            <a:lvl4pPr marL="0" marR="0" lvl="3" indent="0" algn="l" rtl="0">
              <a:spcBef>
                <a:spcPts val="0"/>
              </a:spcBef>
              <a:spcAft>
                <a:spcPts val="0"/>
              </a:spcAft>
              <a:defRPr sz="2000" b="1" i="0" u="none" strike="noStrike" cap="none">
                <a:solidFill>
                  <a:schemeClr val="lt1"/>
                </a:solidFill>
                <a:latin typeface="Arial"/>
                <a:ea typeface="Arial"/>
                <a:cs typeface="Arial"/>
                <a:sym typeface="Arial"/>
              </a:defRPr>
            </a:lvl4pPr>
            <a:lvl5pPr marL="0" marR="0" lvl="4" indent="0" algn="l" rtl="0">
              <a:spcBef>
                <a:spcPts val="0"/>
              </a:spcBef>
              <a:spcAft>
                <a:spcPts val="0"/>
              </a:spcAft>
              <a:defRPr sz="2000" b="1" i="0" u="none" strike="noStrike" cap="none">
                <a:solidFill>
                  <a:schemeClr val="lt1"/>
                </a:solidFill>
                <a:latin typeface="Arial"/>
                <a:ea typeface="Arial"/>
                <a:cs typeface="Arial"/>
                <a:sym typeface="Arial"/>
              </a:defRPr>
            </a:lvl5pPr>
            <a:lvl6pPr marL="457200" marR="0" lvl="5" indent="0" algn="l" rtl="0">
              <a:spcBef>
                <a:spcPts val="0"/>
              </a:spcBef>
              <a:spcAft>
                <a:spcPts val="0"/>
              </a:spcAft>
              <a:defRPr sz="2000" b="1" i="0" u="none" strike="noStrike" cap="none">
                <a:solidFill>
                  <a:schemeClr val="lt1"/>
                </a:solidFill>
                <a:latin typeface="Arial"/>
                <a:ea typeface="Arial"/>
                <a:cs typeface="Arial"/>
                <a:sym typeface="Arial"/>
              </a:defRPr>
            </a:lvl6pPr>
            <a:lvl7pPr marL="914400" marR="0" lvl="6" indent="0" algn="l" rtl="0">
              <a:spcBef>
                <a:spcPts val="0"/>
              </a:spcBef>
              <a:spcAft>
                <a:spcPts val="0"/>
              </a:spcAft>
              <a:defRPr sz="2000" b="1" i="0" u="none" strike="noStrike" cap="none">
                <a:solidFill>
                  <a:schemeClr val="lt1"/>
                </a:solidFill>
                <a:latin typeface="Arial"/>
                <a:ea typeface="Arial"/>
                <a:cs typeface="Arial"/>
                <a:sym typeface="Arial"/>
              </a:defRPr>
            </a:lvl7pPr>
            <a:lvl8pPr marL="1371600" marR="0" lvl="7" indent="0" algn="l" rtl="0">
              <a:spcBef>
                <a:spcPts val="0"/>
              </a:spcBef>
              <a:spcAft>
                <a:spcPts val="0"/>
              </a:spcAft>
              <a:defRPr sz="2000" b="1" i="0" u="none" strike="noStrike" cap="none">
                <a:solidFill>
                  <a:schemeClr val="lt1"/>
                </a:solidFill>
                <a:latin typeface="Arial"/>
                <a:ea typeface="Arial"/>
                <a:cs typeface="Arial"/>
                <a:sym typeface="Arial"/>
              </a:defRPr>
            </a:lvl8pPr>
            <a:lvl9pPr marL="1828800" marR="0" lvl="8" indent="0" algn="l" rtl="0">
              <a:spcBef>
                <a:spcPts val="0"/>
              </a:spcBef>
              <a:spcAft>
                <a:spcPts val="0"/>
              </a:spcAft>
              <a:defRPr sz="2000" b="1" i="0" u="none" strike="noStrike" cap="none">
                <a:solidFill>
                  <a:schemeClr val="lt1"/>
                </a:solidFill>
                <a:latin typeface="Arial"/>
                <a:ea typeface="Arial"/>
                <a:cs typeface="Arial"/>
                <a:sym typeface="Arial"/>
              </a:defRPr>
            </a:lvl9pPr>
          </a:lstStyle>
          <a:p>
            <a:endParaRPr/>
          </a:p>
        </p:txBody>
      </p:sp>
      <p:sp>
        <p:nvSpPr>
          <p:cNvPr id="18" name="Shape 18"/>
          <p:cNvSpPr txBox="1">
            <a:spLocks noGrp="1"/>
          </p:cNvSpPr>
          <p:nvPr>
            <p:ph type="body" idx="1"/>
          </p:nvPr>
        </p:nvSpPr>
        <p:spPr>
          <a:xfrm>
            <a:off x="685800" y="914401"/>
            <a:ext cx="7772400" cy="3657599"/>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53851907"/>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hyperlink" Target="http://www.youris.com/energy/gallery/undersea-hvdc-cables-discovering-some-of-the-worlds-top-power-interconnections.kl" TargetMode="External"/><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2.xml"/><Relationship Id="rId4" Type="http://schemas.openxmlformats.org/officeDocument/2006/relationships/hyperlink" Target="https://www.maritime-executive.com/article/with-ammonia-there-s-no-chicken-or-egg-dilemm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18.xml"/><Relationship Id="rId4" Type="http://schemas.openxmlformats.org/officeDocument/2006/relationships/image" Target="../media/image31.tiff"/></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3" Type="http://schemas.openxmlformats.org/officeDocument/2006/relationships/image" Target="../media/image43.tiff"/><Relationship Id="rId18" Type="http://schemas.openxmlformats.org/officeDocument/2006/relationships/image" Target="../media/image48.jpg"/><Relationship Id="rId26" Type="http://schemas.openxmlformats.org/officeDocument/2006/relationships/image" Target="../media/image56.png"/><Relationship Id="rId39" Type="http://schemas.openxmlformats.org/officeDocument/2006/relationships/image" Target="../media/image69.png"/><Relationship Id="rId21" Type="http://schemas.openxmlformats.org/officeDocument/2006/relationships/image" Target="../media/image51.png"/><Relationship Id="rId34" Type="http://schemas.openxmlformats.org/officeDocument/2006/relationships/image" Target="../media/image64.png"/><Relationship Id="rId7" Type="http://schemas.openxmlformats.org/officeDocument/2006/relationships/image" Target="../media/image37.png"/><Relationship Id="rId12" Type="http://schemas.openxmlformats.org/officeDocument/2006/relationships/image" Target="../media/image42.tiff"/><Relationship Id="rId17" Type="http://schemas.openxmlformats.org/officeDocument/2006/relationships/image" Target="../media/image47.jpg"/><Relationship Id="rId25" Type="http://schemas.openxmlformats.org/officeDocument/2006/relationships/image" Target="../media/image55.png"/><Relationship Id="rId33" Type="http://schemas.openxmlformats.org/officeDocument/2006/relationships/image" Target="../media/image63.png"/><Relationship Id="rId38" Type="http://schemas.openxmlformats.org/officeDocument/2006/relationships/image" Target="../media/image68.png"/><Relationship Id="rId2" Type="http://schemas.openxmlformats.org/officeDocument/2006/relationships/notesSlide" Target="../notesSlides/notesSlide2.xml"/><Relationship Id="rId16" Type="http://schemas.openxmlformats.org/officeDocument/2006/relationships/image" Target="../media/image46.jpg"/><Relationship Id="rId20" Type="http://schemas.openxmlformats.org/officeDocument/2006/relationships/image" Target="../media/image50.jpg"/><Relationship Id="rId29" Type="http://schemas.openxmlformats.org/officeDocument/2006/relationships/image" Target="../media/image59.jpg"/><Relationship Id="rId1" Type="http://schemas.openxmlformats.org/officeDocument/2006/relationships/slideLayout" Target="../slideLayouts/slideLayout3.xml"/><Relationship Id="rId6" Type="http://schemas.openxmlformats.org/officeDocument/2006/relationships/image" Target="../media/image36.tiff"/><Relationship Id="rId11" Type="http://schemas.openxmlformats.org/officeDocument/2006/relationships/image" Target="../media/image41.tiff"/><Relationship Id="rId24" Type="http://schemas.openxmlformats.org/officeDocument/2006/relationships/image" Target="../media/image54.gif"/><Relationship Id="rId32" Type="http://schemas.openxmlformats.org/officeDocument/2006/relationships/image" Target="../media/image62.png"/><Relationship Id="rId37" Type="http://schemas.openxmlformats.org/officeDocument/2006/relationships/image" Target="../media/image67.png"/><Relationship Id="rId40" Type="http://schemas.openxmlformats.org/officeDocument/2006/relationships/image" Target="../media/image15.png"/><Relationship Id="rId5" Type="http://schemas.openxmlformats.org/officeDocument/2006/relationships/image" Target="../media/image35.tiff"/><Relationship Id="rId15" Type="http://schemas.openxmlformats.org/officeDocument/2006/relationships/image" Target="../media/image45.tiff"/><Relationship Id="rId23" Type="http://schemas.openxmlformats.org/officeDocument/2006/relationships/image" Target="../media/image53.png"/><Relationship Id="rId28" Type="http://schemas.openxmlformats.org/officeDocument/2006/relationships/image" Target="../media/image58.jpg"/><Relationship Id="rId36" Type="http://schemas.openxmlformats.org/officeDocument/2006/relationships/image" Target="../media/image66.jpeg"/><Relationship Id="rId10" Type="http://schemas.openxmlformats.org/officeDocument/2006/relationships/image" Target="../media/image40.tiff"/><Relationship Id="rId19" Type="http://schemas.openxmlformats.org/officeDocument/2006/relationships/image" Target="../media/image49.jpg"/><Relationship Id="rId31" Type="http://schemas.openxmlformats.org/officeDocument/2006/relationships/image" Target="../media/image61.jpg"/><Relationship Id="rId4" Type="http://schemas.openxmlformats.org/officeDocument/2006/relationships/image" Target="../media/image34.tiff"/><Relationship Id="rId9" Type="http://schemas.openxmlformats.org/officeDocument/2006/relationships/image" Target="../media/image39.tiff"/><Relationship Id="rId14" Type="http://schemas.openxmlformats.org/officeDocument/2006/relationships/image" Target="../media/image44.tiff"/><Relationship Id="rId22" Type="http://schemas.openxmlformats.org/officeDocument/2006/relationships/image" Target="../media/image52.jpg"/><Relationship Id="rId27" Type="http://schemas.openxmlformats.org/officeDocument/2006/relationships/image" Target="../media/image57.png"/><Relationship Id="rId30" Type="http://schemas.openxmlformats.org/officeDocument/2006/relationships/image" Target="../media/image60.png"/><Relationship Id="rId35" Type="http://schemas.openxmlformats.org/officeDocument/2006/relationships/image" Target="../media/image65.jpg"/><Relationship Id="rId8" Type="http://schemas.openxmlformats.org/officeDocument/2006/relationships/image" Target="../media/image38.tiff"/><Relationship Id="rId3" Type="http://schemas.openxmlformats.org/officeDocument/2006/relationships/image" Target="../media/image33.tiff"/></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80.png"/><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84.png"/></Relationships>
</file>

<file path=ppt/slides/_rels/slide43.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JPG"/><Relationship Id="rId7" Type="http://schemas.openxmlformats.org/officeDocument/2006/relationships/image" Target="../media/image89.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4.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87.png"/></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92.png"/></Relationships>
</file>

<file path=ppt/slides/_rels/slide46.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6" name="Picture 5" descr="logo-white.png">
            <a:extLst>
              <a:ext uri="{FF2B5EF4-FFF2-40B4-BE49-F238E27FC236}">
                <a16:creationId xmlns:a16="http://schemas.microsoft.com/office/drawing/2014/main" id="{8737E825-0D11-4072-81C0-F88EAFEFB27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38940" y="1816946"/>
            <a:ext cx="5527142" cy="2874116"/>
          </a:xfrm>
          <a:prstGeom prst="rect">
            <a:avLst/>
          </a:prstGeom>
        </p:spPr>
      </p:pic>
    </p:spTree>
    <p:extLst>
      <p:ext uri="{BB962C8B-B14F-4D97-AF65-F5344CB8AC3E}">
        <p14:creationId xmlns:p14="http://schemas.microsoft.com/office/powerpoint/2010/main" val="1011858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ldModel">
            <a:extLst>
              <a:ext uri="{FF2B5EF4-FFF2-40B4-BE49-F238E27FC236}">
                <a16:creationId xmlns:a16="http://schemas.microsoft.com/office/drawing/2014/main" id="{01D5E002-AF75-4C09-BD0F-3391EEC1E31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696641"/>
            <a:ext cx="9144000" cy="1749028"/>
          </a:xfrm>
          <a:prstGeom prst="rect">
            <a:avLst/>
          </a:prstGeom>
        </p:spPr>
      </p:pic>
      <p:sp>
        <p:nvSpPr>
          <p:cNvPr id="4" name="TextBox 3">
            <a:extLst>
              <a:ext uri="{FF2B5EF4-FFF2-40B4-BE49-F238E27FC236}">
                <a16:creationId xmlns:a16="http://schemas.microsoft.com/office/drawing/2014/main" id="{C2A583AF-C54F-48FA-B7DA-B06AFE0112D1}"/>
              </a:ext>
            </a:extLst>
          </p:cNvPr>
          <p:cNvSpPr txBox="1"/>
          <p:nvPr/>
        </p:nvSpPr>
        <p:spPr>
          <a:xfrm>
            <a:off x="3369331" y="427343"/>
            <a:ext cx="2405338" cy="830997"/>
          </a:xfrm>
          <a:prstGeom prst="rect">
            <a:avLst/>
          </a:prstGeom>
          <a:noFill/>
        </p:spPr>
        <p:txBody>
          <a:bodyPr wrap="none" rtlCol="0">
            <a:spAutoFit/>
          </a:bodyPr>
          <a:lstStyle/>
          <a:p>
            <a:r>
              <a:rPr lang="en-AU" sz="4800" dirty="0">
                <a:solidFill>
                  <a:schemeClr val="bg1"/>
                </a:solidFill>
              </a:rPr>
              <a:t>Tradition</a:t>
            </a:r>
          </a:p>
        </p:txBody>
      </p:sp>
      <p:sp>
        <p:nvSpPr>
          <p:cNvPr id="5" name="TextBox 4">
            <a:extLst>
              <a:ext uri="{FF2B5EF4-FFF2-40B4-BE49-F238E27FC236}">
                <a16:creationId xmlns:a16="http://schemas.microsoft.com/office/drawing/2014/main" id="{C89210E5-15FF-46F6-B3F8-4F06A85D8ED8}"/>
              </a:ext>
            </a:extLst>
          </p:cNvPr>
          <p:cNvSpPr txBox="1"/>
          <p:nvPr/>
        </p:nvSpPr>
        <p:spPr>
          <a:xfrm>
            <a:off x="1308121" y="3454513"/>
            <a:ext cx="1898277" cy="630942"/>
          </a:xfrm>
          <a:prstGeom prst="rect">
            <a:avLst/>
          </a:prstGeom>
          <a:noFill/>
        </p:spPr>
        <p:txBody>
          <a:bodyPr wrap="none" rtlCol="0">
            <a:spAutoFit/>
          </a:bodyPr>
          <a:lstStyle/>
          <a:p>
            <a:r>
              <a:rPr lang="en-AU" sz="3500" dirty="0">
                <a:solidFill>
                  <a:schemeClr val="bg1"/>
                </a:solidFill>
              </a:rPr>
              <a:t>1. Mining</a:t>
            </a:r>
          </a:p>
        </p:txBody>
      </p:sp>
      <p:sp>
        <p:nvSpPr>
          <p:cNvPr id="6" name="TextBox 5">
            <a:extLst>
              <a:ext uri="{FF2B5EF4-FFF2-40B4-BE49-F238E27FC236}">
                <a16:creationId xmlns:a16="http://schemas.microsoft.com/office/drawing/2014/main" id="{BF31C823-BF88-49F4-8F7D-0378D886CC49}"/>
              </a:ext>
            </a:extLst>
          </p:cNvPr>
          <p:cNvSpPr txBox="1"/>
          <p:nvPr/>
        </p:nvSpPr>
        <p:spPr>
          <a:xfrm>
            <a:off x="3204896" y="3445669"/>
            <a:ext cx="2517036" cy="630942"/>
          </a:xfrm>
          <a:prstGeom prst="rect">
            <a:avLst/>
          </a:prstGeom>
          <a:noFill/>
        </p:spPr>
        <p:txBody>
          <a:bodyPr wrap="none" rtlCol="0">
            <a:spAutoFit/>
          </a:bodyPr>
          <a:lstStyle/>
          <a:p>
            <a:r>
              <a:rPr lang="en-AU" sz="3500" dirty="0">
                <a:solidFill>
                  <a:schemeClr val="bg1"/>
                </a:solidFill>
              </a:rPr>
              <a:t>&gt; 2. Shipping</a:t>
            </a:r>
          </a:p>
        </p:txBody>
      </p:sp>
      <p:sp>
        <p:nvSpPr>
          <p:cNvPr id="7" name="TextBox 6">
            <a:extLst>
              <a:ext uri="{FF2B5EF4-FFF2-40B4-BE49-F238E27FC236}">
                <a16:creationId xmlns:a16="http://schemas.microsoft.com/office/drawing/2014/main" id="{03FEF69D-F823-40D0-B678-484CA9E6E36F}"/>
              </a:ext>
            </a:extLst>
          </p:cNvPr>
          <p:cNvSpPr txBox="1"/>
          <p:nvPr/>
        </p:nvSpPr>
        <p:spPr>
          <a:xfrm>
            <a:off x="5817184" y="3458470"/>
            <a:ext cx="2607573" cy="1708160"/>
          </a:xfrm>
          <a:prstGeom prst="rect">
            <a:avLst/>
          </a:prstGeom>
          <a:noFill/>
        </p:spPr>
        <p:txBody>
          <a:bodyPr wrap="none" rtlCol="0">
            <a:spAutoFit/>
          </a:bodyPr>
          <a:lstStyle/>
          <a:p>
            <a:r>
              <a:rPr lang="en-AU" sz="3500" dirty="0">
                <a:solidFill>
                  <a:schemeClr val="bg1"/>
                </a:solidFill>
              </a:rPr>
              <a:t>&gt; 3. Overseas</a:t>
            </a:r>
            <a:br>
              <a:rPr lang="en-AU" sz="3500" dirty="0">
                <a:solidFill>
                  <a:schemeClr val="bg1"/>
                </a:solidFill>
              </a:rPr>
            </a:br>
            <a:r>
              <a:rPr lang="en-AU" sz="3500" dirty="0">
                <a:solidFill>
                  <a:schemeClr val="bg1"/>
                </a:solidFill>
              </a:rPr>
              <a:t>Processing &amp;</a:t>
            </a:r>
          </a:p>
          <a:p>
            <a:r>
              <a:rPr lang="en-AU" sz="3500" dirty="0">
                <a:solidFill>
                  <a:schemeClr val="bg1"/>
                </a:solidFill>
              </a:rPr>
              <a:t>   Burning</a:t>
            </a:r>
          </a:p>
        </p:txBody>
      </p:sp>
    </p:spTree>
    <p:extLst>
      <p:ext uri="{BB962C8B-B14F-4D97-AF65-F5344CB8AC3E}">
        <p14:creationId xmlns:p14="http://schemas.microsoft.com/office/powerpoint/2010/main" val="936931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B38D2-6128-429A-82FD-41A8CF3F55F7}"/>
              </a:ext>
            </a:extLst>
          </p:cNvPr>
          <p:cNvSpPr>
            <a:spLocks noGrp="1"/>
          </p:cNvSpPr>
          <p:nvPr>
            <p:ph type="ctrTitle"/>
          </p:nvPr>
        </p:nvSpPr>
        <p:spPr/>
        <p:txBody>
          <a:bodyPr/>
          <a:lstStyle/>
          <a:p>
            <a:r>
              <a:rPr lang="en-AU" dirty="0"/>
              <a:t>Or is it? </a:t>
            </a:r>
            <a:br>
              <a:rPr lang="en-AU" dirty="0"/>
            </a:br>
            <a:r>
              <a:rPr lang="en-AU" dirty="0"/>
              <a:t>Is there a moral vs. an economic dilemma for Australia? </a:t>
            </a:r>
          </a:p>
        </p:txBody>
      </p:sp>
    </p:spTree>
    <p:extLst>
      <p:ext uri="{BB962C8B-B14F-4D97-AF65-F5344CB8AC3E}">
        <p14:creationId xmlns:p14="http://schemas.microsoft.com/office/powerpoint/2010/main" val="282260596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ewModel4">
            <a:extLst>
              <a:ext uri="{FF2B5EF4-FFF2-40B4-BE49-F238E27FC236}">
                <a16:creationId xmlns:a16="http://schemas.microsoft.com/office/drawing/2014/main" id="{7A850106-C1B7-4382-9BAF-2FA016195AA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696641"/>
            <a:ext cx="9144000" cy="1749028"/>
          </a:xfrm>
          <a:prstGeom prst="rect">
            <a:avLst/>
          </a:prstGeom>
        </p:spPr>
      </p:pic>
      <p:sp>
        <p:nvSpPr>
          <p:cNvPr id="4" name="TextBox 3">
            <a:extLst>
              <a:ext uri="{FF2B5EF4-FFF2-40B4-BE49-F238E27FC236}">
                <a16:creationId xmlns:a16="http://schemas.microsoft.com/office/drawing/2014/main" id="{A090D86F-FDFE-4AF7-8888-B4243F007B64}"/>
              </a:ext>
            </a:extLst>
          </p:cNvPr>
          <p:cNvSpPr txBox="1"/>
          <p:nvPr/>
        </p:nvSpPr>
        <p:spPr>
          <a:xfrm>
            <a:off x="2079843" y="427343"/>
            <a:ext cx="3029997" cy="830997"/>
          </a:xfrm>
          <a:prstGeom prst="rect">
            <a:avLst/>
          </a:prstGeom>
          <a:noFill/>
        </p:spPr>
        <p:txBody>
          <a:bodyPr wrap="none" rtlCol="0">
            <a:spAutoFit/>
          </a:bodyPr>
          <a:lstStyle/>
          <a:p>
            <a:r>
              <a:rPr lang="en-AU" sz="4800" dirty="0">
                <a:solidFill>
                  <a:schemeClr val="bg1"/>
                </a:solidFill>
              </a:rPr>
              <a:t>Suppose…. </a:t>
            </a:r>
          </a:p>
        </p:txBody>
      </p:sp>
      <p:sp>
        <p:nvSpPr>
          <p:cNvPr id="5" name="TextBox 4">
            <a:extLst>
              <a:ext uri="{FF2B5EF4-FFF2-40B4-BE49-F238E27FC236}">
                <a16:creationId xmlns:a16="http://schemas.microsoft.com/office/drawing/2014/main" id="{BB5E228E-D99E-42D0-A716-7A7811120661}"/>
              </a:ext>
            </a:extLst>
          </p:cNvPr>
          <p:cNvSpPr txBox="1"/>
          <p:nvPr/>
        </p:nvSpPr>
        <p:spPr>
          <a:xfrm>
            <a:off x="591841" y="3454513"/>
            <a:ext cx="1898277" cy="630942"/>
          </a:xfrm>
          <a:prstGeom prst="rect">
            <a:avLst/>
          </a:prstGeom>
          <a:noFill/>
        </p:spPr>
        <p:txBody>
          <a:bodyPr wrap="none" rtlCol="0">
            <a:spAutoFit/>
          </a:bodyPr>
          <a:lstStyle/>
          <a:p>
            <a:r>
              <a:rPr lang="en-AU" sz="3500" dirty="0">
                <a:solidFill>
                  <a:schemeClr val="bg1"/>
                </a:solidFill>
              </a:rPr>
              <a:t>1. Mining</a:t>
            </a:r>
          </a:p>
        </p:txBody>
      </p:sp>
    </p:spTree>
    <p:extLst>
      <p:ext uri="{BB962C8B-B14F-4D97-AF65-F5344CB8AC3E}">
        <p14:creationId xmlns:p14="http://schemas.microsoft.com/office/powerpoint/2010/main" val="42819584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ewModel3">
            <a:extLst>
              <a:ext uri="{FF2B5EF4-FFF2-40B4-BE49-F238E27FC236}">
                <a16:creationId xmlns:a16="http://schemas.microsoft.com/office/drawing/2014/main" id="{E21A66C0-2D33-4FE7-B980-80BF0F29672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696641"/>
            <a:ext cx="9144000" cy="1749028"/>
          </a:xfrm>
          <a:prstGeom prst="rect">
            <a:avLst/>
          </a:prstGeom>
        </p:spPr>
      </p:pic>
      <p:sp>
        <p:nvSpPr>
          <p:cNvPr id="4" name="TextBox 3">
            <a:extLst>
              <a:ext uri="{FF2B5EF4-FFF2-40B4-BE49-F238E27FC236}">
                <a16:creationId xmlns:a16="http://schemas.microsoft.com/office/drawing/2014/main" id="{36C91DB7-72DA-4FE6-8EDB-785A3CD6B7EA}"/>
              </a:ext>
            </a:extLst>
          </p:cNvPr>
          <p:cNvSpPr txBox="1"/>
          <p:nvPr/>
        </p:nvSpPr>
        <p:spPr>
          <a:xfrm>
            <a:off x="325141" y="3454513"/>
            <a:ext cx="5057795" cy="630942"/>
          </a:xfrm>
          <a:prstGeom prst="rect">
            <a:avLst/>
          </a:prstGeom>
          <a:noFill/>
        </p:spPr>
        <p:txBody>
          <a:bodyPr wrap="none" rtlCol="0">
            <a:spAutoFit/>
          </a:bodyPr>
          <a:lstStyle/>
          <a:p>
            <a:r>
              <a:rPr lang="en-AU" sz="3500" dirty="0">
                <a:solidFill>
                  <a:schemeClr val="bg1"/>
                </a:solidFill>
              </a:rPr>
              <a:t>1. Mining Dirt, Sun &amp; Wind</a:t>
            </a:r>
          </a:p>
        </p:txBody>
      </p:sp>
    </p:spTree>
    <p:extLst>
      <p:ext uri="{BB962C8B-B14F-4D97-AF65-F5344CB8AC3E}">
        <p14:creationId xmlns:p14="http://schemas.microsoft.com/office/powerpoint/2010/main" val="34642847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ewModel2">
            <a:extLst>
              <a:ext uri="{FF2B5EF4-FFF2-40B4-BE49-F238E27FC236}">
                <a16:creationId xmlns:a16="http://schemas.microsoft.com/office/drawing/2014/main" id="{09B7AD2C-878D-419F-B96C-F836A7125E0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709500"/>
            <a:ext cx="9144000" cy="1749028"/>
          </a:xfrm>
          <a:prstGeom prst="rect">
            <a:avLst/>
          </a:prstGeom>
        </p:spPr>
      </p:pic>
      <p:sp>
        <p:nvSpPr>
          <p:cNvPr id="8" name="TextBox 7">
            <a:extLst>
              <a:ext uri="{FF2B5EF4-FFF2-40B4-BE49-F238E27FC236}">
                <a16:creationId xmlns:a16="http://schemas.microsoft.com/office/drawing/2014/main" id="{B740600B-B17F-4174-9D84-0A7C2E15D1F9}"/>
              </a:ext>
            </a:extLst>
          </p:cNvPr>
          <p:cNvSpPr txBox="1"/>
          <p:nvPr/>
        </p:nvSpPr>
        <p:spPr>
          <a:xfrm>
            <a:off x="4841706" y="3443288"/>
            <a:ext cx="1812355" cy="1384995"/>
          </a:xfrm>
          <a:prstGeom prst="rect">
            <a:avLst/>
          </a:prstGeom>
          <a:noFill/>
        </p:spPr>
        <p:txBody>
          <a:bodyPr wrap="none" rtlCol="0">
            <a:spAutoFit/>
          </a:bodyPr>
          <a:lstStyle/>
          <a:p>
            <a:pPr algn="ctr"/>
            <a:r>
              <a:rPr lang="en-AU" sz="2800" dirty="0">
                <a:solidFill>
                  <a:schemeClr val="bg1"/>
                </a:solidFill>
              </a:rPr>
              <a:t>&gt; 2. More </a:t>
            </a:r>
          </a:p>
          <a:p>
            <a:pPr algn="ctr"/>
            <a:r>
              <a:rPr lang="en-AU" sz="2800" dirty="0">
                <a:solidFill>
                  <a:schemeClr val="bg1"/>
                </a:solidFill>
              </a:rPr>
              <a:t>Processing </a:t>
            </a:r>
          </a:p>
          <a:p>
            <a:pPr algn="ctr"/>
            <a:r>
              <a:rPr lang="en-AU" sz="2800" dirty="0">
                <a:solidFill>
                  <a:schemeClr val="bg1"/>
                </a:solidFill>
              </a:rPr>
              <a:t>here</a:t>
            </a:r>
          </a:p>
        </p:txBody>
      </p:sp>
      <p:sp>
        <p:nvSpPr>
          <p:cNvPr id="9" name="TextBox 8">
            <a:extLst>
              <a:ext uri="{FF2B5EF4-FFF2-40B4-BE49-F238E27FC236}">
                <a16:creationId xmlns:a16="http://schemas.microsoft.com/office/drawing/2014/main" id="{7C6A9969-22CB-47DF-B6F8-572FFE3AFDD1}"/>
              </a:ext>
            </a:extLst>
          </p:cNvPr>
          <p:cNvSpPr txBox="1"/>
          <p:nvPr/>
        </p:nvSpPr>
        <p:spPr>
          <a:xfrm>
            <a:off x="115591" y="3454513"/>
            <a:ext cx="4091185" cy="523220"/>
          </a:xfrm>
          <a:prstGeom prst="rect">
            <a:avLst/>
          </a:prstGeom>
          <a:noFill/>
        </p:spPr>
        <p:txBody>
          <a:bodyPr wrap="none" rtlCol="0">
            <a:spAutoFit/>
          </a:bodyPr>
          <a:lstStyle/>
          <a:p>
            <a:r>
              <a:rPr lang="en-AU" sz="2800" dirty="0">
                <a:solidFill>
                  <a:schemeClr val="bg1"/>
                </a:solidFill>
              </a:rPr>
              <a:t>1. Mining Dirt, Sun &amp; Wind</a:t>
            </a:r>
          </a:p>
        </p:txBody>
      </p:sp>
    </p:spTree>
    <p:extLst>
      <p:ext uri="{BB962C8B-B14F-4D97-AF65-F5344CB8AC3E}">
        <p14:creationId xmlns:p14="http://schemas.microsoft.com/office/powerpoint/2010/main" val="32121639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ewModel">
            <a:extLst>
              <a:ext uri="{FF2B5EF4-FFF2-40B4-BE49-F238E27FC236}">
                <a16:creationId xmlns:a16="http://schemas.microsoft.com/office/drawing/2014/main" id="{1C863E94-C4E3-4DFF-BDF1-144252D6AC9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696641"/>
            <a:ext cx="9144000" cy="1749028"/>
          </a:xfrm>
          <a:prstGeom prst="rect">
            <a:avLst/>
          </a:prstGeom>
        </p:spPr>
      </p:pic>
      <p:sp>
        <p:nvSpPr>
          <p:cNvPr id="4" name="TextBox 3">
            <a:extLst>
              <a:ext uri="{FF2B5EF4-FFF2-40B4-BE49-F238E27FC236}">
                <a16:creationId xmlns:a16="http://schemas.microsoft.com/office/drawing/2014/main" id="{1FDD2F04-1A92-4A20-9D65-F8A6234642C7}"/>
              </a:ext>
            </a:extLst>
          </p:cNvPr>
          <p:cNvSpPr txBox="1"/>
          <p:nvPr/>
        </p:nvSpPr>
        <p:spPr>
          <a:xfrm>
            <a:off x="4841706" y="3443288"/>
            <a:ext cx="1812355" cy="1384995"/>
          </a:xfrm>
          <a:prstGeom prst="rect">
            <a:avLst/>
          </a:prstGeom>
          <a:noFill/>
        </p:spPr>
        <p:txBody>
          <a:bodyPr wrap="none" rtlCol="0">
            <a:spAutoFit/>
          </a:bodyPr>
          <a:lstStyle/>
          <a:p>
            <a:pPr algn="ctr"/>
            <a:r>
              <a:rPr lang="en-AU" sz="2800" dirty="0">
                <a:solidFill>
                  <a:schemeClr val="bg1"/>
                </a:solidFill>
              </a:rPr>
              <a:t>&gt; 2. More </a:t>
            </a:r>
          </a:p>
          <a:p>
            <a:pPr algn="ctr"/>
            <a:r>
              <a:rPr lang="en-AU" sz="2800" dirty="0">
                <a:solidFill>
                  <a:schemeClr val="bg1"/>
                </a:solidFill>
              </a:rPr>
              <a:t>Processing </a:t>
            </a:r>
          </a:p>
          <a:p>
            <a:pPr algn="ctr"/>
            <a:r>
              <a:rPr lang="en-AU" sz="2800" dirty="0">
                <a:solidFill>
                  <a:schemeClr val="bg1"/>
                </a:solidFill>
              </a:rPr>
              <a:t>here</a:t>
            </a:r>
          </a:p>
        </p:txBody>
      </p:sp>
      <p:sp>
        <p:nvSpPr>
          <p:cNvPr id="5" name="TextBox 4">
            <a:extLst>
              <a:ext uri="{FF2B5EF4-FFF2-40B4-BE49-F238E27FC236}">
                <a16:creationId xmlns:a16="http://schemas.microsoft.com/office/drawing/2014/main" id="{05E5E033-D010-4B64-8707-A59C7EFAD808}"/>
              </a:ext>
            </a:extLst>
          </p:cNvPr>
          <p:cNvSpPr txBox="1"/>
          <p:nvPr/>
        </p:nvSpPr>
        <p:spPr>
          <a:xfrm>
            <a:off x="115591" y="3454513"/>
            <a:ext cx="4091185" cy="523220"/>
          </a:xfrm>
          <a:prstGeom prst="rect">
            <a:avLst/>
          </a:prstGeom>
          <a:noFill/>
        </p:spPr>
        <p:txBody>
          <a:bodyPr wrap="none" rtlCol="0">
            <a:spAutoFit/>
          </a:bodyPr>
          <a:lstStyle/>
          <a:p>
            <a:r>
              <a:rPr lang="en-AU" sz="2800" dirty="0">
                <a:solidFill>
                  <a:schemeClr val="bg1"/>
                </a:solidFill>
              </a:rPr>
              <a:t>1. Mining Dirt, Sun &amp; Wind</a:t>
            </a:r>
          </a:p>
        </p:txBody>
      </p:sp>
      <p:sp>
        <p:nvSpPr>
          <p:cNvPr id="6" name="TextBox 5">
            <a:extLst>
              <a:ext uri="{FF2B5EF4-FFF2-40B4-BE49-F238E27FC236}">
                <a16:creationId xmlns:a16="http://schemas.microsoft.com/office/drawing/2014/main" id="{939812DA-B604-47DD-895E-8B7BDA6A6FDA}"/>
              </a:ext>
            </a:extLst>
          </p:cNvPr>
          <p:cNvSpPr txBox="1"/>
          <p:nvPr/>
        </p:nvSpPr>
        <p:spPr>
          <a:xfrm>
            <a:off x="6654061" y="3448322"/>
            <a:ext cx="2055371" cy="523220"/>
          </a:xfrm>
          <a:prstGeom prst="rect">
            <a:avLst/>
          </a:prstGeom>
          <a:noFill/>
        </p:spPr>
        <p:txBody>
          <a:bodyPr wrap="none" rtlCol="0">
            <a:spAutoFit/>
          </a:bodyPr>
          <a:lstStyle/>
          <a:p>
            <a:r>
              <a:rPr lang="en-AU" sz="2800" dirty="0">
                <a:solidFill>
                  <a:schemeClr val="bg1"/>
                </a:solidFill>
              </a:rPr>
              <a:t>&gt; 3. Shipping</a:t>
            </a:r>
          </a:p>
        </p:txBody>
      </p:sp>
    </p:spTree>
    <p:extLst>
      <p:ext uri="{BB962C8B-B14F-4D97-AF65-F5344CB8AC3E}">
        <p14:creationId xmlns:p14="http://schemas.microsoft.com/office/powerpoint/2010/main" val="648124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29692-6E20-41CB-9BC7-482CC6D87093}"/>
              </a:ext>
            </a:extLst>
          </p:cNvPr>
          <p:cNvSpPr txBox="1"/>
          <p:nvPr/>
        </p:nvSpPr>
        <p:spPr>
          <a:xfrm>
            <a:off x="2038405" y="131509"/>
            <a:ext cx="4759829" cy="830997"/>
          </a:xfrm>
          <a:prstGeom prst="rect">
            <a:avLst/>
          </a:prstGeom>
          <a:noFill/>
        </p:spPr>
        <p:txBody>
          <a:bodyPr wrap="none" rtlCol="0">
            <a:spAutoFit/>
          </a:bodyPr>
          <a:lstStyle/>
          <a:p>
            <a:r>
              <a:rPr lang="en-AU" sz="4800" dirty="0">
                <a:solidFill>
                  <a:schemeClr val="bg1"/>
                </a:solidFill>
              </a:rPr>
              <a:t>Climate Change as</a:t>
            </a:r>
          </a:p>
        </p:txBody>
      </p:sp>
      <p:sp>
        <p:nvSpPr>
          <p:cNvPr id="4" name="TextBox 3">
            <a:extLst>
              <a:ext uri="{FF2B5EF4-FFF2-40B4-BE49-F238E27FC236}">
                <a16:creationId xmlns:a16="http://schemas.microsoft.com/office/drawing/2014/main" id="{2815ADEE-31C3-4163-9791-1463C031329B}"/>
              </a:ext>
            </a:extLst>
          </p:cNvPr>
          <p:cNvSpPr txBox="1"/>
          <p:nvPr/>
        </p:nvSpPr>
        <p:spPr>
          <a:xfrm>
            <a:off x="159386" y="2388613"/>
            <a:ext cx="3300584" cy="769441"/>
          </a:xfrm>
          <a:prstGeom prst="rect">
            <a:avLst/>
          </a:prstGeom>
          <a:noFill/>
        </p:spPr>
        <p:txBody>
          <a:bodyPr wrap="none" rtlCol="0">
            <a:spAutoFit/>
          </a:bodyPr>
          <a:lstStyle/>
          <a:p>
            <a:r>
              <a:rPr lang="en-AU" sz="4400" dirty="0">
                <a:solidFill>
                  <a:schemeClr val="bg1"/>
                </a:solidFill>
              </a:rPr>
              <a:t>“Moral issue”</a:t>
            </a:r>
          </a:p>
        </p:txBody>
      </p:sp>
      <p:sp>
        <p:nvSpPr>
          <p:cNvPr id="5" name="TextBox 4">
            <a:extLst>
              <a:ext uri="{FF2B5EF4-FFF2-40B4-BE49-F238E27FC236}">
                <a16:creationId xmlns:a16="http://schemas.microsoft.com/office/drawing/2014/main" id="{ABA44585-8577-47C7-A8FF-FAE21654F5F3}"/>
              </a:ext>
            </a:extLst>
          </p:cNvPr>
          <p:cNvSpPr txBox="1"/>
          <p:nvPr/>
        </p:nvSpPr>
        <p:spPr>
          <a:xfrm>
            <a:off x="5117565" y="2388613"/>
            <a:ext cx="4147739" cy="769441"/>
          </a:xfrm>
          <a:prstGeom prst="rect">
            <a:avLst/>
          </a:prstGeom>
          <a:noFill/>
        </p:spPr>
        <p:txBody>
          <a:bodyPr wrap="none" rtlCol="0">
            <a:spAutoFit/>
          </a:bodyPr>
          <a:lstStyle/>
          <a:p>
            <a:r>
              <a:rPr lang="en-AU" sz="4400" dirty="0">
                <a:solidFill>
                  <a:schemeClr val="bg1"/>
                </a:solidFill>
              </a:rPr>
              <a:t>“Economic issue”</a:t>
            </a:r>
          </a:p>
        </p:txBody>
      </p:sp>
      <p:sp>
        <p:nvSpPr>
          <p:cNvPr id="6" name="Arrow: Right 5">
            <a:extLst>
              <a:ext uri="{FF2B5EF4-FFF2-40B4-BE49-F238E27FC236}">
                <a16:creationId xmlns:a16="http://schemas.microsoft.com/office/drawing/2014/main" id="{D1B1F6CB-1681-4B3F-A370-EEEB58420BDE}"/>
              </a:ext>
            </a:extLst>
          </p:cNvPr>
          <p:cNvSpPr/>
          <p:nvPr/>
        </p:nvSpPr>
        <p:spPr>
          <a:xfrm rot="16200000">
            <a:off x="2836833" y="2686717"/>
            <a:ext cx="4046634" cy="825473"/>
          </a:xfrm>
          <a:prstGeom prst="righ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7" name="Arrow: Right 6">
            <a:extLst>
              <a:ext uri="{FF2B5EF4-FFF2-40B4-BE49-F238E27FC236}">
                <a16:creationId xmlns:a16="http://schemas.microsoft.com/office/drawing/2014/main" id="{01527860-6B20-4AF4-82BC-DFBBA17C0E61}"/>
              </a:ext>
            </a:extLst>
          </p:cNvPr>
          <p:cNvSpPr/>
          <p:nvPr/>
        </p:nvSpPr>
        <p:spPr>
          <a:xfrm rot="5400000" flipH="1">
            <a:off x="1904935" y="2678540"/>
            <a:ext cx="4062990" cy="825473"/>
          </a:xfrm>
          <a:prstGeom prst="righ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211302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4DBA7B-C6D0-4EF0-B3A1-015F31BE0F23}"/>
              </a:ext>
            </a:extLst>
          </p:cNvPr>
          <p:cNvSpPr>
            <a:spLocks noGrp="1"/>
          </p:cNvSpPr>
          <p:nvPr>
            <p:ph type="ctrTitle"/>
          </p:nvPr>
        </p:nvSpPr>
        <p:spPr/>
        <p:txBody>
          <a:bodyPr/>
          <a:lstStyle/>
          <a:p>
            <a:r>
              <a:rPr lang="en-AU" dirty="0"/>
              <a:t>Options for renewable exports</a:t>
            </a:r>
          </a:p>
        </p:txBody>
      </p:sp>
    </p:spTree>
    <p:extLst>
      <p:ext uri="{BB962C8B-B14F-4D97-AF65-F5344CB8AC3E}">
        <p14:creationId xmlns:p14="http://schemas.microsoft.com/office/powerpoint/2010/main" val="28712854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39D39FD-BB2E-4AE3-9AD5-A54A906198B1}"/>
              </a:ext>
            </a:extLst>
          </p:cNvPr>
          <p:cNvSpPr>
            <a:spLocks noGrp="1"/>
          </p:cNvSpPr>
          <p:nvPr>
            <p:ph type="body" idx="1"/>
          </p:nvPr>
        </p:nvSpPr>
        <p:spPr>
          <a:xfrm>
            <a:off x="685804" y="1975161"/>
            <a:ext cx="4751681" cy="2227806"/>
          </a:xfrm>
        </p:spPr>
        <p:txBody>
          <a:bodyPr/>
          <a:lstStyle/>
          <a:p>
            <a:r>
              <a:rPr lang="en-AU" dirty="0"/>
              <a:t>High Voltage Direct Current lines (HVDC) to Indonesia, Singapore… </a:t>
            </a:r>
          </a:p>
          <a:p>
            <a:r>
              <a:rPr lang="en-AU" dirty="0"/>
              <a:t>Hydrogen in the form of ammonia or LOHC or liquified.</a:t>
            </a:r>
          </a:p>
          <a:p>
            <a:r>
              <a:rPr lang="en-AU" dirty="0"/>
              <a:t>Embedded energy in energy-intensive products: green steel, alumina etc. </a:t>
            </a:r>
          </a:p>
        </p:txBody>
      </p:sp>
      <p:sp>
        <p:nvSpPr>
          <p:cNvPr id="3" name="Title 2">
            <a:extLst>
              <a:ext uri="{FF2B5EF4-FFF2-40B4-BE49-F238E27FC236}">
                <a16:creationId xmlns:a16="http://schemas.microsoft.com/office/drawing/2014/main" id="{1234C461-9033-4EA9-96D8-EA022746106F}"/>
              </a:ext>
            </a:extLst>
          </p:cNvPr>
          <p:cNvSpPr>
            <a:spLocks noGrp="1"/>
          </p:cNvSpPr>
          <p:nvPr>
            <p:ph type="ctrTitle"/>
          </p:nvPr>
        </p:nvSpPr>
        <p:spPr/>
        <p:txBody>
          <a:bodyPr/>
          <a:lstStyle/>
          <a:p>
            <a:r>
              <a:rPr lang="en-AU" dirty="0"/>
              <a:t>Options for renewable exports:</a:t>
            </a:r>
          </a:p>
        </p:txBody>
      </p:sp>
      <p:pic>
        <p:nvPicPr>
          <p:cNvPr id="8" name="Picture 4" descr="Image result for high voltage direct current undersea cable">
            <a:extLst>
              <a:ext uri="{FF2B5EF4-FFF2-40B4-BE49-F238E27FC236}">
                <a16:creationId xmlns:a16="http://schemas.microsoft.com/office/drawing/2014/main" id="{7ED42EC3-CA33-49F9-9102-65B200C262C2}"/>
              </a:ext>
            </a:extLst>
          </p:cNvPr>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rcRect l="24459" r="24459"/>
          <a:stretch>
            <a:fillRect/>
          </a:stretch>
        </p:blipFill>
        <p:spPr bwMode="auto">
          <a:xfrm>
            <a:off x="5645150" y="0"/>
            <a:ext cx="3498850" cy="51371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6A5D584-75AB-450C-A8D3-088D5FF87ABB}"/>
              </a:ext>
            </a:extLst>
          </p:cNvPr>
          <p:cNvSpPr txBox="1"/>
          <p:nvPr/>
        </p:nvSpPr>
        <p:spPr>
          <a:xfrm>
            <a:off x="5645150" y="4937095"/>
            <a:ext cx="3459601" cy="169277"/>
          </a:xfrm>
          <a:prstGeom prst="rect">
            <a:avLst/>
          </a:prstGeom>
          <a:noFill/>
        </p:spPr>
        <p:txBody>
          <a:bodyPr wrap="none" rtlCol="0">
            <a:spAutoFit/>
          </a:bodyPr>
          <a:lstStyle/>
          <a:p>
            <a:r>
              <a:rPr lang="en-AU" sz="500" dirty="0">
                <a:solidFill>
                  <a:schemeClr val="bg1"/>
                </a:solidFill>
                <a:hlinkClick r:id="rId3">
                  <a:extLst>
                    <a:ext uri="{A12FA001-AC4F-418D-AE19-62706E023703}">
                      <ahyp:hlinkClr xmlns:ahyp="http://schemas.microsoft.com/office/drawing/2018/hyperlinkcolor" val="tx"/>
                    </a:ext>
                  </a:extLst>
                </a:hlinkClick>
              </a:rPr>
              <a:t>http://www.youris.com/energy/gallery/undersea-hvdc-cables-discovering-some-of-the-worlds-top-power-interconnections.kl</a:t>
            </a:r>
            <a:endParaRPr lang="en-AU" sz="500" dirty="0">
              <a:solidFill>
                <a:schemeClr val="bg1"/>
              </a:solidFill>
            </a:endParaRPr>
          </a:p>
        </p:txBody>
      </p:sp>
    </p:spTree>
    <p:extLst>
      <p:ext uri="{BB962C8B-B14F-4D97-AF65-F5344CB8AC3E}">
        <p14:creationId xmlns:p14="http://schemas.microsoft.com/office/powerpoint/2010/main" val="309121310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C836A4-E2AA-45D7-9286-0642BAD8A324}"/>
              </a:ext>
            </a:extLst>
          </p:cNvPr>
          <p:cNvSpPr>
            <a:spLocks noGrp="1"/>
          </p:cNvSpPr>
          <p:nvPr>
            <p:ph type="body" idx="1"/>
          </p:nvPr>
        </p:nvSpPr>
        <p:spPr/>
        <p:txBody>
          <a:bodyPr/>
          <a:lstStyle/>
          <a:p>
            <a:endParaRPr lang="en-AU"/>
          </a:p>
        </p:txBody>
      </p:sp>
      <p:sp>
        <p:nvSpPr>
          <p:cNvPr id="3" name="Title 2">
            <a:extLst>
              <a:ext uri="{FF2B5EF4-FFF2-40B4-BE49-F238E27FC236}">
                <a16:creationId xmlns:a16="http://schemas.microsoft.com/office/drawing/2014/main" id="{911743DB-93E0-4106-94B6-C88DE5F76D2F}"/>
              </a:ext>
            </a:extLst>
          </p:cNvPr>
          <p:cNvSpPr>
            <a:spLocks noGrp="1"/>
          </p:cNvSpPr>
          <p:nvPr>
            <p:ph type="ctrTitle"/>
          </p:nvPr>
        </p:nvSpPr>
        <p:spPr/>
        <p:txBody>
          <a:bodyPr/>
          <a:lstStyle/>
          <a:p>
            <a:endParaRPr lang="en-AU"/>
          </a:p>
        </p:txBody>
      </p:sp>
      <p:sp>
        <p:nvSpPr>
          <p:cNvPr id="4" name="Picture Placeholder 3">
            <a:extLst>
              <a:ext uri="{FF2B5EF4-FFF2-40B4-BE49-F238E27FC236}">
                <a16:creationId xmlns:a16="http://schemas.microsoft.com/office/drawing/2014/main" id="{E5AD240D-7184-4915-ABD3-5DE71513336E}"/>
              </a:ext>
            </a:extLst>
          </p:cNvPr>
          <p:cNvSpPr>
            <a:spLocks noGrp="1"/>
          </p:cNvSpPr>
          <p:nvPr>
            <p:ph type="pic" sz="quarter" idx="14"/>
          </p:nvPr>
        </p:nvSpPr>
        <p:spPr/>
      </p:sp>
      <p:pic>
        <p:nvPicPr>
          <p:cNvPr id="3076" name="Picture 4" descr="https://www.maritime-executive.com/media/images/article/Photos/Shipbuilding/REND-1-NH3-C-Job-Naval-Architects.jpg">
            <a:extLst>
              <a:ext uri="{FF2B5EF4-FFF2-40B4-BE49-F238E27FC236}">
                <a16:creationId xmlns:a16="http://schemas.microsoft.com/office/drawing/2014/main" id="{5D1D5E2F-C067-47D4-A557-D703C0DC8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557" y="11215"/>
            <a:ext cx="9844538" cy="513228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s courtesy of C-Job Naval Architects">
            <a:extLst>
              <a:ext uri="{FF2B5EF4-FFF2-40B4-BE49-F238E27FC236}">
                <a16:creationId xmlns:a16="http://schemas.microsoft.com/office/drawing/2014/main" id="{D48D74E8-BB75-45BD-A84F-2659090381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199" y="4037111"/>
            <a:ext cx="1811746" cy="10171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1597F74-16D2-461D-BA49-DF0D92AC7B09}"/>
              </a:ext>
            </a:extLst>
          </p:cNvPr>
          <p:cNvSpPr txBox="1"/>
          <p:nvPr/>
        </p:nvSpPr>
        <p:spPr>
          <a:xfrm>
            <a:off x="1516905" y="4779535"/>
            <a:ext cx="7749495" cy="338554"/>
          </a:xfrm>
          <a:prstGeom prst="rect">
            <a:avLst/>
          </a:prstGeom>
          <a:noFill/>
        </p:spPr>
        <p:txBody>
          <a:bodyPr wrap="square" rtlCol="0">
            <a:spAutoFit/>
          </a:bodyPr>
          <a:lstStyle/>
          <a:p>
            <a:r>
              <a:rPr lang="en-AU" sz="800" dirty="0">
                <a:solidFill>
                  <a:schemeClr val="bg1"/>
                </a:solidFill>
                <a:hlinkClick r:id="rId4">
                  <a:extLst>
                    <a:ext uri="{A12FA001-AC4F-418D-AE19-62706E023703}">
                      <ahyp:hlinkClr xmlns:ahyp="http://schemas.microsoft.com/office/drawing/2018/hyperlinkcolor" val="tx"/>
                    </a:ext>
                  </a:extLst>
                </a:hlinkClick>
              </a:rPr>
              <a:t>Images from </a:t>
            </a:r>
            <a:r>
              <a:rPr lang="en-AU" sz="800" dirty="0">
                <a:solidFill>
                  <a:schemeClr val="bg1"/>
                </a:solidFill>
              </a:rPr>
              <a:t>C-Job Naval Architects; </a:t>
            </a:r>
            <a:br>
              <a:rPr lang="en-AU" sz="800" dirty="0">
                <a:solidFill>
                  <a:schemeClr val="bg1"/>
                </a:solidFill>
              </a:rPr>
            </a:br>
            <a:r>
              <a:rPr lang="en-AU" sz="800" dirty="0">
                <a:solidFill>
                  <a:schemeClr val="bg1"/>
                </a:solidFill>
              </a:rPr>
              <a:t> </a:t>
            </a:r>
            <a:r>
              <a:rPr lang="en-AU" sz="800" dirty="0">
                <a:solidFill>
                  <a:schemeClr val="bg1"/>
                </a:solidFill>
                <a:hlinkClick r:id="rId4">
                  <a:extLst>
                    <a:ext uri="{A12FA001-AC4F-418D-AE19-62706E023703}">
                      <ahyp:hlinkClr xmlns:ahyp="http://schemas.microsoft.com/office/drawing/2018/hyperlinkcolor" val="tx"/>
                    </a:ext>
                  </a:extLst>
                </a:hlinkClick>
              </a:rPr>
              <a:t>https://www.maritime-executive.com/article/with-ammonia-there-s-no-chicken-or-egg-dilemma</a:t>
            </a:r>
            <a:endParaRPr lang="en-AU" sz="800" dirty="0">
              <a:solidFill>
                <a:schemeClr val="bg1"/>
              </a:solidFill>
            </a:endParaRPr>
          </a:p>
        </p:txBody>
      </p:sp>
      <p:sp>
        <p:nvSpPr>
          <p:cNvPr id="8" name="Title 2">
            <a:extLst>
              <a:ext uri="{FF2B5EF4-FFF2-40B4-BE49-F238E27FC236}">
                <a16:creationId xmlns:a16="http://schemas.microsoft.com/office/drawing/2014/main" id="{7A067F52-C1BC-4839-8457-616DF0F66A72}"/>
              </a:ext>
            </a:extLst>
          </p:cNvPr>
          <p:cNvSpPr txBox="1">
            <a:spLocks/>
          </p:cNvSpPr>
          <p:nvPr/>
        </p:nvSpPr>
        <p:spPr>
          <a:xfrm>
            <a:off x="234510" y="110232"/>
            <a:ext cx="4751680" cy="69497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2800" dirty="0"/>
              <a:t>Shipping H2 in form of NH3. </a:t>
            </a:r>
          </a:p>
          <a:p>
            <a:pPr algn="l"/>
            <a:r>
              <a:rPr lang="en-AU" sz="1600" dirty="0"/>
              <a:t>(and also powering the ships)</a:t>
            </a:r>
          </a:p>
        </p:txBody>
      </p:sp>
    </p:spTree>
    <p:extLst>
      <p:ext uri="{BB962C8B-B14F-4D97-AF65-F5344CB8AC3E}">
        <p14:creationId xmlns:p14="http://schemas.microsoft.com/office/powerpoint/2010/main" val="204768477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669261-3EAE-564E-A644-B0FED72BED11}"/>
              </a:ext>
            </a:extLst>
          </p:cNvPr>
          <p:cNvPicPr>
            <a:picLocks noChangeAspect="1"/>
          </p:cNvPicPr>
          <p:nvPr/>
        </p:nvPicPr>
        <p:blipFill>
          <a:blip r:embed="rId3"/>
          <a:stretch>
            <a:fillRect/>
          </a:stretch>
        </p:blipFill>
        <p:spPr>
          <a:xfrm>
            <a:off x="0" y="0"/>
            <a:ext cx="9144000" cy="5150358"/>
          </a:xfrm>
          <a:prstGeom prst="rect">
            <a:avLst/>
          </a:prstGeom>
        </p:spPr>
      </p:pic>
      <p:sp>
        <p:nvSpPr>
          <p:cNvPr id="2" name="Title 1">
            <a:extLst>
              <a:ext uri="{FF2B5EF4-FFF2-40B4-BE49-F238E27FC236}">
                <a16:creationId xmlns:a16="http://schemas.microsoft.com/office/drawing/2014/main" id="{4EF5431F-3AC1-6741-8600-B34600D294A9}"/>
              </a:ext>
            </a:extLst>
          </p:cNvPr>
          <p:cNvSpPr>
            <a:spLocks noGrp="1"/>
          </p:cNvSpPr>
          <p:nvPr>
            <p:ph type="ctrTitle"/>
          </p:nvPr>
        </p:nvSpPr>
        <p:spPr>
          <a:xfrm>
            <a:off x="537575" y="4734949"/>
            <a:ext cx="6644743" cy="694975"/>
          </a:xfrm>
        </p:spPr>
        <p:txBody>
          <a:bodyPr/>
          <a:lstStyle/>
          <a:p>
            <a:r>
              <a:rPr lang="en-AU" dirty="0">
                <a:solidFill>
                  <a:schemeClr val="bg1"/>
                </a:solidFill>
              </a:rPr>
              <a:t>Scenarios to unlock a brighter future: 200% renewable energy for Australia</a:t>
            </a:r>
            <a:br>
              <a:rPr lang="en-AU" dirty="0"/>
            </a:br>
            <a:br>
              <a:rPr lang="en-AU" dirty="0"/>
            </a:br>
            <a:br>
              <a:rPr lang="en-AU" dirty="0"/>
            </a:br>
            <a:r>
              <a:rPr lang="en-AU" altLang="zh-CN" sz="1800" dirty="0">
                <a:solidFill>
                  <a:schemeClr val="bg1"/>
                </a:solidFill>
              </a:rPr>
              <a:t>Dylan McConnell</a:t>
            </a:r>
            <a:br>
              <a:rPr lang="en-AU" altLang="zh-CN" sz="1800" dirty="0">
                <a:solidFill>
                  <a:schemeClr val="bg1"/>
                </a:solidFill>
              </a:rPr>
            </a:br>
            <a:r>
              <a:rPr lang="en-US" altLang="zh-CN" sz="1800" dirty="0" err="1">
                <a:solidFill>
                  <a:schemeClr val="bg1"/>
                </a:solidFill>
              </a:rPr>
              <a:t>Changlong</a:t>
            </a:r>
            <a:r>
              <a:rPr lang="zh-CN" altLang="en-US" sz="1800" dirty="0">
                <a:solidFill>
                  <a:schemeClr val="bg1"/>
                </a:solidFill>
              </a:rPr>
              <a:t> </a:t>
            </a:r>
            <a:r>
              <a:rPr lang="en-US" altLang="zh-CN" sz="1800" dirty="0">
                <a:solidFill>
                  <a:schemeClr val="bg1"/>
                </a:solidFill>
              </a:rPr>
              <a:t>Wang</a:t>
            </a:r>
            <a:br>
              <a:rPr lang="en-US" altLang="zh-CN" sz="1800" dirty="0">
                <a:solidFill>
                  <a:schemeClr val="bg1"/>
                </a:solidFill>
              </a:rPr>
            </a:br>
            <a:br>
              <a:rPr lang="en-US" altLang="zh-CN" sz="1800" dirty="0">
                <a:solidFill>
                  <a:schemeClr val="bg1"/>
                </a:solidFill>
              </a:rPr>
            </a:br>
            <a:r>
              <a:rPr lang="en-US" altLang="zh-CN" sz="1800" dirty="0">
                <a:solidFill>
                  <a:schemeClr val="bg1"/>
                </a:solidFill>
              </a:rPr>
              <a:t>Slides</a:t>
            </a:r>
            <a:r>
              <a:rPr lang="zh-CN" altLang="en-US" sz="1800" dirty="0">
                <a:solidFill>
                  <a:schemeClr val="bg1"/>
                </a:solidFill>
              </a:rPr>
              <a:t> </a:t>
            </a:r>
            <a:r>
              <a:rPr lang="en-US" altLang="zh-CN" sz="1800" dirty="0">
                <a:solidFill>
                  <a:schemeClr val="bg1"/>
                </a:solidFill>
              </a:rPr>
              <a:t>by</a:t>
            </a:r>
            <a:r>
              <a:rPr lang="zh-CN" altLang="en-US" sz="1800" dirty="0">
                <a:solidFill>
                  <a:schemeClr val="bg1"/>
                </a:solidFill>
              </a:rPr>
              <a:t> </a:t>
            </a:r>
            <a:r>
              <a:rPr lang="en-US" altLang="zh-CN" sz="1800" dirty="0">
                <a:solidFill>
                  <a:schemeClr val="bg1"/>
                </a:solidFill>
              </a:rPr>
              <a:t>M</a:t>
            </a:r>
            <a:r>
              <a:rPr lang="en-AU" altLang="zh-CN" sz="1800" dirty="0" err="1">
                <a:solidFill>
                  <a:schemeClr val="bg1"/>
                </a:solidFill>
              </a:rPr>
              <a:t>alte</a:t>
            </a:r>
            <a:r>
              <a:rPr lang="en-AU" altLang="zh-CN" sz="1800" dirty="0">
                <a:solidFill>
                  <a:schemeClr val="bg1"/>
                </a:solidFill>
              </a:rPr>
              <a:t> </a:t>
            </a:r>
            <a:r>
              <a:rPr lang="en-US" altLang="zh-CN" sz="1800" dirty="0">
                <a:solidFill>
                  <a:schemeClr val="bg1"/>
                </a:solidFill>
              </a:rPr>
              <a:t>M</a:t>
            </a:r>
            <a:r>
              <a:rPr lang="en-AU" altLang="zh-CN" sz="1800" dirty="0" err="1">
                <a:solidFill>
                  <a:schemeClr val="bg1"/>
                </a:solidFill>
              </a:rPr>
              <a:t>einshausen</a:t>
            </a:r>
            <a:br>
              <a:rPr lang="en-AU" dirty="0"/>
            </a:br>
            <a:endParaRPr lang="en-US" dirty="0"/>
          </a:p>
        </p:txBody>
      </p:sp>
      <p:pic>
        <p:nvPicPr>
          <p:cNvPr id="6" name="Picture 5">
            <a:extLst>
              <a:ext uri="{FF2B5EF4-FFF2-40B4-BE49-F238E27FC236}">
                <a16:creationId xmlns:a16="http://schemas.microsoft.com/office/drawing/2014/main" id="{073D6001-515D-A541-98D0-2B31BA971913}"/>
              </a:ext>
            </a:extLst>
          </p:cNvPr>
          <p:cNvPicPr>
            <a:picLocks noChangeAspect="1"/>
          </p:cNvPicPr>
          <p:nvPr/>
        </p:nvPicPr>
        <p:blipFill>
          <a:blip r:embed="rId4"/>
          <a:stretch>
            <a:fillRect/>
          </a:stretch>
        </p:blipFill>
        <p:spPr>
          <a:xfrm>
            <a:off x="6915954" y="4148384"/>
            <a:ext cx="2002307" cy="586565"/>
          </a:xfrm>
          <a:prstGeom prst="rect">
            <a:avLst/>
          </a:prstGeom>
        </p:spPr>
      </p:pic>
    </p:spTree>
    <p:extLst>
      <p:ext uri="{BB962C8B-B14F-4D97-AF65-F5344CB8AC3E}">
        <p14:creationId xmlns:p14="http://schemas.microsoft.com/office/powerpoint/2010/main" val="23816237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A68287-0DC7-4402-A0CB-DD3839207832}"/>
              </a:ext>
            </a:extLst>
          </p:cNvPr>
          <p:cNvPicPr>
            <a:picLocks noChangeAspect="1"/>
          </p:cNvPicPr>
          <p:nvPr/>
        </p:nvPicPr>
        <p:blipFill>
          <a:blip r:embed="rId2"/>
          <a:stretch>
            <a:fillRect/>
          </a:stretch>
        </p:blipFill>
        <p:spPr>
          <a:xfrm>
            <a:off x="792629" y="0"/>
            <a:ext cx="7558742" cy="5143500"/>
          </a:xfrm>
          <a:prstGeom prst="rect">
            <a:avLst/>
          </a:prstGeom>
        </p:spPr>
      </p:pic>
      <p:pic>
        <p:nvPicPr>
          <p:cNvPr id="3" name="Picture 2">
            <a:extLst>
              <a:ext uri="{FF2B5EF4-FFF2-40B4-BE49-F238E27FC236}">
                <a16:creationId xmlns:a16="http://schemas.microsoft.com/office/drawing/2014/main" id="{06A190B7-E4B7-4DC9-8E18-E83B5CF41C98}"/>
              </a:ext>
            </a:extLst>
          </p:cNvPr>
          <p:cNvPicPr>
            <a:picLocks noChangeAspect="1"/>
          </p:cNvPicPr>
          <p:nvPr/>
        </p:nvPicPr>
        <p:blipFill>
          <a:blip r:embed="rId3"/>
          <a:stretch>
            <a:fillRect/>
          </a:stretch>
        </p:blipFill>
        <p:spPr>
          <a:xfrm rot="1346546">
            <a:off x="7403111" y="2271864"/>
            <a:ext cx="2091068" cy="2821322"/>
          </a:xfrm>
          <a:prstGeom prst="rect">
            <a:avLst/>
          </a:prstGeom>
        </p:spPr>
      </p:pic>
      <p:sp>
        <p:nvSpPr>
          <p:cNvPr id="4" name="Title 2">
            <a:extLst>
              <a:ext uri="{FF2B5EF4-FFF2-40B4-BE49-F238E27FC236}">
                <a16:creationId xmlns:a16="http://schemas.microsoft.com/office/drawing/2014/main" id="{6D731961-2F99-4C56-B1FE-2B2345DD7913}"/>
              </a:ext>
            </a:extLst>
          </p:cNvPr>
          <p:cNvSpPr txBox="1">
            <a:spLocks/>
          </p:cNvSpPr>
          <p:nvPr/>
        </p:nvSpPr>
        <p:spPr>
          <a:xfrm>
            <a:off x="4676910" y="109039"/>
            <a:ext cx="4150290" cy="69497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2800" dirty="0"/>
              <a:t>HVDC. Technically doable. </a:t>
            </a:r>
          </a:p>
          <a:p>
            <a:pPr algn="l"/>
            <a:r>
              <a:rPr lang="en-AU" sz="2800" dirty="0"/>
              <a:t>Geopolitically doable? </a:t>
            </a:r>
          </a:p>
        </p:txBody>
      </p:sp>
      <p:pic>
        <p:nvPicPr>
          <p:cNvPr id="6" name="Picture 5">
            <a:extLst>
              <a:ext uri="{FF2B5EF4-FFF2-40B4-BE49-F238E27FC236}">
                <a16:creationId xmlns:a16="http://schemas.microsoft.com/office/drawing/2014/main" id="{C2CDD1B3-D829-5A49-A954-E806520F5FE8}"/>
              </a:ext>
            </a:extLst>
          </p:cNvPr>
          <p:cNvPicPr>
            <a:picLocks noChangeAspect="1"/>
          </p:cNvPicPr>
          <p:nvPr/>
        </p:nvPicPr>
        <p:blipFill>
          <a:blip r:embed="rId4"/>
          <a:stretch>
            <a:fillRect/>
          </a:stretch>
        </p:blipFill>
        <p:spPr>
          <a:xfrm rot="21084328">
            <a:off x="6410728" y="3095695"/>
            <a:ext cx="1392676" cy="194545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6455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mage result for iron ore shipments">
            <a:extLst>
              <a:ext uri="{FF2B5EF4-FFF2-40B4-BE49-F238E27FC236}">
                <a16:creationId xmlns:a16="http://schemas.microsoft.com/office/drawing/2014/main" id="{8CED9353-D1A3-4D4C-AE92-6271EDBFB0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600" y="-160250"/>
            <a:ext cx="9676800" cy="5376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a:extLst>
              <a:ext uri="{FF2B5EF4-FFF2-40B4-BE49-F238E27FC236}">
                <a16:creationId xmlns:a16="http://schemas.microsoft.com/office/drawing/2014/main" id="{E6A22E2D-4596-4AC7-B1B4-443AC87B73E8}"/>
              </a:ext>
            </a:extLst>
          </p:cNvPr>
          <p:cNvSpPr txBox="1">
            <a:spLocks/>
          </p:cNvSpPr>
          <p:nvPr/>
        </p:nvSpPr>
        <p:spPr>
          <a:xfrm>
            <a:off x="6163200" y="1482522"/>
            <a:ext cx="2926990" cy="77107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AU" sz="2800" dirty="0">
                <a:solidFill>
                  <a:schemeClr val="bg1"/>
                </a:solidFill>
              </a:rPr>
              <a:t>Shipping iron ore… </a:t>
            </a:r>
          </a:p>
          <a:p>
            <a:pPr algn="r"/>
            <a:endParaRPr lang="en-AU" sz="2800" dirty="0">
              <a:solidFill>
                <a:schemeClr val="bg1"/>
              </a:solidFill>
            </a:endParaRPr>
          </a:p>
          <a:p>
            <a:pPr algn="r"/>
            <a:r>
              <a:rPr lang="en-AU" sz="2800" dirty="0">
                <a:solidFill>
                  <a:schemeClr val="bg1"/>
                </a:solidFill>
              </a:rPr>
              <a:t> </a:t>
            </a:r>
          </a:p>
        </p:txBody>
      </p:sp>
      <p:sp>
        <p:nvSpPr>
          <p:cNvPr id="5" name="Title 2">
            <a:extLst>
              <a:ext uri="{FF2B5EF4-FFF2-40B4-BE49-F238E27FC236}">
                <a16:creationId xmlns:a16="http://schemas.microsoft.com/office/drawing/2014/main" id="{F3D5BECF-D125-4E73-9C40-ABB2FD06E19D}"/>
              </a:ext>
            </a:extLst>
          </p:cNvPr>
          <p:cNvSpPr txBox="1">
            <a:spLocks/>
          </p:cNvSpPr>
          <p:nvPr/>
        </p:nvSpPr>
        <p:spPr>
          <a:xfrm>
            <a:off x="6069600" y="3282522"/>
            <a:ext cx="2926990" cy="77107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AU" sz="2800" dirty="0">
                <a:solidFill>
                  <a:schemeClr val="bg1"/>
                </a:solidFill>
              </a:rPr>
              <a:t>Or maybe shipping neither iron ore nor H2? </a:t>
            </a:r>
          </a:p>
          <a:p>
            <a:pPr algn="r"/>
            <a:endParaRPr lang="en-AU" sz="2800" dirty="0">
              <a:solidFill>
                <a:schemeClr val="bg1"/>
              </a:solidFill>
            </a:endParaRPr>
          </a:p>
          <a:p>
            <a:pPr algn="r"/>
            <a:r>
              <a:rPr lang="en-AU" sz="2800" dirty="0">
                <a:solidFill>
                  <a:schemeClr val="bg1"/>
                </a:solidFill>
              </a:rPr>
              <a:t> </a:t>
            </a:r>
          </a:p>
        </p:txBody>
      </p:sp>
    </p:spTree>
    <p:extLst>
      <p:ext uri="{BB962C8B-B14F-4D97-AF65-F5344CB8AC3E}">
        <p14:creationId xmlns:p14="http://schemas.microsoft.com/office/powerpoint/2010/main" val="392967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ewModel">
            <a:extLst>
              <a:ext uri="{FF2B5EF4-FFF2-40B4-BE49-F238E27FC236}">
                <a16:creationId xmlns:a16="http://schemas.microsoft.com/office/drawing/2014/main" id="{1C863E94-C4E3-4DFF-BDF1-144252D6AC9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696641"/>
            <a:ext cx="9144000" cy="1749028"/>
          </a:xfrm>
          <a:prstGeom prst="rect">
            <a:avLst/>
          </a:prstGeom>
        </p:spPr>
      </p:pic>
      <p:sp>
        <p:nvSpPr>
          <p:cNvPr id="4" name="TextBox 3">
            <a:extLst>
              <a:ext uri="{FF2B5EF4-FFF2-40B4-BE49-F238E27FC236}">
                <a16:creationId xmlns:a16="http://schemas.microsoft.com/office/drawing/2014/main" id="{1FDD2F04-1A92-4A20-9D65-F8A6234642C7}"/>
              </a:ext>
            </a:extLst>
          </p:cNvPr>
          <p:cNvSpPr txBox="1"/>
          <p:nvPr/>
        </p:nvSpPr>
        <p:spPr>
          <a:xfrm>
            <a:off x="4841706" y="3443288"/>
            <a:ext cx="1812355" cy="1384995"/>
          </a:xfrm>
          <a:prstGeom prst="rect">
            <a:avLst/>
          </a:prstGeom>
          <a:noFill/>
        </p:spPr>
        <p:txBody>
          <a:bodyPr wrap="none" rtlCol="0">
            <a:spAutoFit/>
          </a:bodyPr>
          <a:lstStyle/>
          <a:p>
            <a:pPr algn="ctr"/>
            <a:r>
              <a:rPr lang="en-AU" sz="2800" dirty="0">
                <a:solidFill>
                  <a:schemeClr val="bg1"/>
                </a:solidFill>
              </a:rPr>
              <a:t>&gt; 2. More </a:t>
            </a:r>
          </a:p>
          <a:p>
            <a:pPr algn="ctr"/>
            <a:r>
              <a:rPr lang="en-AU" sz="2800" dirty="0">
                <a:solidFill>
                  <a:schemeClr val="bg1"/>
                </a:solidFill>
              </a:rPr>
              <a:t>Processing </a:t>
            </a:r>
          </a:p>
          <a:p>
            <a:pPr algn="ctr"/>
            <a:r>
              <a:rPr lang="en-AU" sz="2800" dirty="0">
                <a:solidFill>
                  <a:schemeClr val="bg1"/>
                </a:solidFill>
              </a:rPr>
              <a:t>here</a:t>
            </a:r>
          </a:p>
        </p:txBody>
      </p:sp>
      <p:sp>
        <p:nvSpPr>
          <p:cNvPr id="5" name="TextBox 4">
            <a:extLst>
              <a:ext uri="{FF2B5EF4-FFF2-40B4-BE49-F238E27FC236}">
                <a16:creationId xmlns:a16="http://schemas.microsoft.com/office/drawing/2014/main" id="{05E5E033-D010-4B64-8707-A59C7EFAD808}"/>
              </a:ext>
            </a:extLst>
          </p:cNvPr>
          <p:cNvSpPr txBox="1"/>
          <p:nvPr/>
        </p:nvSpPr>
        <p:spPr>
          <a:xfrm>
            <a:off x="115591" y="3454513"/>
            <a:ext cx="4091185" cy="523220"/>
          </a:xfrm>
          <a:prstGeom prst="rect">
            <a:avLst/>
          </a:prstGeom>
          <a:noFill/>
        </p:spPr>
        <p:txBody>
          <a:bodyPr wrap="none" rtlCol="0">
            <a:spAutoFit/>
          </a:bodyPr>
          <a:lstStyle/>
          <a:p>
            <a:r>
              <a:rPr lang="en-AU" sz="2800" dirty="0">
                <a:solidFill>
                  <a:schemeClr val="bg1"/>
                </a:solidFill>
              </a:rPr>
              <a:t>1. Mining Dirt, Sun &amp; Wind</a:t>
            </a:r>
          </a:p>
        </p:txBody>
      </p:sp>
      <p:sp>
        <p:nvSpPr>
          <p:cNvPr id="6" name="TextBox 5">
            <a:extLst>
              <a:ext uri="{FF2B5EF4-FFF2-40B4-BE49-F238E27FC236}">
                <a16:creationId xmlns:a16="http://schemas.microsoft.com/office/drawing/2014/main" id="{939812DA-B604-47DD-895E-8B7BDA6A6FDA}"/>
              </a:ext>
            </a:extLst>
          </p:cNvPr>
          <p:cNvSpPr txBox="1"/>
          <p:nvPr/>
        </p:nvSpPr>
        <p:spPr>
          <a:xfrm>
            <a:off x="6654061" y="3448322"/>
            <a:ext cx="2055371" cy="523220"/>
          </a:xfrm>
          <a:prstGeom prst="rect">
            <a:avLst/>
          </a:prstGeom>
          <a:noFill/>
        </p:spPr>
        <p:txBody>
          <a:bodyPr wrap="none" rtlCol="0">
            <a:spAutoFit/>
          </a:bodyPr>
          <a:lstStyle/>
          <a:p>
            <a:r>
              <a:rPr lang="en-AU" sz="2800" dirty="0">
                <a:solidFill>
                  <a:schemeClr val="bg1"/>
                </a:solidFill>
              </a:rPr>
              <a:t>&gt; 3. Shipping</a:t>
            </a:r>
          </a:p>
        </p:txBody>
      </p:sp>
    </p:spTree>
    <p:extLst>
      <p:ext uri="{BB962C8B-B14F-4D97-AF65-F5344CB8AC3E}">
        <p14:creationId xmlns:p14="http://schemas.microsoft.com/office/powerpoint/2010/main" val="24464760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4DBA7B-C6D0-4EF0-B3A1-015F31BE0F23}"/>
              </a:ext>
            </a:extLst>
          </p:cNvPr>
          <p:cNvSpPr>
            <a:spLocks noGrp="1"/>
          </p:cNvSpPr>
          <p:nvPr>
            <p:ph type="ctrTitle"/>
          </p:nvPr>
        </p:nvSpPr>
        <p:spPr/>
        <p:txBody>
          <a:bodyPr/>
          <a:lstStyle/>
          <a:p>
            <a:r>
              <a:rPr lang="en-AU" dirty="0"/>
              <a:t>Modelling the futures. </a:t>
            </a:r>
            <a:br>
              <a:rPr lang="en-AU" dirty="0"/>
            </a:br>
            <a:br>
              <a:rPr lang="en-AU" dirty="0"/>
            </a:br>
            <a:r>
              <a:rPr lang="en-AU" dirty="0"/>
              <a:t>From status-quo continuation to energy superpower scenarios. </a:t>
            </a:r>
          </a:p>
        </p:txBody>
      </p:sp>
    </p:spTree>
    <p:extLst>
      <p:ext uri="{BB962C8B-B14F-4D97-AF65-F5344CB8AC3E}">
        <p14:creationId xmlns:p14="http://schemas.microsoft.com/office/powerpoint/2010/main" val="67950342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5A7DAD2-BF85-47CA-B216-6EEE417F21AE}"/>
              </a:ext>
            </a:extLst>
          </p:cNvPr>
          <p:cNvGrpSpPr/>
          <p:nvPr/>
        </p:nvGrpSpPr>
        <p:grpSpPr>
          <a:xfrm>
            <a:off x="197900" y="1165880"/>
            <a:ext cx="8529402" cy="3085136"/>
            <a:chOff x="197900" y="1165880"/>
            <a:chExt cx="9378873" cy="2970892"/>
          </a:xfrm>
        </p:grpSpPr>
        <p:pic>
          <p:nvPicPr>
            <p:cNvPr id="30" name="Picture 29">
              <a:extLst>
                <a:ext uri="{FF2B5EF4-FFF2-40B4-BE49-F238E27FC236}">
                  <a16:creationId xmlns:a16="http://schemas.microsoft.com/office/drawing/2014/main" id="{6DA936CB-4F7A-984A-BB38-3F8176DC7FAA}"/>
                </a:ext>
              </a:extLst>
            </p:cNvPr>
            <p:cNvPicPr>
              <a:picLocks noChangeAspect="1"/>
            </p:cNvPicPr>
            <p:nvPr/>
          </p:nvPicPr>
          <p:blipFill>
            <a:blip r:embed="rId3"/>
            <a:stretch>
              <a:fillRect/>
            </a:stretch>
          </p:blipFill>
          <p:spPr>
            <a:xfrm>
              <a:off x="197900" y="1171575"/>
              <a:ext cx="1224818" cy="907383"/>
            </a:xfrm>
            <a:prstGeom prst="rect">
              <a:avLst/>
            </a:prstGeom>
            <a:effectLst>
              <a:glow>
                <a:schemeClr val="accent1">
                  <a:alpha val="40000"/>
                </a:schemeClr>
              </a:glow>
            </a:effectLst>
          </p:spPr>
        </p:pic>
        <p:pic>
          <p:nvPicPr>
            <p:cNvPr id="32" name="Picture 31">
              <a:extLst>
                <a:ext uri="{FF2B5EF4-FFF2-40B4-BE49-F238E27FC236}">
                  <a16:creationId xmlns:a16="http://schemas.microsoft.com/office/drawing/2014/main" id="{C6E8F5A6-A148-E944-A1D1-69AE0F54229B}"/>
                </a:ext>
              </a:extLst>
            </p:cNvPr>
            <p:cNvPicPr>
              <a:picLocks noChangeAspect="1"/>
            </p:cNvPicPr>
            <p:nvPr/>
          </p:nvPicPr>
          <p:blipFill>
            <a:blip r:embed="rId4"/>
            <a:stretch>
              <a:fillRect/>
            </a:stretch>
          </p:blipFill>
          <p:spPr>
            <a:xfrm>
              <a:off x="2892069" y="1171575"/>
              <a:ext cx="1224818" cy="907383"/>
            </a:xfrm>
            <a:prstGeom prst="rect">
              <a:avLst/>
            </a:prstGeom>
            <a:effectLst>
              <a:glow>
                <a:schemeClr val="accent1">
                  <a:alpha val="40000"/>
                </a:schemeClr>
              </a:glow>
            </a:effectLst>
          </p:spPr>
        </p:pic>
        <p:pic>
          <p:nvPicPr>
            <p:cNvPr id="34" name="Picture 33">
              <a:extLst>
                <a:ext uri="{FF2B5EF4-FFF2-40B4-BE49-F238E27FC236}">
                  <a16:creationId xmlns:a16="http://schemas.microsoft.com/office/drawing/2014/main" id="{A434E297-CB3F-F048-9913-9DCED63AE55F}"/>
                </a:ext>
              </a:extLst>
            </p:cNvPr>
            <p:cNvPicPr>
              <a:picLocks noChangeAspect="1"/>
            </p:cNvPicPr>
            <p:nvPr/>
          </p:nvPicPr>
          <p:blipFill>
            <a:blip r:embed="rId5"/>
            <a:stretch>
              <a:fillRect/>
            </a:stretch>
          </p:blipFill>
          <p:spPr>
            <a:xfrm>
              <a:off x="4239153" y="1171575"/>
              <a:ext cx="1224818" cy="907383"/>
            </a:xfrm>
            <a:prstGeom prst="rect">
              <a:avLst/>
            </a:prstGeom>
            <a:effectLst>
              <a:glow>
                <a:schemeClr val="accent1">
                  <a:alpha val="40000"/>
                </a:schemeClr>
              </a:glow>
            </a:effectLst>
          </p:spPr>
        </p:pic>
        <p:pic>
          <p:nvPicPr>
            <p:cNvPr id="35" name="Picture 34">
              <a:extLst>
                <a:ext uri="{FF2B5EF4-FFF2-40B4-BE49-F238E27FC236}">
                  <a16:creationId xmlns:a16="http://schemas.microsoft.com/office/drawing/2014/main" id="{77CE3A92-36A5-5445-90A5-DF4E8C1B6936}"/>
                </a:ext>
              </a:extLst>
            </p:cNvPr>
            <p:cNvPicPr>
              <a:picLocks noChangeAspect="1"/>
            </p:cNvPicPr>
            <p:nvPr/>
          </p:nvPicPr>
          <p:blipFill>
            <a:blip r:embed="rId6"/>
            <a:stretch>
              <a:fillRect/>
            </a:stretch>
          </p:blipFill>
          <p:spPr>
            <a:xfrm>
              <a:off x="2892069" y="2208842"/>
              <a:ext cx="1224818" cy="907383"/>
            </a:xfrm>
            <a:prstGeom prst="rect">
              <a:avLst/>
            </a:prstGeom>
            <a:effectLst>
              <a:glow>
                <a:schemeClr val="accent1">
                  <a:alpha val="40000"/>
                </a:schemeClr>
              </a:glow>
            </a:effectLst>
          </p:spPr>
        </p:pic>
        <p:pic>
          <p:nvPicPr>
            <p:cNvPr id="36" name="Picture 35">
              <a:extLst>
                <a:ext uri="{FF2B5EF4-FFF2-40B4-BE49-F238E27FC236}">
                  <a16:creationId xmlns:a16="http://schemas.microsoft.com/office/drawing/2014/main" id="{FCA7B7C3-B4C1-0D4F-A6C8-44EEF5676A7F}"/>
                </a:ext>
              </a:extLst>
            </p:cNvPr>
            <p:cNvPicPr>
              <a:picLocks noChangeAspect="1"/>
            </p:cNvPicPr>
            <p:nvPr/>
          </p:nvPicPr>
          <p:blipFill>
            <a:blip r:embed="rId7"/>
            <a:stretch>
              <a:fillRect/>
            </a:stretch>
          </p:blipFill>
          <p:spPr>
            <a:xfrm>
              <a:off x="1544984" y="1171575"/>
              <a:ext cx="1224818" cy="907383"/>
            </a:xfrm>
            <a:prstGeom prst="rect">
              <a:avLst/>
            </a:prstGeom>
            <a:effectLst>
              <a:glow>
                <a:schemeClr val="accent1">
                  <a:alpha val="40000"/>
                </a:schemeClr>
              </a:glow>
            </a:effectLst>
          </p:spPr>
        </p:pic>
        <p:pic>
          <p:nvPicPr>
            <p:cNvPr id="37" name="Picture 36">
              <a:extLst>
                <a:ext uri="{FF2B5EF4-FFF2-40B4-BE49-F238E27FC236}">
                  <a16:creationId xmlns:a16="http://schemas.microsoft.com/office/drawing/2014/main" id="{0CF0B1A2-A347-BD40-8D06-58FB3DC4837C}"/>
                </a:ext>
              </a:extLst>
            </p:cNvPr>
            <p:cNvPicPr>
              <a:picLocks noChangeAspect="1"/>
            </p:cNvPicPr>
            <p:nvPr/>
          </p:nvPicPr>
          <p:blipFill>
            <a:blip r:embed="rId8"/>
            <a:stretch>
              <a:fillRect/>
            </a:stretch>
          </p:blipFill>
          <p:spPr>
            <a:xfrm>
              <a:off x="2900421" y="3246109"/>
              <a:ext cx="1224818" cy="887074"/>
            </a:xfrm>
            <a:prstGeom prst="rect">
              <a:avLst/>
            </a:prstGeom>
            <a:effectLst>
              <a:glow>
                <a:schemeClr val="accent1">
                  <a:alpha val="40000"/>
                </a:schemeClr>
              </a:glow>
            </a:effectLst>
          </p:spPr>
        </p:pic>
        <p:pic>
          <p:nvPicPr>
            <p:cNvPr id="38" name="Picture 37">
              <a:extLst>
                <a:ext uri="{FF2B5EF4-FFF2-40B4-BE49-F238E27FC236}">
                  <a16:creationId xmlns:a16="http://schemas.microsoft.com/office/drawing/2014/main" id="{E614936E-7178-304B-9229-69653DE9F897}"/>
                </a:ext>
              </a:extLst>
            </p:cNvPr>
            <p:cNvPicPr>
              <a:picLocks noChangeAspect="1"/>
            </p:cNvPicPr>
            <p:nvPr/>
          </p:nvPicPr>
          <p:blipFill>
            <a:blip r:embed="rId9"/>
            <a:stretch>
              <a:fillRect/>
            </a:stretch>
          </p:blipFill>
          <p:spPr>
            <a:xfrm>
              <a:off x="1544984" y="2208842"/>
              <a:ext cx="1224818" cy="907383"/>
            </a:xfrm>
            <a:prstGeom prst="rect">
              <a:avLst/>
            </a:prstGeom>
            <a:effectLst>
              <a:glow>
                <a:schemeClr val="accent1">
                  <a:alpha val="40000"/>
                </a:schemeClr>
              </a:glow>
            </a:effectLst>
          </p:spPr>
        </p:pic>
        <p:pic>
          <p:nvPicPr>
            <p:cNvPr id="39" name="Picture 38">
              <a:extLst>
                <a:ext uri="{FF2B5EF4-FFF2-40B4-BE49-F238E27FC236}">
                  <a16:creationId xmlns:a16="http://schemas.microsoft.com/office/drawing/2014/main" id="{02BFB132-F472-A94E-A6E5-C14DF39A7186}"/>
                </a:ext>
              </a:extLst>
            </p:cNvPr>
            <p:cNvPicPr>
              <a:picLocks noChangeAspect="1"/>
            </p:cNvPicPr>
            <p:nvPr/>
          </p:nvPicPr>
          <p:blipFill>
            <a:blip r:embed="rId10"/>
            <a:stretch>
              <a:fillRect/>
            </a:stretch>
          </p:blipFill>
          <p:spPr>
            <a:xfrm>
              <a:off x="197900" y="2208842"/>
              <a:ext cx="1224818" cy="907383"/>
            </a:xfrm>
            <a:prstGeom prst="rect">
              <a:avLst/>
            </a:prstGeom>
            <a:effectLst>
              <a:glow>
                <a:schemeClr val="accent1">
                  <a:alpha val="40000"/>
                </a:schemeClr>
              </a:glow>
            </a:effectLst>
          </p:spPr>
        </p:pic>
        <p:pic>
          <p:nvPicPr>
            <p:cNvPr id="40" name="Picture 39">
              <a:extLst>
                <a:ext uri="{FF2B5EF4-FFF2-40B4-BE49-F238E27FC236}">
                  <a16:creationId xmlns:a16="http://schemas.microsoft.com/office/drawing/2014/main" id="{E1BC7D1B-9F06-5D44-A5BA-BD0ECEC720A5}"/>
                </a:ext>
              </a:extLst>
            </p:cNvPr>
            <p:cNvPicPr>
              <a:picLocks noChangeAspect="1"/>
            </p:cNvPicPr>
            <p:nvPr/>
          </p:nvPicPr>
          <p:blipFill>
            <a:blip r:embed="rId11"/>
            <a:stretch>
              <a:fillRect/>
            </a:stretch>
          </p:blipFill>
          <p:spPr>
            <a:xfrm>
              <a:off x="5586237" y="1171575"/>
              <a:ext cx="1224818" cy="907383"/>
            </a:xfrm>
            <a:prstGeom prst="rect">
              <a:avLst/>
            </a:prstGeom>
            <a:effectLst>
              <a:glow>
                <a:schemeClr val="accent1">
                  <a:alpha val="40000"/>
                </a:schemeClr>
              </a:glow>
            </a:effectLst>
          </p:spPr>
        </p:pic>
        <p:pic>
          <p:nvPicPr>
            <p:cNvPr id="41" name="Picture 40">
              <a:extLst>
                <a:ext uri="{FF2B5EF4-FFF2-40B4-BE49-F238E27FC236}">
                  <a16:creationId xmlns:a16="http://schemas.microsoft.com/office/drawing/2014/main" id="{71B4CECF-5703-C344-9A5C-3CA440E7D09C}"/>
                </a:ext>
              </a:extLst>
            </p:cNvPr>
            <p:cNvPicPr>
              <a:picLocks noChangeAspect="1"/>
            </p:cNvPicPr>
            <p:nvPr/>
          </p:nvPicPr>
          <p:blipFill>
            <a:blip r:embed="rId12"/>
            <a:stretch>
              <a:fillRect/>
            </a:stretch>
          </p:blipFill>
          <p:spPr>
            <a:xfrm>
              <a:off x="5586237" y="2208842"/>
              <a:ext cx="1224818" cy="907383"/>
            </a:xfrm>
            <a:prstGeom prst="rect">
              <a:avLst/>
            </a:prstGeom>
            <a:effectLst>
              <a:glow>
                <a:schemeClr val="accent1">
                  <a:alpha val="40000"/>
                </a:schemeClr>
              </a:glow>
            </a:effectLst>
          </p:spPr>
        </p:pic>
        <p:pic>
          <p:nvPicPr>
            <p:cNvPr id="4" name="Picture 3">
              <a:extLst>
                <a:ext uri="{FF2B5EF4-FFF2-40B4-BE49-F238E27FC236}">
                  <a16:creationId xmlns:a16="http://schemas.microsoft.com/office/drawing/2014/main" id="{15C3FDD1-A2BA-3346-9AE5-7ECBAD95F64D}"/>
                </a:ext>
              </a:extLst>
            </p:cNvPr>
            <p:cNvPicPr>
              <a:picLocks noChangeAspect="1"/>
            </p:cNvPicPr>
            <p:nvPr/>
          </p:nvPicPr>
          <p:blipFill rotWithShape="1">
            <a:blip r:embed="rId13"/>
            <a:srcRect b="4279"/>
            <a:stretch/>
          </p:blipFill>
          <p:spPr>
            <a:xfrm>
              <a:off x="197900" y="3246109"/>
              <a:ext cx="1224818" cy="879301"/>
            </a:xfrm>
            <a:prstGeom prst="rect">
              <a:avLst/>
            </a:prstGeom>
          </p:spPr>
        </p:pic>
        <p:pic>
          <p:nvPicPr>
            <p:cNvPr id="5" name="Picture 4">
              <a:extLst>
                <a:ext uri="{FF2B5EF4-FFF2-40B4-BE49-F238E27FC236}">
                  <a16:creationId xmlns:a16="http://schemas.microsoft.com/office/drawing/2014/main" id="{F06EBCD5-B9E2-8F45-87E6-72F094A85AAD}"/>
                </a:ext>
              </a:extLst>
            </p:cNvPr>
            <p:cNvPicPr>
              <a:picLocks noChangeAspect="1"/>
            </p:cNvPicPr>
            <p:nvPr/>
          </p:nvPicPr>
          <p:blipFill>
            <a:blip r:embed="rId14"/>
            <a:stretch>
              <a:fillRect/>
            </a:stretch>
          </p:blipFill>
          <p:spPr>
            <a:xfrm>
              <a:off x="4257903" y="2208842"/>
              <a:ext cx="1224818" cy="918613"/>
            </a:xfrm>
            <a:prstGeom prst="rect">
              <a:avLst/>
            </a:prstGeom>
          </p:spPr>
        </p:pic>
        <p:pic>
          <p:nvPicPr>
            <p:cNvPr id="16" name="Picture 15">
              <a:extLst>
                <a:ext uri="{FF2B5EF4-FFF2-40B4-BE49-F238E27FC236}">
                  <a16:creationId xmlns:a16="http://schemas.microsoft.com/office/drawing/2014/main" id="{FE8C4F66-D129-754A-B18B-CD95ECE25EA6}"/>
                </a:ext>
              </a:extLst>
            </p:cNvPr>
            <p:cNvPicPr>
              <a:picLocks noChangeAspect="1"/>
            </p:cNvPicPr>
            <p:nvPr/>
          </p:nvPicPr>
          <p:blipFill rotWithShape="1">
            <a:blip r:embed="rId15"/>
            <a:srcRect l="899" t="12694" r="-899" b="33051"/>
            <a:stretch/>
          </p:blipFill>
          <p:spPr>
            <a:xfrm>
              <a:off x="1544984" y="3246109"/>
              <a:ext cx="1224818" cy="890663"/>
            </a:xfrm>
            <a:prstGeom prst="rect">
              <a:avLst/>
            </a:prstGeom>
          </p:spPr>
        </p:pic>
        <p:pic>
          <p:nvPicPr>
            <p:cNvPr id="3" name="Picture 2"/>
            <p:cNvPicPr>
              <a:picLocks noChangeAspect="1"/>
            </p:cNvPicPr>
            <p:nvPr/>
          </p:nvPicPr>
          <p:blipFill rotWithShape="1">
            <a:blip r:embed="rId16">
              <a:extLst>
                <a:ext uri="{28A0092B-C50C-407E-A947-70E740481C1C}">
                  <a14:useLocalDpi xmlns:a14="http://schemas.microsoft.com/office/drawing/2010/main" val="0"/>
                </a:ext>
              </a:extLst>
            </a:blip>
            <a:srcRect t="5556" b="38920"/>
            <a:stretch/>
          </p:blipFill>
          <p:spPr>
            <a:xfrm>
              <a:off x="4257903" y="3246109"/>
              <a:ext cx="1224818" cy="875041"/>
            </a:xfrm>
            <a:prstGeom prst="rect">
              <a:avLst/>
            </a:prstGeom>
          </p:spPr>
        </p:pic>
        <p:pic>
          <p:nvPicPr>
            <p:cNvPr id="6" name="Picture 5"/>
            <p:cNvPicPr>
              <a:picLocks noChangeAspect="1"/>
            </p:cNvPicPr>
            <p:nvPr/>
          </p:nvPicPr>
          <p:blipFill rotWithShape="1">
            <a:blip r:embed="rId17">
              <a:extLst>
                <a:ext uri="{28A0092B-C50C-407E-A947-70E740481C1C}">
                  <a14:useLocalDpi xmlns:a14="http://schemas.microsoft.com/office/drawing/2010/main" val="0"/>
                </a:ext>
              </a:extLst>
            </a:blip>
            <a:srcRect t="9029" b="40042"/>
            <a:stretch/>
          </p:blipFill>
          <p:spPr>
            <a:xfrm>
              <a:off x="5586236" y="3246109"/>
              <a:ext cx="1224818" cy="873827"/>
            </a:xfrm>
            <a:prstGeom prst="rect">
              <a:avLst/>
            </a:prstGeom>
          </p:spPr>
        </p:pic>
        <p:pic>
          <p:nvPicPr>
            <p:cNvPr id="48" name="Picture 47">
              <a:extLst>
                <a:ext uri="{FF2B5EF4-FFF2-40B4-BE49-F238E27FC236}">
                  <a16:creationId xmlns:a16="http://schemas.microsoft.com/office/drawing/2014/main" id="{FC82C875-8A2F-49EE-99A2-C50C58B6B076}"/>
                </a:ext>
              </a:extLst>
            </p:cNvPr>
            <p:cNvPicPr>
              <a:picLocks noChangeAspect="1"/>
            </p:cNvPicPr>
            <p:nvPr/>
          </p:nvPicPr>
          <p:blipFill>
            <a:blip r:embed="rId18"/>
            <a:srcRect/>
            <a:stretch/>
          </p:blipFill>
          <p:spPr>
            <a:xfrm>
              <a:off x="7028812" y="1165880"/>
              <a:ext cx="1165102" cy="913077"/>
            </a:xfrm>
            <a:prstGeom prst="rect">
              <a:avLst/>
            </a:prstGeom>
          </p:spPr>
        </p:pic>
        <p:pic>
          <p:nvPicPr>
            <p:cNvPr id="49" name="Picture 48">
              <a:extLst>
                <a:ext uri="{FF2B5EF4-FFF2-40B4-BE49-F238E27FC236}">
                  <a16:creationId xmlns:a16="http://schemas.microsoft.com/office/drawing/2014/main" id="{3575A3BA-3756-40CC-B8E0-7EFC8AF3153D}"/>
                </a:ext>
              </a:extLst>
            </p:cNvPr>
            <p:cNvPicPr>
              <a:picLocks noChangeAspect="1"/>
            </p:cNvPicPr>
            <p:nvPr/>
          </p:nvPicPr>
          <p:blipFill>
            <a:blip r:embed="rId19"/>
            <a:srcRect/>
            <a:stretch/>
          </p:blipFill>
          <p:spPr>
            <a:xfrm>
              <a:off x="7028813" y="2208323"/>
              <a:ext cx="1198220" cy="907900"/>
            </a:xfrm>
            <a:prstGeom prst="rect">
              <a:avLst/>
            </a:prstGeom>
          </p:spPr>
        </p:pic>
        <p:pic>
          <p:nvPicPr>
            <p:cNvPr id="50" name="Picture 49">
              <a:extLst>
                <a:ext uri="{FF2B5EF4-FFF2-40B4-BE49-F238E27FC236}">
                  <a16:creationId xmlns:a16="http://schemas.microsoft.com/office/drawing/2014/main" id="{71F4E358-D6B6-4E35-8603-47DEF52D7C59}"/>
                </a:ext>
              </a:extLst>
            </p:cNvPr>
            <p:cNvPicPr>
              <a:picLocks noChangeAspect="1"/>
            </p:cNvPicPr>
            <p:nvPr/>
          </p:nvPicPr>
          <p:blipFill>
            <a:blip r:embed="rId20"/>
            <a:srcRect/>
            <a:stretch/>
          </p:blipFill>
          <p:spPr>
            <a:xfrm>
              <a:off x="7028812" y="3246108"/>
              <a:ext cx="1205336" cy="873826"/>
            </a:xfrm>
            <a:prstGeom prst="rect">
              <a:avLst/>
            </a:prstGeom>
          </p:spPr>
        </p:pic>
        <p:pic>
          <p:nvPicPr>
            <p:cNvPr id="51" name="Picture 50">
              <a:extLst>
                <a:ext uri="{FF2B5EF4-FFF2-40B4-BE49-F238E27FC236}">
                  <a16:creationId xmlns:a16="http://schemas.microsoft.com/office/drawing/2014/main" id="{84273F2F-FC3D-456C-AE13-D7F25E8DB068}"/>
                </a:ext>
              </a:extLst>
            </p:cNvPr>
            <p:cNvPicPr>
              <a:picLocks noChangeAspect="1"/>
            </p:cNvPicPr>
            <p:nvPr/>
          </p:nvPicPr>
          <p:blipFill>
            <a:blip r:embed="rId21"/>
            <a:srcRect/>
            <a:stretch/>
          </p:blipFill>
          <p:spPr>
            <a:xfrm>
              <a:off x="8411670" y="2206198"/>
              <a:ext cx="1165102" cy="910026"/>
            </a:xfrm>
            <a:prstGeom prst="rect">
              <a:avLst/>
            </a:prstGeom>
          </p:spPr>
        </p:pic>
        <p:pic>
          <p:nvPicPr>
            <p:cNvPr id="52" name="Picture 51">
              <a:extLst>
                <a:ext uri="{FF2B5EF4-FFF2-40B4-BE49-F238E27FC236}">
                  <a16:creationId xmlns:a16="http://schemas.microsoft.com/office/drawing/2014/main" id="{04F1682C-83EB-400C-AF89-C7A057B728FD}"/>
                </a:ext>
              </a:extLst>
            </p:cNvPr>
            <p:cNvPicPr>
              <a:picLocks noChangeAspect="1"/>
            </p:cNvPicPr>
            <p:nvPr/>
          </p:nvPicPr>
          <p:blipFill>
            <a:blip r:embed="rId22"/>
            <a:srcRect/>
            <a:stretch/>
          </p:blipFill>
          <p:spPr>
            <a:xfrm>
              <a:off x="8411671" y="1169093"/>
              <a:ext cx="1165102" cy="909864"/>
            </a:xfrm>
            <a:prstGeom prst="rect">
              <a:avLst/>
            </a:prstGeom>
          </p:spPr>
        </p:pic>
      </p:grpSp>
      <p:sp>
        <p:nvSpPr>
          <p:cNvPr id="2" name="Title 1">
            <a:extLst>
              <a:ext uri="{FF2B5EF4-FFF2-40B4-BE49-F238E27FC236}">
                <a16:creationId xmlns:a16="http://schemas.microsoft.com/office/drawing/2014/main" id="{0406C444-6784-C842-AB88-196A0F7BD9AF}"/>
              </a:ext>
            </a:extLst>
          </p:cNvPr>
          <p:cNvSpPr>
            <a:spLocks noGrp="1"/>
          </p:cNvSpPr>
          <p:nvPr>
            <p:ph type="ctrTitle"/>
          </p:nvPr>
        </p:nvSpPr>
        <p:spPr>
          <a:xfrm>
            <a:off x="0" y="4454549"/>
            <a:ext cx="9144000" cy="694975"/>
          </a:xfrm>
          <a:solidFill>
            <a:srgbClr val="43A0AF">
              <a:alpha val="71000"/>
            </a:srgbClr>
          </a:solidFill>
        </p:spPr>
        <p:txBody>
          <a:bodyPr anchor="t"/>
          <a:lstStyle/>
          <a:p>
            <a:br>
              <a:rPr lang="en-AU" sz="2200" dirty="0"/>
            </a:br>
            <a:r>
              <a:rPr lang="en-AU" sz="1800" dirty="0"/>
              <a:t>Multi-model Energy Transition and Export Scenarios for Australia</a:t>
            </a:r>
            <a:br>
              <a:rPr lang="en-AU" sz="2200" dirty="0"/>
            </a:br>
            <a:endParaRPr lang="en-US" sz="1800" b="0" dirty="0"/>
          </a:p>
        </p:txBody>
      </p:sp>
      <p:sp>
        <p:nvSpPr>
          <p:cNvPr id="20" name="Rectangle 19"/>
          <p:cNvSpPr/>
          <p:nvPr/>
        </p:nvSpPr>
        <p:spPr>
          <a:xfrm>
            <a:off x="17567" y="151281"/>
            <a:ext cx="1206685" cy="9610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89"/>
            <a:endParaRPr lang="de-DE">
              <a:solidFill>
                <a:prstClr val="white"/>
              </a:solidFill>
            </a:endParaRPr>
          </a:p>
        </p:txBody>
      </p:sp>
      <p:pic>
        <p:nvPicPr>
          <p:cNvPr id="21" name="Picture 5"/>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16741" y="84368"/>
            <a:ext cx="2127999" cy="912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descr="Image result for bmbf logo"/>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21458" y="2029"/>
            <a:ext cx="1612050" cy="906778"/>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2016724" y="115992"/>
            <a:ext cx="4625425" cy="860735"/>
            <a:chOff x="81699" y="3477732"/>
            <a:chExt cx="8757303" cy="1629627"/>
          </a:xfrm>
        </p:grpSpPr>
        <p:sp>
          <p:nvSpPr>
            <p:cNvPr id="24" name="Rectangle 23"/>
            <p:cNvSpPr/>
            <p:nvPr/>
          </p:nvSpPr>
          <p:spPr>
            <a:xfrm>
              <a:off x="119167" y="4141802"/>
              <a:ext cx="1206685" cy="9610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89"/>
              <a:endParaRPr lang="de-DE">
                <a:solidFill>
                  <a:prstClr val="white"/>
                </a:solidFill>
              </a:endParaRPr>
            </a:p>
          </p:txBody>
        </p:sp>
        <p:pic>
          <p:nvPicPr>
            <p:cNvPr id="25" name="Picture 24"/>
            <p:cNvPicPr>
              <a:picLocks noChangeAspect="1"/>
            </p:cNvPicPr>
            <p:nvPr/>
          </p:nvPicPr>
          <p:blipFill rotWithShape="1">
            <a:blip r:embed="rId25">
              <a:extLst>
                <a:ext uri="{28A0092B-C50C-407E-A947-70E740481C1C}">
                  <a14:useLocalDpi xmlns:a14="http://schemas.microsoft.com/office/drawing/2010/main" val="0"/>
                </a:ext>
              </a:extLst>
            </a:blip>
            <a:srcRect t="23221" b="21138"/>
            <a:stretch/>
          </p:blipFill>
          <p:spPr>
            <a:xfrm>
              <a:off x="4426751" y="4413721"/>
              <a:ext cx="1170905" cy="651510"/>
            </a:xfrm>
            <a:prstGeom prst="rect">
              <a:avLst/>
            </a:prstGeom>
          </p:spPr>
        </p:pic>
        <p:pic>
          <p:nvPicPr>
            <p:cNvPr id="26" name="image13.png"/>
            <p:cNvPicPr/>
            <p:nvPr/>
          </p:nvPicPr>
          <p:blipFill>
            <a:blip r:embed="rId26"/>
            <a:srcRect/>
            <a:stretch>
              <a:fillRect/>
            </a:stretch>
          </p:blipFill>
          <p:spPr>
            <a:xfrm>
              <a:off x="3447622" y="3742129"/>
              <a:ext cx="1748866" cy="388569"/>
            </a:xfrm>
            <a:prstGeom prst="rect">
              <a:avLst/>
            </a:prstGeom>
            <a:ln/>
          </p:spPr>
        </p:pic>
        <p:pic>
          <p:nvPicPr>
            <p:cNvPr id="27" name="image18.png" descr="Picture1.png"/>
            <p:cNvPicPr/>
            <p:nvPr/>
          </p:nvPicPr>
          <p:blipFill>
            <a:blip r:embed="rId27"/>
            <a:srcRect/>
            <a:stretch>
              <a:fillRect/>
            </a:stretch>
          </p:blipFill>
          <p:spPr>
            <a:xfrm>
              <a:off x="5340821" y="3658785"/>
              <a:ext cx="1614964" cy="644843"/>
            </a:xfrm>
            <a:prstGeom prst="rect">
              <a:avLst/>
            </a:prstGeom>
            <a:ln/>
          </p:spPr>
        </p:pic>
        <p:pic>
          <p:nvPicPr>
            <p:cNvPr id="29" name="image21.jpg"/>
            <p:cNvPicPr/>
            <p:nvPr/>
          </p:nvPicPr>
          <p:blipFill rotWithShape="1">
            <a:blip r:embed="rId28"/>
            <a:srcRect r="44286" b="-1371"/>
            <a:stretch/>
          </p:blipFill>
          <p:spPr bwMode="auto">
            <a:xfrm>
              <a:off x="1113476" y="4599068"/>
              <a:ext cx="845178" cy="256421"/>
            </a:xfrm>
            <a:prstGeom prst="rect">
              <a:avLst/>
            </a:prstGeom>
            <a:ln>
              <a:noFill/>
            </a:ln>
            <a:extLst>
              <a:ext uri="{53640926-AAD7-44D8-BBD7-CCE9431645EC}">
                <a14:shadowObscured xmlns:a14="http://schemas.microsoft.com/office/drawing/2010/main"/>
              </a:ext>
            </a:extLst>
          </p:spPr>
        </p:pic>
        <p:pic>
          <p:nvPicPr>
            <p:cNvPr id="31" name="image24.jpg"/>
            <p:cNvPicPr/>
            <p:nvPr/>
          </p:nvPicPr>
          <p:blipFill>
            <a:blip r:embed="rId29"/>
            <a:srcRect/>
            <a:stretch>
              <a:fillRect/>
            </a:stretch>
          </p:blipFill>
          <p:spPr>
            <a:xfrm>
              <a:off x="2200725" y="4521567"/>
              <a:ext cx="785775" cy="411423"/>
            </a:xfrm>
            <a:prstGeom prst="rect">
              <a:avLst/>
            </a:prstGeom>
            <a:ln/>
          </p:spPr>
        </p:pic>
        <p:pic>
          <p:nvPicPr>
            <p:cNvPr id="33" name="Picture 32"/>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839727" y="4424200"/>
              <a:ext cx="743751" cy="606158"/>
            </a:xfrm>
            <a:prstGeom prst="rect">
              <a:avLst/>
            </a:prstGeom>
          </p:spPr>
        </p:pic>
        <p:pic>
          <p:nvPicPr>
            <p:cNvPr id="42" name="image19.jpg"/>
            <p:cNvPicPr/>
            <p:nvPr/>
          </p:nvPicPr>
          <p:blipFill>
            <a:blip r:embed="rId31"/>
            <a:srcRect/>
            <a:stretch>
              <a:fillRect/>
            </a:stretch>
          </p:blipFill>
          <p:spPr>
            <a:xfrm>
              <a:off x="81699" y="3477732"/>
              <a:ext cx="1504474" cy="997268"/>
            </a:xfrm>
            <a:prstGeom prst="rect">
              <a:avLst/>
            </a:prstGeom>
            <a:ln/>
          </p:spPr>
        </p:pic>
        <p:pic>
          <p:nvPicPr>
            <p:cNvPr id="43" name="image23.png"/>
            <p:cNvPicPr/>
            <p:nvPr/>
          </p:nvPicPr>
          <p:blipFill>
            <a:blip r:embed="rId32"/>
            <a:srcRect/>
            <a:stretch>
              <a:fillRect/>
            </a:stretch>
          </p:blipFill>
          <p:spPr>
            <a:xfrm>
              <a:off x="1749360" y="3634180"/>
              <a:ext cx="1281113" cy="625793"/>
            </a:xfrm>
            <a:prstGeom prst="rect">
              <a:avLst/>
            </a:prstGeom>
            <a:ln/>
          </p:spPr>
        </p:pic>
        <p:pic>
          <p:nvPicPr>
            <p:cNvPr id="44" name="image16.png" descr="UoM.png"/>
            <p:cNvPicPr/>
            <p:nvPr/>
          </p:nvPicPr>
          <p:blipFill>
            <a:blip r:embed="rId33"/>
            <a:srcRect/>
            <a:stretch>
              <a:fillRect/>
            </a:stretch>
          </p:blipFill>
          <p:spPr>
            <a:xfrm>
              <a:off x="7100118" y="3742129"/>
              <a:ext cx="1664494" cy="561499"/>
            </a:xfrm>
            <a:prstGeom prst="rect">
              <a:avLst/>
            </a:prstGeom>
            <a:ln/>
          </p:spPr>
        </p:pic>
        <p:pic>
          <p:nvPicPr>
            <p:cNvPr id="45" name="image12.png" descr="Screen Shot 2017-06-15 at 11.06.56 am.png"/>
            <p:cNvPicPr/>
            <p:nvPr/>
          </p:nvPicPr>
          <p:blipFill>
            <a:blip r:embed="rId34"/>
            <a:srcRect/>
            <a:stretch>
              <a:fillRect/>
            </a:stretch>
          </p:blipFill>
          <p:spPr>
            <a:xfrm>
              <a:off x="3228570" y="4502495"/>
              <a:ext cx="956111" cy="449567"/>
            </a:xfrm>
            <a:prstGeom prst="rect">
              <a:avLst/>
            </a:prstGeom>
            <a:ln/>
          </p:spPr>
        </p:pic>
        <p:pic>
          <p:nvPicPr>
            <p:cNvPr id="46" name="Picture 45"/>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8040834" y="4347198"/>
              <a:ext cx="798168" cy="760161"/>
            </a:xfrm>
            <a:prstGeom prst="rect">
              <a:avLst/>
            </a:prstGeom>
          </p:spPr>
        </p:pic>
        <p:pic>
          <p:nvPicPr>
            <p:cNvPr id="47" name="Picture 46"/>
            <p:cNvPicPr>
              <a:picLocks noChangeAspect="1"/>
            </p:cNvPicPr>
            <p:nvPr/>
          </p:nvPicPr>
          <p:blipFill rotWithShape="1">
            <a:blip r:embed="rId36" cstate="print">
              <a:extLst>
                <a:ext uri="{28A0092B-C50C-407E-A947-70E740481C1C}">
                  <a14:useLocalDpi xmlns:a14="http://schemas.microsoft.com/office/drawing/2010/main" val="0"/>
                </a:ext>
              </a:extLst>
            </a:blip>
            <a:srcRect t="18357"/>
            <a:stretch/>
          </p:blipFill>
          <p:spPr>
            <a:xfrm>
              <a:off x="6825549" y="4475792"/>
              <a:ext cx="973215" cy="502974"/>
            </a:xfrm>
            <a:prstGeom prst="rect">
              <a:avLst/>
            </a:prstGeom>
          </p:spPr>
        </p:pic>
        <p:pic>
          <p:nvPicPr>
            <p:cNvPr id="28" name="image17.png"/>
            <p:cNvPicPr/>
            <p:nvPr/>
          </p:nvPicPr>
          <p:blipFill>
            <a:blip r:embed="rId37"/>
            <a:srcRect/>
            <a:stretch>
              <a:fillRect/>
            </a:stretch>
          </p:blipFill>
          <p:spPr>
            <a:xfrm>
              <a:off x="168928" y="4372597"/>
              <a:ext cx="702477" cy="709364"/>
            </a:xfrm>
            <a:prstGeom prst="rect">
              <a:avLst/>
            </a:prstGeom>
            <a:ln/>
          </p:spPr>
        </p:pic>
      </p:grpSp>
      <p:pic>
        <p:nvPicPr>
          <p:cNvPr id="9" name="Picture 8"/>
          <p:cNvPicPr>
            <a:picLocks noChangeAspect="1"/>
          </p:cNvPicPr>
          <p:nvPr/>
        </p:nvPicPr>
        <p:blipFill>
          <a:blip r:embed="rId38"/>
          <a:stretch>
            <a:fillRect/>
          </a:stretch>
        </p:blipFill>
        <p:spPr>
          <a:xfrm rot="477539">
            <a:off x="3157090" y="901091"/>
            <a:ext cx="2326579" cy="3265805"/>
          </a:xfrm>
          <a:prstGeom prst="rect">
            <a:avLst/>
          </a:prstGeom>
          <a:effectLst>
            <a:outerShdw blurRad="292100" dist="304800" dir="2700000" algn="tl" rotWithShape="0">
              <a:prstClr val="black">
                <a:alpha val="40000"/>
              </a:prstClr>
            </a:outerShdw>
          </a:effectLst>
        </p:spPr>
      </p:pic>
      <p:pic>
        <p:nvPicPr>
          <p:cNvPr id="53" name="Picture 52"/>
          <p:cNvPicPr>
            <a:picLocks noChangeAspect="1"/>
          </p:cNvPicPr>
          <p:nvPr/>
        </p:nvPicPr>
        <p:blipFill>
          <a:blip r:embed="rId39"/>
          <a:stretch>
            <a:fillRect/>
          </a:stretch>
        </p:blipFill>
        <p:spPr>
          <a:xfrm>
            <a:off x="7663193" y="3326103"/>
            <a:ext cx="1079723" cy="907427"/>
          </a:xfrm>
          <a:prstGeom prst="rect">
            <a:avLst/>
          </a:prstGeom>
        </p:spPr>
      </p:pic>
      <p:pic>
        <p:nvPicPr>
          <p:cNvPr id="18" name="Picture 17" descr="logo-white.png">
            <a:extLst>
              <a:ext uri="{FF2B5EF4-FFF2-40B4-BE49-F238E27FC236}">
                <a16:creationId xmlns:a16="http://schemas.microsoft.com/office/drawing/2014/main" id="{8737E825-0D11-4072-81C0-F88EAFEFB279}"/>
              </a:ext>
            </a:extLst>
          </p:cNvPr>
          <p:cNvPicPr>
            <a:picLocks noChangeAspect="1"/>
          </p:cNvPicPr>
          <p:nvPr/>
        </p:nvPicPr>
        <p:blipFill>
          <a:blip r:embed="rId40" cstate="print">
            <a:extLst>
              <a:ext uri="{28A0092B-C50C-407E-A947-70E740481C1C}">
                <a14:useLocalDpi xmlns:a14="http://schemas.microsoft.com/office/drawing/2010/main"/>
              </a:ext>
            </a:extLst>
          </a:blip>
          <a:stretch>
            <a:fillRect/>
          </a:stretch>
        </p:blipFill>
        <p:spPr>
          <a:xfrm>
            <a:off x="7070177" y="4114785"/>
            <a:ext cx="1892085" cy="983885"/>
          </a:xfrm>
          <a:prstGeom prst="rect">
            <a:avLst/>
          </a:prstGeom>
        </p:spPr>
      </p:pic>
    </p:spTree>
    <p:extLst>
      <p:ext uri="{BB962C8B-B14F-4D97-AF65-F5344CB8AC3E}">
        <p14:creationId xmlns:p14="http://schemas.microsoft.com/office/powerpoint/2010/main" val="3053275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218758" y="87780"/>
            <a:ext cx="6865992" cy="5055719"/>
          </a:xfrm>
          <a:prstGeom prst="rect">
            <a:avLst/>
          </a:prstGeom>
        </p:spPr>
      </p:pic>
      <p:sp>
        <p:nvSpPr>
          <p:cNvPr id="8" name="Title 1"/>
          <p:cNvSpPr>
            <a:spLocks noGrp="1"/>
          </p:cNvSpPr>
          <p:nvPr>
            <p:ph type="title"/>
          </p:nvPr>
        </p:nvSpPr>
        <p:spPr>
          <a:xfrm>
            <a:off x="121920" y="265745"/>
            <a:ext cx="6031003" cy="834764"/>
          </a:xfrm>
        </p:spPr>
        <p:txBody>
          <a:bodyPr/>
          <a:lstStyle/>
          <a:p>
            <a:r>
              <a:rPr lang="en-AU" sz="3600" dirty="0">
                <a:solidFill>
                  <a:srgbClr val="43A0AF"/>
                </a:solidFill>
              </a:rPr>
              <a:t>Energy Superpower Australia</a:t>
            </a:r>
            <a:endParaRPr lang="en-US" sz="3600" dirty="0">
              <a:solidFill>
                <a:srgbClr val="43A0AF"/>
              </a:solidFill>
            </a:endParaRPr>
          </a:p>
        </p:txBody>
      </p:sp>
    </p:spTree>
    <p:extLst>
      <p:ext uri="{BB962C8B-B14F-4D97-AF65-F5344CB8AC3E}">
        <p14:creationId xmlns:p14="http://schemas.microsoft.com/office/powerpoint/2010/main" val="207745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A3F8A6-F63B-444D-B14C-1A93D31AADD2}"/>
              </a:ext>
            </a:extLst>
          </p:cNvPr>
          <p:cNvPicPr>
            <a:picLocks noChangeAspect="1"/>
          </p:cNvPicPr>
          <p:nvPr/>
        </p:nvPicPr>
        <p:blipFill>
          <a:blip r:embed="rId2"/>
          <a:stretch>
            <a:fillRect/>
          </a:stretch>
        </p:blipFill>
        <p:spPr>
          <a:xfrm>
            <a:off x="-1395413" y="-6951"/>
            <a:ext cx="10539413" cy="5150451"/>
          </a:xfrm>
          <a:prstGeom prst="rect">
            <a:avLst/>
          </a:prstGeom>
        </p:spPr>
      </p:pic>
      <p:sp>
        <p:nvSpPr>
          <p:cNvPr id="6" name="Title 5">
            <a:extLst>
              <a:ext uri="{FF2B5EF4-FFF2-40B4-BE49-F238E27FC236}">
                <a16:creationId xmlns:a16="http://schemas.microsoft.com/office/drawing/2014/main" id="{4DBFE744-8A00-4551-AF36-07D80B23A5AB}"/>
              </a:ext>
            </a:extLst>
          </p:cNvPr>
          <p:cNvSpPr>
            <a:spLocks noGrp="1"/>
          </p:cNvSpPr>
          <p:nvPr>
            <p:ph type="ctrTitle"/>
          </p:nvPr>
        </p:nvSpPr>
        <p:spPr>
          <a:xfrm>
            <a:off x="0" y="3912738"/>
            <a:ext cx="6644743" cy="1240287"/>
          </a:xfrm>
        </p:spPr>
        <p:txBody>
          <a:bodyPr/>
          <a:lstStyle/>
          <a:p>
            <a:r>
              <a:rPr lang="en-AU" dirty="0"/>
              <a:t>Best German solar = </a:t>
            </a:r>
            <a:br>
              <a:rPr lang="en-AU" dirty="0"/>
            </a:br>
            <a:r>
              <a:rPr lang="en-AU" dirty="0"/>
              <a:t>Worst Australian solar</a:t>
            </a:r>
          </a:p>
        </p:txBody>
      </p:sp>
    </p:spTree>
    <p:extLst>
      <p:ext uri="{BB962C8B-B14F-4D97-AF65-F5344CB8AC3E}">
        <p14:creationId xmlns:p14="http://schemas.microsoft.com/office/powerpoint/2010/main" val="23285346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A3F8A6-F63B-444D-B14C-1A93D31AADD2}"/>
              </a:ext>
            </a:extLst>
          </p:cNvPr>
          <p:cNvPicPr>
            <a:picLocks noChangeAspect="1"/>
          </p:cNvPicPr>
          <p:nvPr/>
        </p:nvPicPr>
        <p:blipFill>
          <a:blip r:embed="rId2"/>
          <a:stretch>
            <a:fillRect/>
          </a:stretch>
        </p:blipFill>
        <p:spPr>
          <a:xfrm>
            <a:off x="-1395413" y="-6951"/>
            <a:ext cx="10539413" cy="5150451"/>
          </a:xfrm>
          <a:prstGeom prst="rect">
            <a:avLst/>
          </a:prstGeom>
        </p:spPr>
      </p:pic>
      <p:cxnSp>
        <p:nvCxnSpPr>
          <p:cNvPr id="7" name="Connector: Curved 6">
            <a:extLst>
              <a:ext uri="{FF2B5EF4-FFF2-40B4-BE49-F238E27FC236}">
                <a16:creationId xmlns:a16="http://schemas.microsoft.com/office/drawing/2014/main" id="{38DF5900-9203-48E2-AE7B-343EC0F095A3}"/>
              </a:ext>
            </a:extLst>
          </p:cNvPr>
          <p:cNvCxnSpPr>
            <a:cxnSpLocks/>
          </p:cNvCxnSpPr>
          <p:nvPr/>
        </p:nvCxnSpPr>
        <p:spPr>
          <a:xfrm>
            <a:off x="2662238" y="514350"/>
            <a:ext cx="3849292" cy="3571875"/>
          </a:xfrm>
          <a:prstGeom prst="curvedConnector3">
            <a:avLst/>
          </a:prstGeom>
          <a:ln w="88900">
            <a:tailEnd type="triangle" w="lg" len="lg"/>
          </a:ln>
        </p:spPr>
        <p:style>
          <a:lnRef idx="2">
            <a:schemeClr val="accent1"/>
          </a:lnRef>
          <a:fillRef idx="0">
            <a:schemeClr val="accent1"/>
          </a:fillRef>
          <a:effectRef idx="1">
            <a:schemeClr val="accent1"/>
          </a:effectRef>
          <a:fontRef idx="minor">
            <a:schemeClr val="tx1"/>
          </a:fontRef>
        </p:style>
      </p:cxnSp>
      <p:cxnSp>
        <p:nvCxnSpPr>
          <p:cNvPr id="8" name="Connector: Curved 7">
            <a:extLst>
              <a:ext uri="{FF2B5EF4-FFF2-40B4-BE49-F238E27FC236}">
                <a16:creationId xmlns:a16="http://schemas.microsoft.com/office/drawing/2014/main" id="{DC8A55AB-4E71-4478-8FCC-A982F6D03043}"/>
              </a:ext>
            </a:extLst>
          </p:cNvPr>
          <p:cNvCxnSpPr>
            <a:cxnSpLocks/>
          </p:cNvCxnSpPr>
          <p:nvPr/>
        </p:nvCxnSpPr>
        <p:spPr>
          <a:xfrm rot="10800000">
            <a:off x="2376490" y="923926"/>
            <a:ext cx="5029198" cy="3705225"/>
          </a:xfrm>
          <a:prstGeom prst="curvedConnector3">
            <a:avLst>
              <a:gd name="adj1" fmla="val 63258"/>
            </a:avLst>
          </a:prstGeom>
          <a:ln w="88900">
            <a:solidFill>
              <a:schemeClr val="accent6">
                <a:lumMod val="75000"/>
              </a:schemeClr>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7" name="Connector: Curved 16">
            <a:extLst>
              <a:ext uri="{FF2B5EF4-FFF2-40B4-BE49-F238E27FC236}">
                <a16:creationId xmlns:a16="http://schemas.microsoft.com/office/drawing/2014/main" id="{0F4A8DDC-8264-4B3D-B3A2-4BCB521B61E6}"/>
              </a:ext>
            </a:extLst>
          </p:cNvPr>
          <p:cNvCxnSpPr>
            <a:cxnSpLocks/>
          </p:cNvCxnSpPr>
          <p:nvPr/>
        </p:nvCxnSpPr>
        <p:spPr>
          <a:xfrm rot="10800000">
            <a:off x="6348418" y="3000375"/>
            <a:ext cx="847722" cy="523876"/>
          </a:xfrm>
          <a:prstGeom prst="curvedConnector3">
            <a:avLst/>
          </a:prstGeom>
          <a:ln w="88900">
            <a:solidFill>
              <a:schemeClr val="accent6">
                <a:lumMod val="75000"/>
              </a:schemeClr>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2" name="Connector: Curved 21">
            <a:extLst>
              <a:ext uri="{FF2B5EF4-FFF2-40B4-BE49-F238E27FC236}">
                <a16:creationId xmlns:a16="http://schemas.microsoft.com/office/drawing/2014/main" id="{DB83502C-8C34-401F-A451-DF2F54F689C3}"/>
              </a:ext>
            </a:extLst>
          </p:cNvPr>
          <p:cNvCxnSpPr>
            <a:cxnSpLocks/>
          </p:cNvCxnSpPr>
          <p:nvPr/>
        </p:nvCxnSpPr>
        <p:spPr>
          <a:xfrm rot="16200000" flipV="1">
            <a:off x="6372824" y="2358034"/>
            <a:ext cx="1323976" cy="894158"/>
          </a:xfrm>
          <a:prstGeom prst="curvedConnector3">
            <a:avLst/>
          </a:prstGeom>
          <a:ln w="88900">
            <a:solidFill>
              <a:schemeClr val="accent6">
                <a:lumMod val="75000"/>
              </a:schemeClr>
            </a:solidFill>
            <a:tailEnd type="triangle" w="lg" len="lg"/>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C3F4FCB8-5540-47ED-BAA5-F898FBBA2969}"/>
              </a:ext>
            </a:extLst>
          </p:cNvPr>
          <p:cNvSpPr txBox="1"/>
          <p:nvPr/>
        </p:nvSpPr>
        <p:spPr>
          <a:xfrm>
            <a:off x="7126093" y="2130208"/>
            <a:ext cx="1910972" cy="646331"/>
          </a:xfrm>
          <a:prstGeom prst="rect">
            <a:avLst/>
          </a:prstGeom>
          <a:noFill/>
        </p:spPr>
        <p:txBody>
          <a:bodyPr wrap="none" rtlCol="0">
            <a:spAutoFit/>
          </a:bodyPr>
          <a:lstStyle/>
          <a:p>
            <a:r>
              <a:rPr lang="en-AU" b="1" dirty="0">
                <a:solidFill>
                  <a:schemeClr val="accent6">
                    <a:lumMod val="75000"/>
                  </a:schemeClr>
                </a:solidFill>
              </a:rPr>
              <a:t>Energy(-intensive)</a:t>
            </a:r>
          </a:p>
          <a:p>
            <a:r>
              <a:rPr lang="en-AU" b="1" dirty="0">
                <a:solidFill>
                  <a:schemeClr val="accent6">
                    <a:lumMod val="75000"/>
                  </a:schemeClr>
                </a:solidFill>
              </a:rPr>
              <a:t>exports</a:t>
            </a:r>
          </a:p>
        </p:txBody>
      </p:sp>
      <p:sp>
        <p:nvSpPr>
          <p:cNvPr id="29" name="TextBox 28">
            <a:extLst>
              <a:ext uri="{FF2B5EF4-FFF2-40B4-BE49-F238E27FC236}">
                <a16:creationId xmlns:a16="http://schemas.microsoft.com/office/drawing/2014/main" id="{9282D253-E97D-48AB-ABEB-85204766EBCE}"/>
              </a:ext>
            </a:extLst>
          </p:cNvPr>
          <p:cNvSpPr txBox="1"/>
          <p:nvPr/>
        </p:nvSpPr>
        <p:spPr>
          <a:xfrm>
            <a:off x="4747755" y="2356784"/>
            <a:ext cx="1237647" cy="646331"/>
          </a:xfrm>
          <a:prstGeom prst="rect">
            <a:avLst/>
          </a:prstGeom>
          <a:noFill/>
        </p:spPr>
        <p:txBody>
          <a:bodyPr wrap="none" rtlCol="0">
            <a:spAutoFit/>
          </a:bodyPr>
          <a:lstStyle/>
          <a:p>
            <a:r>
              <a:rPr lang="en-AU" b="1" dirty="0">
                <a:solidFill>
                  <a:schemeClr val="tx2"/>
                </a:solidFill>
              </a:rPr>
              <a:t>Tooling &amp; </a:t>
            </a:r>
            <a:br>
              <a:rPr lang="en-AU" b="1" dirty="0">
                <a:solidFill>
                  <a:schemeClr val="tx2"/>
                </a:solidFill>
              </a:rPr>
            </a:br>
            <a:r>
              <a:rPr lang="en-AU" b="1" dirty="0">
                <a:solidFill>
                  <a:schemeClr val="tx2"/>
                </a:solidFill>
              </a:rPr>
              <a:t>Know-How</a:t>
            </a:r>
          </a:p>
        </p:txBody>
      </p:sp>
      <p:sp>
        <p:nvSpPr>
          <p:cNvPr id="30" name="TextBox 29">
            <a:extLst>
              <a:ext uri="{FF2B5EF4-FFF2-40B4-BE49-F238E27FC236}">
                <a16:creationId xmlns:a16="http://schemas.microsoft.com/office/drawing/2014/main" id="{BEC4DB77-65C2-4F25-83DD-42966C5578D9}"/>
              </a:ext>
            </a:extLst>
          </p:cNvPr>
          <p:cNvSpPr txBox="1"/>
          <p:nvPr/>
        </p:nvSpPr>
        <p:spPr>
          <a:xfrm>
            <a:off x="2938463" y="4303659"/>
            <a:ext cx="3375313" cy="923330"/>
          </a:xfrm>
          <a:prstGeom prst="rect">
            <a:avLst/>
          </a:prstGeom>
          <a:noFill/>
        </p:spPr>
        <p:txBody>
          <a:bodyPr wrap="square" rtlCol="0">
            <a:spAutoFit/>
          </a:bodyPr>
          <a:lstStyle/>
          <a:p>
            <a:pPr marL="342900" indent="-342900">
              <a:buFont typeface="+mj-lt"/>
              <a:buAutoNum type="arabicPeriod"/>
            </a:pPr>
            <a:r>
              <a:rPr lang="en-AU" b="1" dirty="0">
                <a:solidFill>
                  <a:schemeClr val="accent6">
                    <a:lumMod val="75000"/>
                  </a:schemeClr>
                </a:solidFill>
              </a:rPr>
              <a:t>Energy(-intensive) exports</a:t>
            </a:r>
          </a:p>
          <a:p>
            <a:pPr marL="342900" indent="-342900">
              <a:buFont typeface="+mj-lt"/>
              <a:buAutoNum type="arabicPeriod"/>
            </a:pPr>
            <a:r>
              <a:rPr lang="en-AU" b="1" dirty="0">
                <a:solidFill>
                  <a:schemeClr val="accent6">
                    <a:lumMod val="75000"/>
                  </a:schemeClr>
                </a:solidFill>
              </a:rPr>
              <a:t>Policy Laboratory results</a:t>
            </a:r>
          </a:p>
          <a:p>
            <a:pPr marL="342900" indent="-342900">
              <a:buFont typeface="+mj-lt"/>
              <a:buAutoNum type="arabicPeriod"/>
            </a:pPr>
            <a:r>
              <a:rPr lang="en-AU" b="1" dirty="0">
                <a:solidFill>
                  <a:schemeClr val="accent6">
                    <a:lumMod val="75000"/>
                  </a:schemeClr>
                </a:solidFill>
              </a:rPr>
              <a:t>Negative emissions</a:t>
            </a:r>
          </a:p>
        </p:txBody>
      </p:sp>
    </p:spTree>
    <p:extLst>
      <p:ext uri="{BB962C8B-B14F-4D97-AF65-F5344CB8AC3E}">
        <p14:creationId xmlns:p14="http://schemas.microsoft.com/office/powerpoint/2010/main" val="19999633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23CA3E-F52F-495A-A5B1-CB0F3C431F01}"/>
              </a:ext>
            </a:extLst>
          </p:cNvPr>
          <p:cNvPicPr>
            <a:picLocks noChangeAspect="1"/>
          </p:cNvPicPr>
          <p:nvPr/>
        </p:nvPicPr>
        <p:blipFill>
          <a:blip r:embed="rId2"/>
          <a:stretch>
            <a:fillRect/>
          </a:stretch>
        </p:blipFill>
        <p:spPr>
          <a:xfrm>
            <a:off x="331200" y="1060592"/>
            <a:ext cx="7920000" cy="4082908"/>
          </a:xfrm>
          <a:prstGeom prst="rect">
            <a:avLst/>
          </a:prstGeom>
        </p:spPr>
      </p:pic>
      <p:sp>
        <p:nvSpPr>
          <p:cNvPr id="3" name="Title 1">
            <a:extLst>
              <a:ext uri="{FF2B5EF4-FFF2-40B4-BE49-F238E27FC236}">
                <a16:creationId xmlns:a16="http://schemas.microsoft.com/office/drawing/2014/main" id="{93F0E51D-08E2-4CC4-9F8F-F4268414EA31}"/>
              </a:ext>
            </a:extLst>
          </p:cNvPr>
          <p:cNvSpPr txBox="1">
            <a:spLocks/>
          </p:cNvSpPr>
          <p:nvPr/>
        </p:nvSpPr>
        <p:spPr>
          <a:xfrm>
            <a:off x="250897" y="82109"/>
            <a:ext cx="7453103" cy="69497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3800" b="1" spc="-100" dirty="0">
                <a:solidFill>
                  <a:srgbClr val="444444"/>
                </a:solidFill>
                <a:latin typeface="Avenir Roman" panose="02000503020000020003" pitchFamily="2" charset="0"/>
              </a:rPr>
              <a:t>Similarity: </a:t>
            </a:r>
            <a:r>
              <a:rPr lang="en-AU" sz="2800" b="1" spc="-100" dirty="0">
                <a:solidFill>
                  <a:srgbClr val="444444"/>
                </a:solidFill>
                <a:latin typeface="Avenir Roman" panose="02000503020000020003" pitchFamily="2" charset="0"/>
              </a:rPr>
              <a:t>Installed renewables per capita</a:t>
            </a:r>
            <a:r>
              <a:rPr lang="en-AU" sz="1600" dirty="0"/>
              <a:t>: </a:t>
            </a:r>
            <a:r>
              <a:rPr lang="en-AU" sz="2400" dirty="0"/>
              <a:t>Australia maybe overtaking Germany in next decade? </a:t>
            </a:r>
          </a:p>
        </p:txBody>
      </p:sp>
    </p:spTree>
    <p:extLst>
      <p:ext uri="{BB962C8B-B14F-4D97-AF65-F5344CB8AC3E}">
        <p14:creationId xmlns:p14="http://schemas.microsoft.com/office/powerpoint/2010/main" val="13237021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3FA024-B21E-4C52-95D4-7FA7ADD16737}"/>
              </a:ext>
            </a:extLst>
          </p:cNvPr>
          <p:cNvPicPr>
            <a:picLocks noChangeAspect="1"/>
          </p:cNvPicPr>
          <p:nvPr/>
        </p:nvPicPr>
        <p:blipFill>
          <a:blip r:embed="rId2"/>
          <a:stretch>
            <a:fillRect/>
          </a:stretch>
        </p:blipFill>
        <p:spPr>
          <a:xfrm>
            <a:off x="0" y="0"/>
            <a:ext cx="9144000" cy="4617757"/>
          </a:xfrm>
          <a:prstGeom prst="rect">
            <a:avLst/>
          </a:prstGeom>
        </p:spPr>
      </p:pic>
      <p:pic>
        <p:nvPicPr>
          <p:cNvPr id="4" name="Picture 3">
            <a:extLst>
              <a:ext uri="{FF2B5EF4-FFF2-40B4-BE49-F238E27FC236}">
                <a16:creationId xmlns:a16="http://schemas.microsoft.com/office/drawing/2014/main" id="{6CBDEC7B-112A-4CA9-8F52-09BF1D8AF643}"/>
              </a:ext>
            </a:extLst>
          </p:cNvPr>
          <p:cNvPicPr>
            <a:picLocks noChangeAspect="1"/>
          </p:cNvPicPr>
          <p:nvPr/>
        </p:nvPicPr>
        <p:blipFill>
          <a:blip r:embed="rId3"/>
          <a:stretch>
            <a:fillRect/>
          </a:stretch>
        </p:blipFill>
        <p:spPr>
          <a:xfrm>
            <a:off x="0" y="2691356"/>
            <a:ext cx="9144000" cy="2452144"/>
          </a:xfrm>
          <a:prstGeom prst="rect">
            <a:avLst/>
          </a:prstGeom>
        </p:spPr>
      </p:pic>
      <p:sp>
        <p:nvSpPr>
          <p:cNvPr id="6" name="Title 2">
            <a:extLst>
              <a:ext uri="{FF2B5EF4-FFF2-40B4-BE49-F238E27FC236}">
                <a16:creationId xmlns:a16="http://schemas.microsoft.com/office/drawing/2014/main" id="{853F3822-5036-4257-8F52-CEF0BF7BA09D}"/>
              </a:ext>
            </a:extLst>
          </p:cNvPr>
          <p:cNvSpPr txBox="1">
            <a:spLocks/>
          </p:cNvSpPr>
          <p:nvPr/>
        </p:nvSpPr>
        <p:spPr>
          <a:xfrm>
            <a:off x="1181686" y="498776"/>
            <a:ext cx="7034401" cy="773647"/>
          </a:xfrm>
          <a:prstGeom prst="rect">
            <a:avLst/>
          </a:prstGeom>
        </p:spPr>
        <p:txBody>
          <a:bodyPr anchor="t"/>
          <a:lstStyle>
            <a:lvl1pPr algn="l" defTabSz="457200" rtl="0" eaLnBrk="1" latinLnBrk="0" hangingPunct="1">
              <a:lnSpc>
                <a:spcPts val="4000"/>
              </a:lnSpc>
              <a:spcBef>
                <a:spcPct val="0"/>
              </a:spcBef>
              <a:buNone/>
              <a:defRPr sz="3800" b="1" i="0" kern="1200" spc="0" baseline="0">
                <a:solidFill>
                  <a:schemeClr val="bg1"/>
                </a:solidFill>
                <a:latin typeface="Avenir Roman" panose="02000503020000020003" pitchFamily="2" charset="0"/>
                <a:ea typeface="+mj-ea"/>
                <a:cs typeface="Avenir Roman" panose="02000503020000020003" pitchFamily="2" charset="0"/>
              </a:defRPr>
            </a:lvl1pPr>
          </a:lstStyle>
          <a:p>
            <a:pPr>
              <a:lnSpc>
                <a:spcPct val="100000"/>
              </a:lnSpc>
            </a:pPr>
            <a:r>
              <a:rPr lang="en-US" sz="2000" dirty="0">
                <a:solidFill>
                  <a:schemeClr val="accent5">
                    <a:lumMod val="40000"/>
                    <a:lumOff val="60000"/>
                  </a:schemeClr>
                </a:solidFill>
                <a:latin typeface="+mj-lt"/>
              </a:rPr>
              <a:t>Four models derive cost-optimal transition scenarios of Australia‘s electricity supply until 2050</a:t>
            </a:r>
            <a:endParaRPr lang="en-US" sz="2000" i="1" dirty="0">
              <a:solidFill>
                <a:schemeClr val="accent5">
                  <a:lumMod val="40000"/>
                  <a:lumOff val="60000"/>
                </a:schemeClr>
              </a:solidFill>
              <a:latin typeface="+mj-lt"/>
            </a:endParaRPr>
          </a:p>
        </p:txBody>
      </p:sp>
    </p:spTree>
    <p:extLst>
      <p:ext uri="{BB962C8B-B14F-4D97-AF65-F5344CB8AC3E}">
        <p14:creationId xmlns:p14="http://schemas.microsoft.com/office/powerpoint/2010/main" val="432983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0E42F4-FB14-431E-85CD-C40C0B98E940}"/>
              </a:ext>
            </a:extLst>
          </p:cNvPr>
          <p:cNvPicPr>
            <a:picLocks noChangeAspect="1"/>
          </p:cNvPicPr>
          <p:nvPr/>
        </p:nvPicPr>
        <p:blipFill>
          <a:blip r:embed="rId2"/>
          <a:stretch>
            <a:fillRect/>
          </a:stretch>
        </p:blipFill>
        <p:spPr>
          <a:xfrm>
            <a:off x="138883" y="289774"/>
            <a:ext cx="8081454" cy="4831187"/>
          </a:xfrm>
          <a:prstGeom prst="rect">
            <a:avLst/>
          </a:prstGeom>
        </p:spPr>
      </p:pic>
      <p:sp>
        <p:nvSpPr>
          <p:cNvPr id="3" name="TextBox 2">
            <a:extLst>
              <a:ext uri="{FF2B5EF4-FFF2-40B4-BE49-F238E27FC236}">
                <a16:creationId xmlns:a16="http://schemas.microsoft.com/office/drawing/2014/main" id="{3DEACB23-E5FD-4455-B1D7-2C6DFC866146}"/>
              </a:ext>
            </a:extLst>
          </p:cNvPr>
          <p:cNvSpPr txBox="1"/>
          <p:nvPr/>
        </p:nvSpPr>
        <p:spPr>
          <a:xfrm>
            <a:off x="8371268" y="4935751"/>
            <a:ext cx="633848" cy="207749"/>
          </a:xfrm>
          <a:prstGeom prst="rect">
            <a:avLst/>
          </a:prstGeom>
          <a:noFill/>
        </p:spPr>
        <p:txBody>
          <a:bodyPr wrap="square" rtlCol="0">
            <a:spAutoFit/>
          </a:bodyPr>
          <a:lstStyle/>
          <a:p>
            <a:pPr algn="r"/>
            <a:r>
              <a:rPr lang="en-US" sz="750" dirty="0">
                <a:solidFill>
                  <a:schemeClr val="bg2">
                    <a:lumMod val="50000"/>
                  </a:schemeClr>
                </a:solidFill>
                <a:latin typeface="+mj-lt"/>
              </a:rPr>
              <a:t>IPCC SR 1.5</a:t>
            </a:r>
          </a:p>
        </p:txBody>
      </p:sp>
      <p:sp>
        <p:nvSpPr>
          <p:cNvPr id="4" name="TextBox 3">
            <a:extLst>
              <a:ext uri="{FF2B5EF4-FFF2-40B4-BE49-F238E27FC236}">
                <a16:creationId xmlns:a16="http://schemas.microsoft.com/office/drawing/2014/main" id="{458E489B-185C-47BF-AB67-22BFF8E8C31E}"/>
              </a:ext>
            </a:extLst>
          </p:cNvPr>
          <p:cNvSpPr txBox="1"/>
          <p:nvPr/>
        </p:nvSpPr>
        <p:spPr>
          <a:xfrm>
            <a:off x="7986889" y="404041"/>
            <a:ext cx="1018227" cy="584775"/>
          </a:xfrm>
          <a:prstGeom prst="rect">
            <a:avLst/>
          </a:prstGeom>
          <a:noFill/>
        </p:spPr>
        <p:txBody>
          <a:bodyPr wrap="none" rtlCol="0">
            <a:spAutoFit/>
          </a:bodyPr>
          <a:lstStyle/>
          <a:p>
            <a:r>
              <a:rPr lang="en-AU" sz="3200" dirty="0"/>
              <a:t>2018</a:t>
            </a:r>
          </a:p>
        </p:txBody>
      </p:sp>
    </p:spTree>
    <p:extLst>
      <p:ext uri="{BB962C8B-B14F-4D97-AF65-F5344CB8AC3E}">
        <p14:creationId xmlns:p14="http://schemas.microsoft.com/office/powerpoint/2010/main" val="29473514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5EFE1B2-F670-0D4B-806D-D742342D1561}"/>
              </a:ext>
            </a:extLst>
          </p:cNvPr>
          <p:cNvGraphicFramePr>
            <a:graphicFrameLocks noGrp="1"/>
          </p:cNvGraphicFramePr>
          <p:nvPr>
            <p:extLst>
              <p:ext uri="{D42A27DB-BD31-4B8C-83A1-F6EECF244321}">
                <p14:modId xmlns:p14="http://schemas.microsoft.com/office/powerpoint/2010/main" val="1784218350"/>
              </p:ext>
            </p:extLst>
          </p:nvPr>
        </p:nvGraphicFramePr>
        <p:xfrm>
          <a:off x="1814" y="-43540"/>
          <a:ext cx="9142186" cy="5187041"/>
        </p:xfrm>
        <a:graphic>
          <a:graphicData uri="http://schemas.openxmlformats.org/drawingml/2006/table">
            <a:tbl>
              <a:tblPr firstRow="1" bandRow="1">
                <a:tableStyleId>{7DF18680-E054-41AD-8BC1-D1AEF772440D}</a:tableStyleId>
              </a:tblPr>
              <a:tblGrid>
                <a:gridCol w="1170185">
                  <a:extLst>
                    <a:ext uri="{9D8B030D-6E8A-4147-A177-3AD203B41FA5}">
                      <a16:colId xmlns:a16="http://schemas.microsoft.com/office/drawing/2014/main" val="821664666"/>
                    </a:ext>
                  </a:extLst>
                </a:gridCol>
                <a:gridCol w="1919544">
                  <a:extLst>
                    <a:ext uri="{9D8B030D-6E8A-4147-A177-3AD203B41FA5}">
                      <a16:colId xmlns:a16="http://schemas.microsoft.com/office/drawing/2014/main" val="3001805017"/>
                    </a:ext>
                  </a:extLst>
                </a:gridCol>
                <a:gridCol w="2209800">
                  <a:extLst>
                    <a:ext uri="{9D8B030D-6E8A-4147-A177-3AD203B41FA5}">
                      <a16:colId xmlns:a16="http://schemas.microsoft.com/office/drawing/2014/main" val="3677144284"/>
                    </a:ext>
                  </a:extLst>
                </a:gridCol>
                <a:gridCol w="1962991">
                  <a:extLst>
                    <a:ext uri="{9D8B030D-6E8A-4147-A177-3AD203B41FA5}">
                      <a16:colId xmlns:a16="http://schemas.microsoft.com/office/drawing/2014/main" val="1241920054"/>
                    </a:ext>
                  </a:extLst>
                </a:gridCol>
                <a:gridCol w="1879666">
                  <a:extLst>
                    <a:ext uri="{9D8B030D-6E8A-4147-A177-3AD203B41FA5}">
                      <a16:colId xmlns:a16="http://schemas.microsoft.com/office/drawing/2014/main" val="988525162"/>
                    </a:ext>
                  </a:extLst>
                </a:gridCol>
              </a:tblGrid>
              <a:tr h="715689">
                <a:tc>
                  <a:txBody>
                    <a:bodyPr/>
                    <a:lstStyle/>
                    <a:p>
                      <a:r>
                        <a:rPr lang="en-US" dirty="0"/>
                        <a:t>Model:</a:t>
                      </a:r>
                    </a:p>
                  </a:txBody>
                  <a:tcPr/>
                </a:tc>
                <a:tc>
                  <a:txBody>
                    <a:bodyPr/>
                    <a:lstStyle/>
                    <a:p>
                      <a:r>
                        <a:rPr lang="en-US" dirty="0"/>
                        <a:t>REMIND</a:t>
                      </a:r>
                      <a:endParaRPr lang="en-US" sz="1600" dirty="0"/>
                    </a:p>
                    <a:p>
                      <a:r>
                        <a:rPr lang="en-US" sz="1600" dirty="0"/>
                        <a:t>“global background”</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MUREIL</a:t>
                      </a:r>
                      <a:br>
                        <a:rPr lang="en-US" sz="1600" dirty="0"/>
                      </a:br>
                      <a:r>
                        <a:rPr lang="en-US" sz="1600" dirty="0"/>
                        <a:t>“our workhorse model”</a:t>
                      </a:r>
                    </a:p>
                  </a:txBody>
                  <a:tcPr/>
                </a:tc>
                <a:tc>
                  <a:txBody>
                    <a:bodyPr/>
                    <a:lstStyle/>
                    <a:p>
                      <a:r>
                        <a:rPr lang="en-US" dirty="0" err="1"/>
                        <a:t>Open</a:t>
                      </a:r>
                      <a:r>
                        <a:rPr lang="en-US" sz="1600" dirty="0" err="1"/>
                        <a:t>CEM</a:t>
                      </a:r>
                      <a:br>
                        <a:rPr lang="en-US" sz="1600" dirty="0"/>
                      </a:br>
                      <a:r>
                        <a:rPr kumimoji="0" lang="en-US" sz="1600" u="none" strike="noStrike" kern="1200" cap="none" spc="0" normalizeH="0" baseline="0" noProof="0" dirty="0">
                          <a:ln>
                            <a:noFill/>
                          </a:ln>
                          <a:effectLst/>
                          <a:uLnTx/>
                          <a:uFillTx/>
                        </a:rPr>
                        <a:t>“shooting star”</a:t>
                      </a:r>
                      <a:endParaRPr lang="en-US" sz="1600" dirty="0"/>
                    </a:p>
                  </a:txBody>
                  <a:tcPr/>
                </a:tc>
                <a:tc>
                  <a:txBody>
                    <a:bodyPr/>
                    <a:lstStyle/>
                    <a:p>
                      <a:r>
                        <a:rPr lang="en-US" dirty="0" err="1"/>
                        <a:t>REMix</a:t>
                      </a:r>
                      <a:r>
                        <a:rPr lang="en-US" dirty="0"/>
                        <a:t> (Australia)</a:t>
                      </a:r>
                      <a:br>
                        <a:rPr lang="en-US" dirty="0"/>
                      </a:br>
                      <a:r>
                        <a:rPr lang="en-US" sz="1600" dirty="0"/>
                        <a:t>“high detail”</a:t>
                      </a:r>
                    </a:p>
                  </a:txBody>
                  <a:tcPr/>
                </a:tc>
                <a:extLst>
                  <a:ext uri="{0D108BD9-81ED-4DB2-BD59-A6C34878D82A}">
                    <a16:rowId xmlns:a16="http://schemas.microsoft.com/office/drawing/2014/main" val="3272771893"/>
                  </a:ext>
                </a:extLst>
              </a:tr>
              <a:tr h="1165551">
                <a:tc>
                  <a:txBody>
                    <a:bodyPr/>
                    <a:lstStyle/>
                    <a:p>
                      <a:r>
                        <a:rPr lang="en-US" b="1" dirty="0"/>
                        <a:t>Type &amp;</a:t>
                      </a:r>
                      <a:br>
                        <a:rPr lang="en-US" b="1" dirty="0"/>
                      </a:br>
                      <a:r>
                        <a:rPr lang="en-US" b="1" dirty="0"/>
                        <a:t>scope</a:t>
                      </a:r>
                    </a:p>
                  </a:txBody>
                  <a:tcPr/>
                </a:tc>
                <a:tc>
                  <a:txBody>
                    <a:bodyPr/>
                    <a:lstStyle/>
                    <a:p>
                      <a:r>
                        <a:rPr lang="en-US" sz="1600" dirty="0"/>
                        <a:t>Global integrated assessment model (energy, economy, climate), 2015-2100</a:t>
                      </a:r>
                    </a:p>
                  </a:txBody>
                  <a:tcPr/>
                </a:tc>
                <a:tc>
                  <a:txBody>
                    <a:bodyPr/>
                    <a:lstStyle/>
                    <a:p>
                      <a:r>
                        <a:rPr lang="en-US" sz="1600" dirty="0"/>
                        <a:t>Capacity expansion model of Australian power system</a:t>
                      </a:r>
                      <a:br>
                        <a:rPr lang="en-US" sz="1600" dirty="0"/>
                      </a:br>
                      <a:r>
                        <a:rPr lang="en-US" sz="1600" dirty="0"/>
                        <a:t>(2020-2050)</a:t>
                      </a:r>
                    </a:p>
                  </a:txBody>
                  <a:tcPr/>
                </a:tc>
                <a:tc>
                  <a:txBody>
                    <a:bodyPr/>
                    <a:lstStyle/>
                    <a:p>
                      <a:r>
                        <a:rPr lang="en-US" sz="1600" dirty="0"/>
                        <a:t>Capacity expansion model of NEM</a:t>
                      </a:r>
                      <a:br>
                        <a:rPr lang="en-US" sz="1600" dirty="0"/>
                      </a:br>
                      <a:r>
                        <a:rPr lang="en-US" sz="1600" dirty="0"/>
                        <a:t>(2020-2050)</a:t>
                      </a:r>
                    </a:p>
                  </a:txBody>
                  <a:tcPr/>
                </a:tc>
                <a:tc>
                  <a:txBody>
                    <a:bodyPr/>
                    <a:lstStyle/>
                    <a:p>
                      <a:r>
                        <a:rPr lang="en-US" sz="1600" dirty="0"/>
                        <a:t>Snapshot: Capacity and dispatch model of Australian power system, 2050</a:t>
                      </a:r>
                    </a:p>
                  </a:txBody>
                  <a:tcPr/>
                </a:tc>
                <a:extLst>
                  <a:ext uri="{0D108BD9-81ED-4DB2-BD59-A6C34878D82A}">
                    <a16:rowId xmlns:a16="http://schemas.microsoft.com/office/drawing/2014/main" val="10001"/>
                  </a:ext>
                </a:extLst>
              </a:tr>
              <a:tr h="920171">
                <a:tc>
                  <a:txBody>
                    <a:bodyPr/>
                    <a:lstStyle/>
                    <a:p>
                      <a:r>
                        <a:rPr lang="en-AU" sz="1800" b="1" kern="1200" dirty="0">
                          <a:effectLst/>
                        </a:rPr>
                        <a:t>Temporal resolution</a:t>
                      </a:r>
                      <a:endParaRPr lang="en-US" b="1" dirty="0"/>
                    </a:p>
                  </a:txBody>
                  <a:tcPr/>
                </a:tc>
                <a:tc>
                  <a:txBody>
                    <a:bodyPr/>
                    <a:lstStyle/>
                    <a:p>
                      <a:r>
                        <a:rPr lang="en-US" sz="1600" dirty="0"/>
                        <a:t>5-year investment,</a:t>
                      </a:r>
                      <a:br>
                        <a:rPr lang="en-US" sz="1600" dirty="0"/>
                      </a:br>
                      <a:r>
                        <a:rPr lang="en-US" sz="1600" dirty="0"/>
                        <a:t>RLDCs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Hourly (represent. days),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5-year investment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Hourly, 5-year investment</a:t>
                      </a:r>
                    </a:p>
                  </a:txBody>
                  <a:tcPr/>
                </a:tc>
                <a:tc>
                  <a:txBody>
                    <a:bodyPr/>
                    <a:lstStyle/>
                    <a:p>
                      <a:r>
                        <a:rPr lang="en-US" sz="1600" dirty="0"/>
                        <a:t>Hourly</a:t>
                      </a:r>
                    </a:p>
                  </a:txBody>
                  <a:tcPr/>
                </a:tc>
                <a:extLst>
                  <a:ext uri="{0D108BD9-81ED-4DB2-BD59-A6C34878D82A}">
                    <a16:rowId xmlns:a16="http://schemas.microsoft.com/office/drawing/2014/main" val="1715925383"/>
                  </a:ext>
                </a:extLst>
              </a:tr>
              <a:tr h="1192815">
                <a:tc>
                  <a:txBody>
                    <a:bodyPr/>
                    <a:lstStyle/>
                    <a:p>
                      <a:r>
                        <a:rPr lang="en-AU" sz="1800" b="1" kern="1200" dirty="0">
                          <a:effectLst/>
                        </a:rPr>
                        <a:t>Spatial resolution</a:t>
                      </a:r>
                      <a:endParaRPr lang="en-US" b="1" dirty="0"/>
                    </a:p>
                  </a:txBody>
                  <a:tcPr/>
                </a:tc>
                <a:tc>
                  <a:txBody>
                    <a:bodyPr/>
                    <a:lstStyle/>
                    <a:p>
                      <a:r>
                        <a:rPr lang="en-US" sz="1600" dirty="0"/>
                        <a:t>13 world regions</a:t>
                      </a:r>
                    </a:p>
                  </a:txBody>
                  <a:tcPr/>
                </a:tc>
                <a:tc>
                  <a:txBody>
                    <a:bodyPr/>
                    <a:lstStyle/>
                    <a:p>
                      <a:r>
                        <a:rPr lang="en-US" sz="1600" dirty="0"/>
                        <a:t>- 23 demand regions</a:t>
                      </a:r>
                    </a:p>
                    <a:p>
                      <a:r>
                        <a:rPr lang="en-US" sz="1600" dirty="0"/>
                        <a:t>- 61 renewable locations incl. NT and </a:t>
                      </a:r>
                      <a:r>
                        <a:rPr lang="en-US" altLang="zh-CN" sz="1600" dirty="0"/>
                        <a:t>Pilbara</a:t>
                      </a:r>
                      <a:r>
                        <a:rPr lang="zh-CN" altLang="en-US" sz="1600" dirty="0"/>
                        <a:t> </a:t>
                      </a:r>
                      <a:r>
                        <a:rPr lang="en-US" altLang="zh-CN" sz="1600" dirty="0"/>
                        <a:t>in</a:t>
                      </a:r>
                      <a:r>
                        <a:rPr lang="zh-CN" altLang="en-US" sz="1600" dirty="0"/>
                        <a:t> </a:t>
                      </a:r>
                      <a:r>
                        <a:rPr lang="en-US" altLang="zh-CN" sz="1600" dirty="0"/>
                        <a:t>WA</a:t>
                      </a:r>
                      <a:endParaRPr lang="en-US" sz="1600" dirty="0"/>
                    </a:p>
                  </a:txBody>
                  <a:tcPr/>
                </a:tc>
                <a:tc>
                  <a:txBody>
                    <a:bodyPr/>
                    <a:lstStyle/>
                    <a:p>
                      <a:pPr marL="0" indent="0">
                        <a:buFontTx/>
                        <a:buNone/>
                      </a:pPr>
                      <a:r>
                        <a:rPr lang="en-US" sz="1600" dirty="0"/>
                        <a:t>-</a:t>
                      </a:r>
                      <a:r>
                        <a:rPr lang="zh-CN" altLang="en-US" sz="1600" dirty="0"/>
                        <a:t> </a:t>
                      </a:r>
                      <a:r>
                        <a:rPr lang="en-US" altLang="zh-CN" sz="1600" dirty="0"/>
                        <a:t>16</a:t>
                      </a:r>
                      <a:r>
                        <a:rPr lang="en-US" sz="1600" dirty="0"/>
                        <a:t> </a:t>
                      </a:r>
                      <a:r>
                        <a:rPr lang="en-US" altLang="zh-CN" sz="1600" dirty="0"/>
                        <a:t>AEMO</a:t>
                      </a:r>
                      <a:r>
                        <a:rPr lang="zh-CN" altLang="en-US" sz="1600" dirty="0"/>
                        <a:t> </a:t>
                      </a:r>
                      <a:r>
                        <a:rPr lang="en-US" altLang="zh-CN" sz="1600" dirty="0"/>
                        <a:t>NTNDP</a:t>
                      </a:r>
                      <a:r>
                        <a:rPr lang="zh-CN" altLang="en-US" sz="1600" dirty="0"/>
                        <a:t> </a:t>
                      </a:r>
                      <a:r>
                        <a:rPr lang="en-US" altLang="zh-CN" sz="1600" dirty="0"/>
                        <a:t>Zones</a:t>
                      </a:r>
                      <a:endParaRPr lang="en-US" sz="1600" dirty="0"/>
                    </a:p>
                    <a:p>
                      <a:pPr marL="0" indent="0">
                        <a:buFontTx/>
                        <a:buNone/>
                      </a:pPr>
                      <a:r>
                        <a:rPr lang="en-US" sz="1600" dirty="0"/>
                        <a:t>- 23 AEMO’s ISP renewable zones</a:t>
                      </a:r>
                    </a:p>
                  </a:txBody>
                  <a:tcPr/>
                </a:tc>
                <a:tc>
                  <a:txBody>
                    <a:bodyPr/>
                    <a:lstStyle/>
                    <a:p>
                      <a:r>
                        <a:rPr lang="en-US" sz="1600" dirty="0"/>
                        <a:t>27 demand regions</a:t>
                      </a:r>
                    </a:p>
                  </a:txBody>
                  <a:tcPr/>
                </a:tc>
                <a:extLst>
                  <a:ext uri="{0D108BD9-81ED-4DB2-BD59-A6C34878D82A}">
                    <a16:rowId xmlns:a16="http://schemas.microsoft.com/office/drawing/2014/main" val="2696867042"/>
                  </a:ext>
                </a:extLst>
              </a:tr>
              <a:tr h="1192815">
                <a:tc>
                  <a:txBody>
                    <a:bodyPr/>
                    <a:lstStyle/>
                    <a:p>
                      <a:r>
                        <a:rPr lang="en-AU" sz="1800" b="1" kern="1200" dirty="0">
                          <a:effectLst/>
                        </a:rPr>
                        <a:t>character-</a:t>
                      </a:r>
                      <a:r>
                        <a:rPr lang="en-AU" sz="1800" b="1" kern="1200" dirty="0" err="1">
                          <a:effectLst/>
                        </a:rPr>
                        <a:t>istics</a:t>
                      </a:r>
                      <a:r>
                        <a:rPr lang="en-AU" sz="1800" b="1" kern="1200" dirty="0">
                          <a:effectLst/>
                        </a:rPr>
                        <a:t> </a:t>
                      </a:r>
                      <a:endParaRPr lang="en-US" b="1" dirty="0"/>
                    </a:p>
                  </a:txBody>
                  <a:tcPr/>
                </a:tc>
                <a:tc>
                  <a:txBody>
                    <a:bodyPr/>
                    <a:lstStyle/>
                    <a:p>
                      <a:r>
                        <a:rPr lang="en-US" sz="1600" dirty="0"/>
                        <a:t>Global hydrogen demand,</a:t>
                      </a:r>
                      <a:r>
                        <a:rPr lang="en-US" sz="1600" baseline="0" dirty="0"/>
                        <a:t> </a:t>
                      </a:r>
                      <a:r>
                        <a:rPr lang="en-US" sz="1600" dirty="0"/>
                        <a:t>future global trade pattern</a:t>
                      </a:r>
                    </a:p>
                  </a:txBody>
                  <a:tcPr/>
                </a:tc>
                <a:tc>
                  <a:txBody>
                    <a:bodyPr/>
                    <a:lstStyle/>
                    <a:p>
                      <a:r>
                        <a:rPr lang="en-US" sz="1600" dirty="0"/>
                        <a:t>Modelling “Transition” with existing infrastructures;</a:t>
                      </a:r>
                    </a:p>
                    <a:p>
                      <a:r>
                        <a:rPr lang="en-US" sz="1600" dirty="0"/>
                        <a:t>HVDC export studies</a:t>
                      </a:r>
                      <a:r>
                        <a:rPr lang="zh-CN" altLang="en-US" sz="1600" dirty="0"/>
                        <a:t> </a:t>
                      </a:r>
                      <a:endParaRPr lang="en-US" sz="1600" dirty="0"/>
                    </a:p>
                  </a:txBody>
                  <a:tcPr/>
                </a:tc>
                <a:tc>
                  <a:txBody>
                    <a:bodyPr/>
                    <a:lstStyle/>
                    <a:p>
                      <a:r>
                        <a:rPr lang="de-DE" sz="1600" dirty="0"/>
                        <a:t>Open-</a:t>
                      </a:r>
                      <a:r>
                        <a:rPr lang="de-DE" sz="1600" dirty="0" err="1"/>
                        <a:t>source</a:t>
                      </a:r>
                      <a:r>
                        <a:rPr lang="de-DE" sz="1600" dirty="0"/>
                        <a:t> </a:t>
                      </a:r>
                      <a:r>
                        <a:rPr lang="de-DE" sz="1600" baseline="0" dirty="0" err="1"/>
                        <a:t>development</a:t>
                      </a:r>
                      <a:r>
                        <a:rPr lang="de-DE" sz="1600" baseline="0" dirty="0"/>
                        <a:t> in </a:t>
                      </a:r>
                      <a:r>
                        <a:rPr lang="de-DE" sz="1600" dirty="0"/>
                        <a:t>ARENA</a:t>
                      </a:r>
                      <a:r>
                        <a:rPr lang="de-DE" sz="1600" baseline="0" dirty="0"/>
                        <a:t> </a:t>
                      </a:r>
                      <a:r>
                        <a:rPr lang="de-DE" sz="1600" baseline="0" dirty="0" err="1"/>
                        <a:t>funded</a:t>
                      </a:r>
                      <a:r>
                        <a:rPr lang="de-DE" sz="1600" baseline="0" dirty="0"/>
                        <a:t> </a:t>
                      </a:r>
                      <a:r>
                        <a:rPr lang="de-DE" sz="1600" baseline="0" dirty="0" err="1"/>
                        <a:t>collaborations</a:t>
                      </a:r>
                      <a:endParaRPr lang="en-US" sz="1600" dirty="0"/>
                    </a:p>
                  </a:txBody>
                  <a:tcPr/>
                </a:tc>
                <a:tc>
                  <a:txBody>
                    <a:bodyPr/>
                    <a:lstStyle/>
                    <a:p>
                      <a:r>
                        <a:rPr lang="en-US" sz="1600" dirty="0"/>
                        <a:t>High technological detail including “sector coupling”</a:t>
                      </a:r>
                    </a:p>
                  </a:txBody>
                  <a:tcPr/>
                </a:tc>
                <a:extLst>
                  <a:ext uri="{0D108BD9-81ED-4DB2-BD59-A6C34878D82A}">
                    <a16:rowId xmlns:a16="http://schemas.microsoft.com/office/drawing/2014/main" val="2564650398"/>
                  </a:ext>
                </a:extLst>
              </a:tr>
            </a:tbl>
          </a:graphicData>
        </a:graphic>
      </p:graphicFrame>
    </p:spTree>
    <p:extLst>
      <p:ext uri="{BB962C8B-B14F-4D97-AF65-F5344CB8AC3E}">
        <p14:creationId xmlns:p14="http://schemas.microsoft.com/office/powerpoint/2010/main" val="29579582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40349" y="152119"/>
            <a:ext cx="6768969" cy="523220"/>
          </a:xfrm>
          <a:prstGeom prst="rect">
            <a:avLst/>
          </a:prstGeom>
          <a:noFill/>
        </p:spPr>
        <p:txBody>
          <a:bodyPr wrap="none" rtlCol="0">
            <a:spAutoFit/>
          </a:bodyPr>
          <a:lstStyle/>
          <a:p>
            <a:r>
              <a:rPr lang="en-US" altLang="zh-CN" sz="2800" b="1" spc="-100" dirty="0">
                <a:solidFill>
                  <a:srgbClr val="444444"/>
                </a:solidFill>
                <a:latin typeface="Avenir Roman" panose="02000503020000020003" pitchFamily="2" charset="0"/>
                <a:ea typeface="+mj-ea"/>
                <a:cs typeface="Avenir Roman" panose="02000503020000020003" pitchFamily="2" charset="0"/>
              </a:rPr>
              <a:t>Example:</a:t>
            </a:r>
            <a:r>
              <a:rPr lang="zh-CN" altLang="en-US" sz="2800" b="1" spc="-100" dirty="0">
                <a:solidFill>
                  <a:srgbClr val="444444"/>
                </a:solidFill>
                <a:latin typeface="Avenir Roman" panose="02000503020000020003" pitchFamily="2" charset="0"/>
                <a:ea typeface="+mj-ea"/>
                <a:cs typeface="Avenir Roman" panose="02000503020000020003" pitchFamily="2" charset="0"/>
              </a:rPr>
              <a:t> </a:t>
            </a:r>
            <a:r>
              <a:rPr lang="en-US" altLang="zh-CN" sz="2800" b="1" spc="-100" dirty="0">
                <a:solidFill>
                  <a:srgbClr val="444444"/>
                </a:solidFill>
                <a:latin typeface="Avenir Roman" panose="02000503020000020003" pitchFamily="2" charset="0"/>
                <a:ea typeface="+mj-ea"/>
                <a:cs typeface="Avenir Roman" panose="02000503020000020003" pitchFamily="2" charset="0"/>
              </a:rPr>
              <a:t>MUREIL</a:t>
            </a:r>
            <a:r>
              <a:rPr lang="zh-CN" altLang="en-US" sz="2800" b="1" spc="-100" dirty="0">
                <a:solidFill>
                  <a:srgbClr val="444444"/>
                </a:solidFill>
                <a:latin typeface="Avenir Roman" panose="02000503020000020003" pitchFamily="2" charset="0"/>
                <a:ea typeface="+mj-ea"/>
                <a:cs typeface="Avenir Roman" panose="02000503020000020003" pitchFamily="2" charset="0"/>
              </a:rPr>
              <a:t> </a:t>
            </a:r>
            <a:r>
              <a:rPr lang="en-AU" sz="2800" b="1" spc="-100" dirty="0">
                <a:solidFill>
                  <a:srgbClr val="444444"/>
                </a:solidFill>
                <a:latin typeface="Avenir Roman" panose="02000503020000020003" pitchFamily="2" charset="0"/>
                <a:ea typeface="+mj-ea"/>
                <a:cs typeface="Avenir Roman" panose="02000503020000020003" pitchFamily="2" charset="0"/>
              </a:rPr>
              <a:t>system modelling setup</a:t>
            </a:r>
          </a:p>
        </p:txBody>
      </p:sp>
      <p:sp>
        <p:nvSpPr>
          <p:cNvPr id="8" name="TextBox 7"/>
          <p:cNvSpPr txBox="1"/>
          <p:nvPr/>
        </p:nvSpPr>
        <p:spPr>
          <a:xfrm>
            <a:off x="6547871" y="1493524"/>
            <a:ext cx="2474460" cy="892552"/>
          </a:xfrm>
          <a:prstGeom prst="rect">
            <a:avLst/>
          </a:prstGeom>
          <a:noFill/>
        </p:spPr>
        <p:txBody>
          <a:bodyPr wrap="none" rtlCol="0">
            <a:spAutoFit/>
          </a:bodyPr>
          <a:lstStyle/>
          <a:p>
            <a:r>
              <a:rPr lang="en-AU" sz="1600" dirty="0"/>
              <a:t>Electrolysers-NEM coupled:</a:t>
            </a:r>
          </a:p>
          <a:p>
            <a:pPr marL="285750" indent="-285750">
              <a:buFont typeface="Arial"/>
              <a:buChar char="•"/>
            </a:pPr>
            <a:r>
              <a:rPr lang="en-AU" sz="1200" dirty="0"/>
              <a:t>21 NEM regions</a:t>
            </a:r>
          </a:p>
          <a:p>
            <a:pPr marL="285750" indent="-285750">
              <a:buFont typeface="Arial"/>
              <a:buChar char="•"/>
            </a:pPr>
            <a:r>
              <a:rPr lang="en-AU" sz="1200" dirty="0"/>
              <a:t>Central NT</a:t>
            </a:r>
          </a:p>
          <a:p>
            <a:pPr marL="285750" indent="-285750">
              <a:buFont typeface="Arial"/>
              <a:buChar char="•"/>
            </a:pPr>
            <a:r>
              <a:rPr lang="en-AU" sz="1200" dirty="0"/>
              <a:t>Pilbara in WA</a:t>
            </a:r>
          </a:p>
        </p:txBody>
      </p:sp>
      <p:sp>
        <p:nvSpPr>
          <p:cNvPr id="9" name="TextBox 8"/>
          <p:cNvSpPr txBox="1"/>
          <p:nvPr/>
        </p:nvSpPr>
        <p:spPr>
          <a:xfrm>
            <a:off x="6547871" y="2671208"/>
            <a:ext cx="2039982" cy="1138773"/>
          </a:xfrm>
          <a:prstGeom prst="rect">
            <a:avLst/>
          </a:prstGeom>
          <a:noFill/>
        </p:spPr>
        <p:txBody>
          <a:bodyPr wrap="none" rtlCol="0">
            <a:spAutoFit/>
          </a:bodyPr>
          <a:lstStyle/>
          <a:p>
            <a:r>
              <a:rPr lang="en-AU" sz="1600" dirty="0"/>
              <a:t>Renewables Location:</a:t>
            </a:r>
          </a:p>
          <a:p>
            <a:r>
              <a:rPr lang="en-AU" sz="1600" dirty="0"/>
              <a:t>(standalone/off-grid)</a:t>
            </a:r>
          </a:p>
          <a:p>
            <a:pPr marL="285750" indent="-285750">
              <a:buFont typeface="Arial"/>
              <a:buChar char="•"/>
            </a:pPr>
            <a:r>
              <a:rPr lang="en-AU" sz="1200" dirty="0"/>
              <a:t>43 NEM regions</a:t>
            </a:r>
          </a:p>
          <a:p>
            <a:pPr marL="285750" indent="-285750">
              <a:buFont typeface="Arial"/>
              <a:buChar char="•"/>
            </a:pPr>
            <a:r>
              <a:rPr lang="en-AU" sz="1200" dirty="0"/>
              <a:t>12 central NT regions</a:t>
            </a:r>
          </a:p>
          <a:p>
            <a:pPr marL="285750" indent="-285750">
              <a:buFont typeface="Arial"/>
              <a:buChar char="•"/>
            </a:pPr>
            <a:r>
              <a:rPr lang="en-AU" sz="1200" dirty="0"/>
              <a:t>6 WA regions</a:t>
            </a:r>
          </a:p>
        </p:txBody>
      </p:sp>
      <p:sp>
        <p:nvSpPr>
          <p:cNvPr id="10" name="TextBox 9"/>
          <p:cNvSpPr txBox="1"/>
          <p:nvPr/>
        </p:nvSpPr>
        <p:spPr>
          <a:xfrm>
            <a:off x="1418354" y="4583412"/>
            <a:ext cx="7522809" cy="369332"/>
          </a:xfrm>
          <a:prstGeom prst="rect">
            <a:avLst/>
          </a:prstGeom>
          <a:noFill/>
        </p:spPr>
        <p:txBody>
          <a:bodyPr wrap="square" rtlCol="0">
            <a:spAutoFit/>
          </a:bodyPr>
          <a:lstStyle/>
          <a:p>
            <a:r>
              <a:rPr lang="en-AU" dirty="0"/>
              <a:t>when? where? what? to build for generation, electrolysers and transmission</a:t>
            </a:r>
          </a:p>
        </p:txBody>
      </p:sp>
      <p:sp>
        <p:nvSpPr>
          <p:cNvPr id="13" name="TextBox 12"/>
          <p:cNvSpPr txBox="1"/>
          <p:nvPr/>
        </p:nvSpPr>
        <p:spPr>
          <a:xfrm>
            <a:off x="1416865" y="4287117"/>
            <a:ext cx="1638527" cy="369332"/>
          </a:xfrm>
          <a:prstGeom prst="rect">
            <a:avLst/>
          </a:prstGeom>
          <a:noFill/>
        </p:spPr>
        <p:txBody>
          <a:bodyPr wrap="none" rtlCol="0">
            <a:spAutoFit/>
          </a:bodyPr>
          <a:lstStyle/>
          <a:p>
            <a:r>
              <a:rPr lang="en-AU" dirty="0"/>
              <a:t>Infrastructures:</a:t>
            </a:r>
          </a:p>
        </p:txBody>
      </p:sp>
      <p:pic>
        <p:nvPicPr>
          <p:cNvPr id="3" name="Picture 2">
            <a:extLst>
              <a:ext uri="{FF2B5EF4-FFF2-40B4-BE49-F238E27FC236}">
                <a16:creationId xmlns:a16="http://schemas.microsoft.com/office/drawing/2014/main" id="{450F7417-A651-004F-9B51-329FCFD53F5F}"/>
              </a:ext>
            </a:extLst>
          </p:cNvPr>
          <p:cNvPicPr>
            <a:picLocks noChangeAspect="1"/>
          </p:cNvPicPr>
          <p:nvPr/>
        </p:nvPicPr>
        <p:blipFill>
          <a:blip r:embed="rId3"/>
          <a:stretch>
            <a:fillRect/>
          </a:stretch>
        </p:blipFill>
        <p:spPr>
          <a:xfrm>
            <a:off x="697832" y="685053"/>
            <a:ext cx="5850039" cy="3402045"/>
          </a:xfrm>
          <a:prstGeom prst="rect">
            <a:avLst/>
          </a:prstGeom>
        </p:spPr>
      </p:pic>
    </p:spTree>
    <p:extLst>
      <p:ext uri="{BB962C8B-B14F-4D97-AF65-F5344CB8AC3E}">
        <p14:creationId xmlns:p14="http://schemas.microsoft.com/office/powerpoint/2010/main" val="412718018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2671" y="133751"/>
            <a:ext cx="5781492" cy="5386090"/>
          </a:xfrm>
          <a:prstGeom prst="rect">
            <a:avLst/>
          </a:prstGeom>
        </p:spPr>
        <p:txBody>
          <a:bodyPr wrap="square">
            <a:spAutoFit/>
          </a:bodyPr>
          <a:lstStyle/>
          <a:p>
            <a:pPr marL="285750" indent="-285750">
              <a:buFont typeface="Arial"/>
              <a:buChar char="•"/>
            </a:pPr>
            <a:r>
              <a:rPr lang="en-US" sz="1400" b="1" dirty="0"/>
              <a:t>Least-cost</a:t>
            </a:r>
            <a:r>
              <a:rPr lang="en-US" sz="1400" dirty="0"/>
              <a:t> co-optimisation of generation, transmission and green hydrogen systems</a:t>
            </a:r>
          </a:p>
          <a:p>
            <a:endParaRPr lang="en-US" sz="1400" dirty="0"/>
          </a:p>
          <a:p>
            <a:pPr marL="285750" indent="-285750">
              <a:buFont typeface="Arial"/>
              <a:buChar char="•"/>
            </a:pPr>
            <a:r>
              <a:rPr lang="en-US" sz="1400" dirty="0"/>
              <a:t>Focusing on “Transition” from the current NEM</a:t>
            </a:r>
            <a:r>
              <a:rPr lang="zh-CN" altLang="en-US" sz="1400" dirty="0"/>
              <a:t> </a:t>
            </a:r>
            <a:r>
              <a:rPr lang="en-US" altLang="zh-CN" sz="1400" dirty="0"/>
              <a:t>with</a:t>
            </a:r>
            <a:r>
              <a:rPr lang="zh-CN" altLang="en-US" sz="1400" dirty="0"/>
              <a:t> </a:t>
            </a:r>
            <a:r>
              <a:rPr lang="en-US" altLang="zh-CN" sz="1400" dirty="0"/>
              <a:t>existing</a:t>
            </a:r>
            <a:r>
              <a:rPr lang="zh-CN" altLang="en-US" sz="1400" dirty="0"/>
              <a:t> </a:t>
            </a:r>
            <a:r>
              <a:rPr lang="en-US" altLang="zh-CN" sz="1400" dirty="0"/>
              <a:t>generation</a:t>
            </a:r>
            <a:r>
              <a:rPr lang="zh-CN" altLang="en-US" sz="1400" dirty="0"/>
              <a:t> </a:t>
            </a:r>
            <a:r>
              <a:rPr lang="en-US" altLang="zh-CN" sz="1400" dirty="0"/>
              <a:t>fleets</a:t>
            </a:r>
            <a:r>
              <a:rPr lang="zh-CN" altLang="en-US" sz="1400" dirty="0"/>
              <a:t> </a:t>
            </a:r>
            <a:r>
              <a:rPr lang="en-US" altLang="zh-CN" sz="1400" dirty="0"/>
              <a:t>and</a:t>
            </a:r>
            <a:r>
              <a:rPr lang="zh-CN" altLang="en-US" sz="1400" dirty="0"/>
              <a:t> </a:t>
            </a:r>
            <a:r>
              <a:rPr lang="en-US" altLang="zh-CN" sz="1400" dirty="0"/>
              <a:t>their</a:t>
            </a:r>
            <a:r>
              <a:rPr lang="zh-CN" altLang="en-US" sz="1400" dirty="0"/>
              <a:t> </a:t>
            </a:r>
            <a:r>
              <a:rPr lang="en-US" altLang="zh-CN" sz="1400" dirty="0"/>
              <a:t>retirement,</a:t>
            </a:r>
            <a:r>
              <a:rPr lang="zh-CN" altLang="en-US" sz="1400" dirty="0"/>
              <a:t> </a:t>
            </a:r>
            <a:r>
              <a:rPr lang="en-US" altLang="zh-CN" sz="1400" dirty="0"/>
              <a:t>etc.</a:t>
            </a:r>
            <a:endParaRPr lang="en-US" sz="1400" dirty="0">
              <a:solidFill>
                <a:srgbClr val="FF0000"/>
              </a:solidFill>
            </a:endParaRPr>
          </a:p>
          <a:p>
            <a:pPr marL="285750" indent="-285750">
              <a:buFont typeface="Arial"/>
              <a:buChar char="•"/>
            </a:pPr>
            <a:endParaRPr lang="en-US" sz="1400" dirty="0">
              <a:solidFill>
                <a:srgbClr val="FF0000"/>
              </a:solidFill>
            </a:endParaRPr>
          </a:p>
          <a:p>
            <a:pPr marL="285750" indent="-285750">
              <a:buFont typeface="Arial"/>
              <a:buChar char="•"/>
            </a:pPr>
            <a:r>
              <a:rPr lang="en-US" sz="1400" dirty="0"/>
              <a:t>Hydrogen production assumptions closed aligned with ACIL Allen’s</a:t>
            </a:r>
            <a:r>
              <a:rPr lang="zh-CN" altLang="en-US" sz="1400" dirty="0"/>
              <a:t> </a:t>
            </a:r>
            <a:r>
              <a:rPr lang="en-US" altLang="zh-CN" sz="1400" dirty="0"/>
              <a:t>export</a:t>
            </a:r>
            <a:r>
              <a:rPr lang="zh-CN" altLang="en-US" sz="1400" dirty="0"/>
              <a:t> </a:t>
            </a:r>
            <a:r>
              <a:rPr lang="en-US" altLang="zh-CN" sz="1400" dirty="0"/>
              <a:t>scenarios</a:t>
            </a:r>
            <a:endParaRPr lang="en-US" sz="1400" dirty="0"/>
          </a:p>
          <a:p>
            <a:pPr marL="285750" indent="-285750">
              <a:buFont typeface="Arial"/>
              <a:buChar char="•"/>
            </a:pPr>
            <a:endParaRPr lang="en-US" sz="1400" dirty="0"/>
          </a:p>
          <a:p>
            <a:pPr marL="285750" indent="-285750">
              <a:buFont typeface="Arial"/>
              <a:buChar char="•"/>
            </a:pPr>
            <a:r>
              <a:rPr lang="en-US" sz="1400" dirty="0"/>
              <a:t>Water constraint</a:t>
            </a:r>
            <a:r>
              <a:rPr lang="zh-CN" altLang="en-US" sz="1400" dirty="0"/>
              <a:t> </a:t>
            </a:r>
            <a:r>
              <a:rPr lang="en-US" altLang="zh-CN" sz="1400" dirty="0"/>
              <a:t>for</a:t>
            </a:r>
            <a:r>
              <a:rPr lang="zh-CN" altLang="en-US" sz="1400" dirty="0"/>
              <a:t> </a:t>
            </a:r>
            <a:r>
              <a:rPr lang="en-US" altLang="zh-CN" sz="1400" dirty="0"/>
              <a:t>hydrogen</a:t>
            </a:r>
            <a:r>
              <a:rPr lang="zh-CN" altLang="en-US" sz="1400" dirty="0"/>
              <a:t> </a:t>
            </a:r>
            <a:r>
              <a:rPr lang="en-US" altLang="zh-CN" sz="1400" dirty="0"/>
              <a:t>production</a:t>
            </a:r>
            <a:r>
              <a:rPr lang="en-US" sz="1400" dirty="0"/>
              <a:t> – desalination </a:t>
            </a:r>
          </a:p>
          <a:p>
            <a:endParaRPr lang="en-US" sz="1400" dirty="0"/>
          </a:p>
          <a:p>
            <a:pPr marL="285750" indent="-285750">
              <a:buFont typeface="Arial"/>
              <a:buChar char="•"/>
            </a:pPr>
            <a:r>
              <a:rPr lang="en-US" sz="1400" dirty="0"/>
              <a:t>21-node transmission system with hourly demand data</a:t>
            </a:r>
          </a:p>
          <a:p>
            <a:pPr marL="285750" indent="-285750">
              <a:buFont typeface="Arial"/>
              <a:buChar char="•"/>
            </a:pPr>
            <a:endParaRPr lang="en-US" sz="1400" dirty="0"/>
          </a:p>
          <a:p>
            <a:pPr marL="285750" indent="-285750">
              <a:buFont typeface="Arial"/>
              <a:buChar char="•"/>
            </a:pPr>
            <a:r>
              <a:rPr lang="en-US" altLang="zh-CN" sz="1400" dirty="0"/>
              <a:t>20</a:t>
            </a:r>
            <a:r>
              <a:rPr lang="en-US" sz="1400" dirty="0"/>
              <a:t>% sync constraints for frequency control in each NEM state; no sync constraints for CNT and WA; </a:t>
            </a:r>
            <a:r>
              <a:rPr lang="en-US" altLang="zh-CN" sz="1400" dirty="0"/>
              <a:t>Ramping</a:t>
            </a:r>
            <a:r>
              <a:rPr lang="zh-CN" altLang="en-US" sz="1400" dirty="0"/>
              <a:t> </a:t>
            </a:r>
            <a:r>
              <a:rPr lang="en-US" altLang="zh-CN" sz="1400" dirty="0"/>
              <a:t>and</a:t>
            </a:r>
            <a:r>
              <a:rPr lang="zh-CN" altLang="en-US" sz="1400" dirty="0"/>
              <a:t> </a:t>
            </a:r>
            <a:r>
              <a:rPr lang="en-US" altLang="zh-CN" sz="1400" dirty="0"/>
              <a:t>linearized</a:t>
            </a:r>
            <a:r>
              <a:rPr lang="zh-CN" altLang="en-US" sz="1400" dirty="0"/>
              <a:t> </a:t>
            </a:r>
            <a:r>
              <a:rPr lang="en-US" altLang="zh-CN" sz="1400" dirty="0"/>
              <a:t>Unit</a:t>
            </a:r>
            <a:r>
              <a:rPr lang="zh-CN" altLang="en-US" sz="1400" dirty="0"/>
              <a:t> </a:t>
            </a:r>
            <a:r>
              <a:rPr lang="en-US" altLang="zh-CN" sz="1400" dirty="0"/>
              <a:t>Commitment,</a:t>
            </a:r>
            <a:r>
              <a:rPr lang="zh-CN" altLang="en-US" sz="1400" dirty="0"/>
              <a:t> </a:t>
            </a:r>
            <a:r>
              <a:rPr lang="en-US" altLang="zh-CN" sz="1400" dirty="0"/>
              <a:t>etc.</a:t>
            </a:r>
            <a:endParaRPr lang="en-US" sz="1400" dirty="0"/>
          </a:p>
          <a:p>
            <a:pPr marL="285750" indent="-285750">
              <a:buFont typeface="Arial"/>
              <a:buChar char="•"/>
            </a:pPr>
            <a:r>
              <a:rPr lang="en-US" sz="1400" dirty="0"/>
              <a:t>Tech cost: </a:t>
            </a:r>
            <a:r>
              <a:rPr lang="en-US" altLang="zh-CN" sz="1400" dirty="0"/>
              <a:t>CSIRO</a:t>
            </a:r>
            <a:r>
              <a:rPr lang="en-US" sz="1400" dirty="0"/>
              <a:t> </a:t>
            </a:r>
            <a:r>
              <a:rPr lang="en-US" altLang="zh-CN" sz="1400" dirty="0" err="1"/>
              <a:t>GenCost</a:t>
            </a:r>
            <a:r>
              <a:rPr lang="en-US" sz="1400" dirty="0"/>
              <a:t> 2018 Report – rapid declining cost of technologies, especially solar PV, e.g. for 2050, </a:t>
            </a:r>
            <a:r>
              <a:rPr lang="en-US" sz="1400" b="1" dirty="0">
                <a:solidFill>
                  <a:srgbClr val="FF0000"/>
                </a:solidFill>
              </a:rPr>
              <a:t>$</a:t>
            </a:r>
            <a:r>
              <a:rPr lang="en-US" altLang="zh-CN" sz="1400" b="1" dirty="0">
                <a:solidFill>
                  <a:srgbClr val="FF0000"/>
                </a:solidFill>
              </a:rPr>
              <a:t>580</a:t>
            </a:r>
            <a:r>
              <a:rPr lang="en-US" sz="1400" b="1" dirty="0">
                <a:solidFill>
                  <a:srgbClr val="FF0000"/>
                </a:solidFill>
              </a:rPr>
              <a:t>/kW Solar</a:t>
            </a:r>
            <a:r>
              <a:rPr lang="en-US" sz="1400" dirty="0"/>
              <a:t>, </a:t>
            </a:r>
            <a:r>
              <a:rPr lang="en-US" sz="1400" b="1" dirty="0">
                <a:solidFill>
                  <a:srgbClr val="FF0000"/>
                </a:solidFill>
              </a:rPr>
              <a:t>$1</a:t>
            </a:r>
            <a:r>
              <a:rPr lang="en-US" altLang="zh-CN" sz="1400" b="1" dirty="0">
                <a:solidFill>
                  <a:srgbClr val="FF0000"/>
                </a:solidFill>
              </a:rPr>
              <a:t>15</a:t>
            </a:r>
            <a:r>
              <a:rPr lang="en-US" sz="1400" b="1" dirty="0">
                <a:solidFill>
                  <a:srgbClr val="FF0000"/>
                </a:solidFill>
              </a:rPr>
              <a:t>0/kW PHES</a:t>
            </a:r>
            <a:r>
              <a:rPr lang="en-US" sz="1400" dirty="0"/>
              <a:t>, $3</a:t>
            </a:r>
            <a:r>
              <a:rPr lang="en-US" altLang="zh-CN" sz="1400" dirty="0"/>
              <a:t>7</a:t>
            </a:r>
            <a:r>
              <a:rPr lang="en-US" sz="1400" dirty="0"/>
              <a:t>00/KW CSP, $</a:t>
            </a:r>
            <a:r>
              <a:rPr lang="en-US" altLang="zh-CN" sz="1400" dirty="0"/>
              <a:t>1750</a:t>
            </a:r>
            <a:r>
              <a:rPr lang="en-US" sz="1400" dirty="0"/>
              <a:t>/kW Wind, </a:t>
            </a:r>
            <a:r>
              <a:rPr lang="en-US" altLang="zh-CN" sz="1400" dirty="0"/>
              <a:t>etc.</a:t>
            </a:r>
          </a:p>
          <a:p>
            <a:r>
              <a:rPr lang="en-US" sz="1200" i="1" dirty="0"/>
              <a:t>       </a:t>
            </a:r>
          </a:p>
          <a:p>
            <a:r>
              <a:rPr lang="en-US" sz="1200" i="1" dirty="0" err="1"/>
              <a:t>ReMix</a:t>
            </a:r>
            <a:r>
              <a:rPr lang="en-US" sz="1200" i="1" dirty="0"/>
              <a:t> uses cost assumptions from various European studies, e.g. Battery will be the least-cost storage option, etc. </a:t>
            </a:r>
          </a:p>
          <a:p>
            <a:pPr marL="285750" indent="-285750">
              <a:buFont typeface="Arial"/>
              <a:buChar char="•"/>
            </a:pPr>
            <a:endParaRPr lang="en-US" sz="1400" dirty="0"/>
          </a:p>
          <a:p>
            <a:pPr marL="285750" indent="-285750">
              <a:buFont typeface="Arial"/>
              <a:buChar char="•"/>
            </a:pPr>
            <a:endParaRPr lang="en-US" sz="1400" dirty="0"/>
          </a:p>
          <a:p>
            <a:pPr marL="285750" indent="-285750">
              <a:buFont typeface="Arial"/>
              <a:buChar char="•"/>
            </a:pPr>
            <a:endParaRPr lang="en-US" sz="1400" dirty="0"/>
          </a:p>
        </p:txBody>
      </p:sp>
      <p:pic>
        <p:nvPicPr>
          <p:cNvPr id="6" name="Picture 5"/>
          <p:cNvPicPr/>
          <p:nvPr/>
        </p:nvPicPr>
        <p:blipFill>
          <a:blip r:embed="rId3"/>
          <a:stretch>
            <a:fillRect/>
          </a:stretch>
        </p:blipFill>
        <p:spPr>
          <a:xfrm>
            <a:off x="6395603" y="671555"/>
            <a:ext cx="2507203" cy="3788821"/>
          </a:xfrm>
          <a:prstGeom prst="rect">
            <a:avLst/>
          </a:prstGeom>
        </p:spPr>
      </p:pic>
      <p:sp>
        <p:nvSpPr>
          <p:cNvPr id="7" name="TextBox 6"/>
          <p:cNvSpPr txBox="1"/>
          <p:nvPr/>
        </p:nvSpPr>
        <p:spPr>
          <a:xfrm>
            <a:off x="6135702" y="4562372"/>
            <a:ext cx="2767104" cy="461665"/>
          </a:xfrm>
          <a:prstGeom prst="rect">
            <a:avLst/>
          </a:prstGeom>
          <a:noFill/>
        </p:spPr>
        <p:txBody>
          <a:bodyPr wrap="none" rtlCol="0">
            <a:spAutoFit/>
          </a:bodyPr>
          <a:lstStyle/>
          <a:p>
            <a:r>
              <a:rPr lang="en-AU" sz="1200" i="1" dirty="0"/>
              <a:t>Transmission Model</a:t>
            </a:r>
            <a:r>
              <a:rPr lang="zh-CN" altLang="en-US" sz="1200" i="1" dirty="0"/>
              <a:t> </a:t>
            </a:r>
            <a:r>
              <a:rPr lang="en-US" altLang="zh-CN" sz="1200" i="1" dirty="0"/>
              <a:t>by</a:t>
            </a:r>
            <a:r>
              <a:rPr lang="zh-CN" altLang="en-US" sz="1200" i="1" dirty="0"/>
              <a:t> </a:t>
            </a:r>
            <a:r>
              <a:rPr lang="en-US" altLang="zh-CN" sz="1200" i="1" dirty="0"/>
              <a:t>ROAM</a:t>
            </a:r>
            <a:r>
              <a:rPr lang="zh-CN" altLang="en-US" sz="1200" i="1" dirty="0"/>
              <a:t> </a:t>
            </a:r>
            <a:r>
              <a:rPr lang="en-US" altLang="zh-CN" sz="1200" i="1" dirty="0"/>
              <a:t>Consulting</a:t>
            </a:r>
            <a:r>
              <a:rPr lang="zh-CN" altLang="en-US" sz="1200" i="1" dirty="0"/>
              <a:t> </a:t>
            </a:r>
            <a:endParaRPr lang="en-AU" altLang="zh-CN" sz="1200" i="1" dirty="0"/>
          </a:p>
          <a:p>
            <a:r>
              <a:rPr lang="en-US" altLang="zh-CN" sz="1200" i="1" dirty="0"/>
              <a:t>Commissioned</a:t>
            </a:r>
            <a:r>
              <a:rPr lang="zh-CN" altLang="en-US" sz="1200" i="1" dirty="0"/>
              <a:t> </a:t>
            </a:r>
            <a:r>
              <a:rPr lang="en-US" altLang="zh-CN" sz="1200" i="1" dirty="0"/>
              <a:t>by</a:t>
            </a:r>
            <a:r>
              <a:rPr lang="zh-CN" altLang="en-US" sz="1200" i="1" dirty="0"/>
              <a:t> </a:t>
            </a:r>
            <a:r>
              <a:rPr lang="en-US" altLang="zh-CN" sz="1200" i="1" dirty="0"/>
              <a:t>AEMC</a:t>
            </a:r>
            <a:r>
              <a:rPr lang="zh-CN" altLang="en-US" sz="1200" i="1" dirty="0"/>
              <a:t> </a:t>
            </a:r>
            <a:endParaRPr lang="en-AU" sz="1200" i="1" dirty="0"/>
          </a:p>
        </p:txBody>
      </p:sp>
      <p:sp>
        <p:nvSpPr>
          <p:cNvPr id="2" name="TextBox 1">
            <a:extLst>
              <a:ext uri="{FF2B5EF4-FFF2-40B4-BE49-F238E27FC236}">
                <a16:creationId xmlns:a16="http://schemas.microsoft.com/office/drawing/2014/main" id="{50033C61-EAF4-A245-8EA0-FA4E200DB07E}"/>
              </a:ext>
            </a:extLst>
          </p:cNvPr>
          <p:cNvSpPr txBox="1"/>
          <p:nvPr/>
        </p:nvSpPr>
        <p:spPr>
          <a:xfrm>
            <a:off x="6173156" y="61727"/>
            <a:ext cx="2845844" cy="369332"/>
          </a:xfrm>
          <a:prstGeom prst="rect">
            <a:avLst/>
          </a:prstGeom>
          <a:noFill/>
        </p:spPr>
        <p:txBody>
          <a:bodyPr wrap="none" rtlCol="0">
            <a:spAutoFit/>
          </a:bodyPr>
          <a:lstStyle/>
          <a:p>
            <a:r>
              <a:rPr lang="en-US" dirty="0"/>
              <a:t>MUREIL Transmission Model</a:t>
            </a:r>
          </a:p>
        </p:txBody>
      </p:sp>
    </p:spTree>
    <p:extLst>
      <p:ext uri="{BB962C8B-B14F-4D97-AF65-F5344CB8AC3E}">
        <p14:creationId xmlns:p14="http://schemas.microsoft.com/office/powerpoint/2010/main" val="360525270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t="92" b="79207"/>
          <a:stretch/>
        </p:blipFill>
        <p:spPr>
          <a:xfrm>
            <a:off x="0" y="1475907"/>
            <a:ext cx="8985601" cy="3667593"/>
          </a:xfrm>
          <a:prstGeom prst="rect">
            <a:avLst/>
          </a:prstGeom>
        </p:spPr>
      </p:pic>
      <p:sp>
        <p:nvSpPr>
          <p:cNvPr id="12" name="Title 2">
            <a:extLst>
              <a:ext uri="{FF2B5EF4-FFF2-40B4-BE49-F238E27FC236}">
                <a16:creationId xmlns:a16="http://schemas.microsoft.com/office/drawing/2014/main" id="{0D8BD15B-C308-4076-BA9B-7BED0D4A92FE}"/>
              </a:ext>
            </a:extLst>
          </p:cNvPr>
          <p:cNvSpPr txBox="1">
            <a:spLocks/>
          </p:cNvSpPr>
          <p:nvPr/>
        </p:nvSpPr>
        <p:spPr>
          <a:xfrm>
            <a:off x="245687" y="318777"/>
            <a:ext cx="1856714" cy="574024"/>
          </a:xfrm>
          <a:prstGeom prst="rect">
            <a:avLst/>
          </a:prstGeom>
        </p:spPr>
        <p:txBody>
          <a:bodyPr anchor="t"/>
          <a:lstStyle>
            <a:lvl1pPr algn="l" defTabSz="457200" rtl="0" eaLnBrk="1" latinLnBrk="0" hangingPunct="1">
              <a:lnSpc>
                <a:spcPts val="4000"/>
              </a:lnSpc>
              <a:spcBef>
                <a:spcPct val="0"/>
              </a:spcBef>
              <a:buNone/>
              <a:defRPr sz="3800" b="1" i="0" kern="1200" spc="0" baseline="0">
                <a:solidFill>
                  <a:schemeClr val="bg1"/>
                </a:solidFill>
                <a:latin typeface="Avenir Roman" panose="02000503020000020003" pitchFamily="2" charset="0"/>
                <a:ea typeface="+mj-ea"/>
                <a:cs typeface="Avenir Roman" panose="02000503020000020003" pitchFamily="2" charset="0"/>
              </a:defRPr>
            </a:lvl1pPr>
          </a:lstStyle>
          <a:p>
            <a:pPr>
              <a:lnSpc>
                <a:spcPct val="100000"/>
              </a:lnSpc>
            </a:pPr>
            <a:r>
              <a:rPr lang="en-US" sz="2800" dirty="0">
                <a:solidFill>
                  <a:srgbClr val="43A0AF"/>
                </a:solidFill>
                <a:latin typeface="+mj-lt"/>
              </a:rPr>
              <a:t>Scenario 1</a:t>
            </a:r>
            <a:endParaRPr lang="en-US" sz="2800" i="1" dirty="0">
              <a:solidFill>
                <a:srgbClr val="43A0AF"/>
              </a:solidFill>
              <a:latin typeface="+mj-lt"/>
            </a:endParaRPr>
          </a:p>
        </p:txBody>
      </p:sp>
      <p:sp>
        <p:nvSpPr>
          <p:cNvPr id="2" name="TextBox 1">
            <a:extLst>
              <a:ext uri="{FF2B5EF4-FFF2-40B4-BE49-F238E27FC236}">
                <a16:creationId xmlns:a16="http://schemas.microsoft.com/office/drawing/2014/main" id="{2C5D05AA-8320-DC49-A1B1-49CCE664A576}"/>
              </a:ext>
            </a:extLst>
          </p:cNvPr>
          <p:cNvSpPr txBox="1"/>
          <p:nvPr/>
        </p:nvSpPr>
        <p:spPr>
          <a:xfrm>
            <a:off x="7113850" y="452388"/>
            <a:ext cx="1784463" cy="646331"/>
          </a:xfrm>
          <a:prstGeom prst="rect">
            <a:avLst/>
          </a:prstGeom>
          <a:noFill/>
        </p:spPr>
        <p:txBody>
          <a:bodyPr wrap="none" rtlCol="0">
            <a:spAutoFit/>
          </a:bodyPr>
          <a:lstStyle/>
          <a:p>
            <a:r>
              <a:rPr lang="en-US" altLang="zh-CN" sz="3600" dirty="0"/>
              <a:t>1</a:t>
            </a:r>
            <a:r>
              <a:rPr lang="zh-CN" altLang="en-US" sz="3600" dirty="0"/>
              <a:t> </a:t>
            </a:r>
            <a:r>
              <a:rPr lang="en-US" altLang="zh-CN" sz="3600" dirty="0"/>
              <a:t>X</a:t>
            </a:r>
            <a:r>
              <a:rPr lang="zh-CN" altLang="en-US" sz="3600" dirty="0"/>
              <a:t> </a:t>
            </a:r>
            <a:r>
              <a:rPr lang="en-US" altLang="zh-CN" sz="3600" dirty="0"/>
              <a:t>NEM</a:t>
            </a:r>
            <a:endParaRPr lang="en-US" sz="3600" dirty="0"/>
          </a:p>
        </p:txBody>
      </p:sp>
    </p:spTree>
    <p:extLst>
      <p:ext uri="{BB962C8B-B14F-4D97-AF65-F5344CB8AC3E}">
        <p14:creationId xmlns:p14="http://schemas.microsoft.com/office/powerpoint/2010/main" val="407886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t="92" b="93723"/>
          <a:stretch/>
        </p:blipFill>
        <p:spPr>
          <a:xfrm>
            <a:off x="-1" y="1475907"/>
            <a:ext cx="8985601" cy="1095843"/>
          </a:xfrm>
          <a:prstGeom prst="rect">
            <a:avLst/>
          </a:prstGeom>
        </p:spPr>
      </p:pic>
      <p:sp>
        <p:nvSpPr>
          <p:cNvPr id="12" name="Title 2">
            <a:extLst>
              <a:ext uri="{FF2B5EF4-FFF2-40B4-BE49-F238E27FC236}">
                <a16:creationId xmlns:a16="http://schemas.microsoft.com/office/drawing/2014/main" id="{0D8BD15B-C308-4076-BA9B-7BED0D4A92FE}"/>
              </a:ext>
            </a:extLst>
          </p:cNvPr>
          <p:cNvSpPr txBox="1">
            <a:spLocks/>
          </p:cNvSpPr>
          <p:nvPr/>
        </p:nvSpPr>
        <p:spPr>
          <a:xfrm>
            <a:off x="245687" y="318777"/>
            <a:ext cx="1856714" cy="574024"/>
          </a:xfrm>
          <a:prstGeom prst="rect">
            <a:avLst/>
          </a:prstGeom>
        </p:spPr>
        <p:txBody>
          <a:bodyPr anchor="t"/>
          <a:lstStyle>
            <a:lvl1pPr algn="l" defTabSz="457200" rtl="0" eaLnBrk="1" latinLnBrk="0" hangingPunct="1">
              <a:lnSpc>
                <a:spcPts val="4000"/>
              </a:lnSpc>
              <a:spcBef>
                <a:spcPct val="0"/>
              </a:spcBef>
              <a:buNone/>
              <a:defRPr sz="3800" b="1" i="0" kern="1200" spc="0" baseline="0">
                <a:solidFill>
                  <a:schemeClr val="bg1"/>
                </a:solidFill>
                <a:latin typeface="Avenir Roman" panose="02000503020000020003" pitchFamily="2" charset="0"/>
                <a:ea typeface="+mj-ea"/>
                <a:cs typeface="Avenir Roman" panose="02000503020000020003" pitchFamily="2" charset="0"/>
              </a:defRPr>
            </a:lvl1pPr>
          </a:lstStyle>
          <a:p>
            <a:pPr>
              <a:lnSpc>
                <a:spcPct val="100000"/>
              </a:lnSpc>
            </a:pPr>
            <a:r>
              <a:rPr lang="en-US" sz="2800" dirty="0">
                <a:solidFill>
                  <a:srgbClr val="43A0AF"/>
                </a:solidFill>
                <a:latin typeface="+mj-lt"/>
              </a:rPr>
              <a:t>Scenario 2</a:t>
            </a:r>
            <a:endParaRPr lang="en-US" sz="2800" i="1" dirty="0">
              <a:solidFill>
                <a:srgbClr val="43A0AF"/>
              </a:solidFill>
              <a:latin typeface="+mj-lt"/>
            </a:endParaRPr>
          </a:p>
        </p:txBody>
      </p:sp>
      <p:pic>
        <p:nvPicPr>
          <p:cNvPr id="4" name="Picture 3">
            <a:extLst>
              <a:ext uri="{FF2B5EF4-FFF2-40B4-BE49-F238E27FC236}">
                <a16:creationId xmlns:a16="http://schemas.microsoft.com/office/drawing/2014/main" id="{900FFBCE-0F21-45E6-846F-13C8AAF37EE7}"/>
              </a:ext>
            </a:extLst>
          </p:cNvPr>
          <p:cNvPicPr>
            <a:picLocks noChangeAspect="1"/>
          </p:cNvPicPr>
          <p:nvPr/>
        </p:nvPicPr>
        <p:blipFill rotWithShape="1">
          <a:blip r:embed="rId3">
            <a:extLst>
              <a:ext uri="{28A0092B-C50C-407E-A947-70E740481C1C}">
                <a14:useLocalDpi xmlns:a14="http://schemas.microsoft.com/office/drawing/2010/main" val="0"/>
              </a:ext>
            </a:extLst>
          </a:blip>
          <a:srcRect t="20576" b="64901"/>
          <a:stretch/>
        </p:blipFill>
        <p:spPr>
          <a:xfrm>
            <a:off x="-1" y="2571103"/>
            <a:ext cx="8983238" cy="2572397"/>
          </a:xfrm>
          <a:prstGeom prst="rect">
            <a:avLst/>
          </a:prstGeom>
        </p:spPr>
      </p:pic>
      <p:sp>
        <p:nvSpPr>
          <p:cNvPr id="6" name="TextBox 5">
            <a:extLst>
              <a:ext uri="{FF2B5EF4-FFF2-40B4-BE49-F238E27FC236}">
                <a16:creationId xmlns:a16="http://schemas.microsoft.com/office/drawing/2014/main" id="{B3DA4A0B-1FF0-524D-84D3-BBEEBFF61910}"/>
              </a:ext>
            </a:extLst>
          </p:cNvPr>
          <p:cNvSpPr txBox="1"/>
          <p:nvPr/>
        </p:nvSpPr>
        <p:spPr>
          <a:xfrm>
            <a:off x="7007975" y="452388"/>
            <a:ext cx="2135521" cy="646331"/>
          </a:xfrm>
          <a:prstGeom prst="rect">
            <a:avLst/>
          </a:prstGeom>
          <a:noFill/>
        </p:spPr>
        <p:txBody>
          <a:bodyPr wrap="none" rtlCol="0">
            <a:spAutoFit/>
          </a:bodyPr>
          <a:lstStyle/>
          <a:p>
            <a:r>
              <a:rPr lang="en-US" altLang="zh-CN" sz="3600" dirty="0"/>
              <a:t>1.7</a:t>
            </a:r>
            <a:r>
              <a:rPr lang="zh-CN" altLang="en-US" sz="3600" dirty="0"/>
              <a:t> </a:t>
            </a:r>
            <a:r>
              <a:rPr lang="en-US" altLang="zh-CN" sz="3600" dirty="0"/>
              <a:t>X</a:t>
            </a:r>
            <a:r>
              <a:rPr lang="zh-CN" altLang="en-US" sz="3600" dirty="0"/>
              <a:t> </a:t>
            </a:r>
            <a:r>
              <a:rPr lang="en-US" altLang="zh-CN" sz="3600" dirty="0"/>
              <a:t>NEM</a:t>
            </a:r>
            <a:endParaRPr lang="en-US" sz="3600" dirty="0"/>
          </a:p>
        </p:txBody>
      </p:sp>
    </p:spTree>
    <p:extLst>
      <p:ext uri="{BB962C8B-B14F-4D97-AF65-F5344CB8AC3E}">
        <p14:creationId xmlns:p14="http://schemas.microsoft.com/office/powerpoint/2010/main" val="3057152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t="92" b="93723"/>
          <a:stretch/>
        </p:blipFill>
        <p:spPr>
          <a:xfrm>
            <a:off x="-1" y="1475907"/>
            <a:ext cx="8985601" cy="1095843"/>
          </a:xfrm>
          <a:prstGeom prst="rect">
            <a:avLst/>
          </a:prstGeom>
        </p:spPr>
      </p:pic>
      <p:sp>
        <p:nvSpPr>
          <p:cNvPr id="12" name="Title 2">
            <a:extLst>
              <a:ext uri="{FF2B5EF4-FFF2-40B4-BE49-F238E27FC236}">
                <a16:creationId xmlns:a16="http://schemas.microsoft.com/office/drawing/2014/main" id="{0D8BD15B-C308-4076-BA9B-7BED0D4A92FE}"/>
              </a:ext>
            </a:extLst>
          </p:cNvPr>
          <p:cNvSpPr txBox="1">
            <a:spLocks/>
          </p:cNvSpPr>
          <p:nvPr/>
        </p:nvSpPr>
        <p:spPr>
          <a:xfrm>
            <a:off x="245687" y="318777"/>
            <a:ext cx="1856714" cy="574024"/>
          </a:xfrm>
          <a:prstGeom prst="rect">
            <a:avLst/>
          </a:prstGeom>
        </p:spPr>
        <p:txBody>
          <a:bodyPr anchor="t"/>
          <a:lstStyle>
            <a:lvl1pPr algn="l" defTabSz="457200" rtl="0" eaLnBrk="1" latinLnBrk="0" hangingPunct="1">
              <a:lnSpc>
                <a:spcPts val="4000"/>
              </a:lnSpc>
              <a:spcBef>
                <a:spcPct val="0"/>
              </a:spcBef>
              <a:buNone/>
              <a:defRPr sz="3800" b="1" i="0" kern="1200" spc="0" baseline="0">
                <a:solidFill>
                  <a:schemeClr val="bg1"/>
                </a:solidFill>
                <a:latin typeface="Avenir Roman" panose="02000503020000020003" pitchFamily="2" charset="0"/>
                <a:ea typeface="+mj-ea"/>
                <a:cs typeface="Avenir Roman" panose="02000503020000020003" pitchFamily="2" charset="0"/>
              </a:defRPr>
            </a:lvl1pPr>
          </a:lstStyle>
          <a:p>
            <a:pPr>
              <a:lnSpc>
                <a:spcPct val="100000"/>
              </a:lnSpc>
            </a:pPr>
            <a:r>
              <a:rPr lang="en-US" sz="2800" dirty="0">
                <a:solidFill>
                  <a:srgbClr val="43A0AF"/>
                </a:solidFill>
                <a:latin typeface="+mj-lt"/>
              </a:rPr>
              <a:t>Scenario 3</a:t>
            </a:r>
            <a:endParaRPr lang="en-US" sz="2800" i="1" dirty="0">
              <a:solidFill>
                <a:srgbClr val="43A0AF"/>
              </a:solidFill>
              <a:latin typeface="+mj-lt"/>
            </a:endParaRPr>
          </a:p>
        </p:txBody>
      </p:sp>
      <p:pic>
        <p:nvPicPr>
          <p:cNvPr id="4" name="Picture 3">
            <a:extLst>
              <a:ext uri="{FF2B5EF4-FFF2-40B4-BE49-F238E27FC236}">
                <a16:creationId xmlns:a16="http://schemas.microsoft.com/office/drawing/2014/main" id="{B9B82A2F-A439-4221-B2BC-5EB19F17F3B1}"/>
              </a:ext>
            </a:extLst>
          </p:cNvPr>
          <p:cNvPicPr>
            <a:picLocks noChangeAspect="1"/>
          </p:cNvPicPr>
          <p:nvPr/>
        </p:nvPicPr>
        <p:blipFill rotWithShape="1">
          <a:blip r:embed="rId3">
            <a:extLst>
              <a:ext uri="{28A0092B-C50C-407E-A947-70E740481C1C}">
                <a14:useLocalDpi xmlns:a14="http://schemas.microsoft.com/office/drawing/2010/main" val="0"/>
              </a:ext>
            </a:extLst>
          </a:blip>
          <a:srcRect t="34773" b="50400"/>
          <a:stretch/>
        </p:blipFill>
        <p:spPr>
          <a:xfrm>
            <a:off x="1386" y="2571750"/>
            <a:ext cx="8984214" cy="2626650"/>
          </a:xfrm>
          <a:prstGeom prst="rect">
            <a:avLst/>
          </a:prstGeom>
        </p:spPr>
      </p:pic>
      <p:sp>
        <p:nvSpPr>
          <p:cNvPr id="6" name="TextBox 5">
            <a:extLst>
              <a:ext uri="{FF2B5EF4-FFF2-40B4-BE49-F238E27FC236}">
                <a16:creationId xmlns:a16="http://schemas.microsoft.com/office/drawing/2014/main" id="{ED7E37FD-7DED-A847-A793-0553EE22F50B}"/>
              </a:ext>
            </a:extLst>
          </p:cNvPr>
          <p:cNvSpPr txBox="1"/>
          <p:nvPr/>
        </p:nvSpPr>
        <p:spPr>
          <a:xfrm>
            <a:off x="7017600" y="452388"/>
            <a:ext cx="2135521" cy="646331"/>
          </a:xfrm>
          <a:prstGeom prst="rect">
            <a:avLst/>
          </a:prstGeom>
          <a:noFill/>
        </p:spPr>
        <p:txBody>
          <a:bodyPr wrap="none" rtlCol="0">
            <a:spAutoFit/>
          </a:bodyPr>
          <a:lstStyle/>
          <a:p>
            <a:r>
              <a:rPr lang="en-US" altLang="zh-CN" sz="3600" dirty="0"/>
              <a:t>1.7</a:t>
            </a:r>
            <a:r>
              <a:rPr lang="zh-CN" altLang="en-US" sz="3600" dirty="0"/>
              <a:t> </a:t>
            </a:r>
            <a:r>
              <a:rPr lang="en-US" altLang="zh-CN" sz="3600" dirty="0"/>
              <a:t>X</a:t>
            </a:r>
            <a:r>
              <a:rPr lang="zh-CN" altLang="en-US" sz="3600" dirty="0"/>
              <a:t> </a:t>
            </a:r>
            <a:r>
              <a:rPr lang="en-US" altLang="zh-CN" sz="3600" dirty="0"/>
              <a:t>NEM</a:t>
            </a:r>
            <a:endParaRPr lang="en-US" sz="3600" dirty="0"/>
          </a:p>
        </p:txBody>
      </p:sp>
    </p:spTree>
    <p:extLst>
      <p:ext uri="{BB962C8B-B14F-4D97-AF65-F5344CB8AC3E}">
        <p14:creationId xmlns:p14="http://schemas.microsoft.com/office/powerpoint/2010/main" val="3996045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t="92" b="93723"/>
          <a:stretch/>
        </p:blipFill>
        <p:spPr>
          <a:xfrm>
            <a:off x="-1" y="1475907"/>
            <a:ext cx="8985601" cy="1095843"/>
          </a:xfrm>
          <a:prstGeom prst="rect">
            <a:avLst/>
          </a:prstGeom>
        </p:spPr>
      </p:pic>
      <p:sp>
        <p:nvSpPr>
          <p:cNvPr id="12" name="Title 2">
            <a:extLst>
              <a:ext uri="{FF2B5EF4-FFF2-40B4-BE49-F238E27FC236}">
                <a16:creationId xmlns:a16="http://schemas.microsoft.com/office/drawing/2014/main" id="{0D8BD15B-C308-4076-BA9B-7BED0D4A92FE}"/>
              </a:ext>
            </a:extLst>
          </p:cNvPr>
          <p:cNvSpPr txBox="1">
            <a:spLocks/>
          </p:cNvSpPr>
          <p:nvPr/>
        </p:nvSpPr>
        <p:spPr>
          <a:xfrm>
            <a:off x="245687" y="318777"/>
            <a:ext cx="1856714" cy="574024"/>
          </a:xfrm>
          <a:prstGeom prst="rect">
            <a:avLst/>
          </a:prstGeom>
        </p:spPr>
        <p:txBody>
          <a:bodyPr anchor="t"/>
          <a:lstStyle>
            <a:lvl1pPr algn="l" defTabSz="457200" rtl="0" eaLnBrk="1" latinLnBrk="0" hangingPunct="1">
              <a:lnSpc>
                <a:spcPts val="4000"/>
              </a:lnSpc>
              <a:spcBef>
                <a:spcPct val="0"/>
              </a:spcBef>
              <a:buNone/>
              <a:defRPr sz="3800" b="1" i="0" kern="1200" spc="0" baseline="0">
                <a:solidFill>
                  <a:schemeClr val="bg1"/>
                </a:solidFill>
                <a:latin typeface="Avenir Roman" panose="02000503020000020003" pitchFamily="2" charset="0"/>
                <a:ea typeface="+mj-ea"/>
                <a:cs typeface="Avenir Roman" panose="02000503020000020003" pitchFamily="2" charset="0"/>
              </a:defRPr>
            </a:lvl1pPr>
          </a:lstStyle>
          <a:p>
            <a:pPr>
              <a:lnSpc>
                <a:spcPct val="100000"/>
              </a:lnSpc>
            </a:pPr>
            <a:r>
              <a:rPr lang="en-US" sz="2800" dirty="0">
                <a:solidFill>
                  <a:srgbClr val="43A0AF"/>
                </a:solidFill>
                <a:latin typeface="+mj-lt"/>
              </a:rPr>
              <a:t>Scenario 4</a:t>
            </a:r>
            <a:endParaRPr lang="en-US" sz="2800" i="1" dirty="0">
              <a:solidFill>
                <a:srgbClr val="43A0AF"/>
              </a:solidFill>
              <a:latin typeface="+mj-lt"/>
            </a:endParaRPr>
          </a:p>
        </p:txBody>
      </p:sp>
      <p:pic>
        <p:nvPicPr>
          <p:cNvPr id="4" name="Picture 3">
            <a:extLst>
              <a:ext uri="{FF2B5EF4-FFF2-40B4-BE49-F238E27FC236}">
                <a16:creationId xmlns:a16="http://schemas.microsoft.com/office/drawing/2014/main" id="{067DB72C-DBB9-422F-B6A2-2FD8A2F81FBB}"/>
              </a:ext>
            </a:extLst>
          </p:cNvPr>
          <p:cNvPicPr>
            <a:picLocks noChangeAspect="1"/>
          </p:cNvPicPr>
          <p:nvPr/>
        </p:nvPicPr>
        <p:blipFill rotWithShape="1">
          <a:blip r:embed="rId3">
            <a:extLst>
              <a:ext uri="{28A0092B-C50C-407E-A947-70E740481C1C}">
                <a14:useLocalDpi xmlns:a14="http://schemas.microsoft.com/office/drawing/2010/main" val="0"/>
              </a:ext>
            </a:extLst>
          </a:blip>
          <a:srcRect t="63959" b="22108"/>
          <a:stretch/>
        </p:blipFill>
        <p:spPr>
          <a:xfrm>
            <a:off x="2362" y="2571750"/>
            <a:ext cx="8983238" cy="2467903"/>
          </a:xfrm>
          <a:prstGeom prst="rect">
            <a:avLst/>
          </a:prstGeom>
        </p:spPr>
      </p:pic>
      <p:sp>
        <p:nvSpPr>
          <p:cNvPr id="6" name="TextBox 5">
            <a:extLst>
              <a:ext uri="{FF2B5EF4-FFF2-40B4-BE49-F238E27FC236}">
                <a16:creationId xmlns:a16="http://schemas.microsoft.com/office/drawing/2014/main" id="{7E7E9C6E-964C-5D40-B598-28D84FB3CCC3}"/>
              </a:ext>
            </a:extLst>
          </p:cNvPr>
          <p:cNvSpPr txBox="1"/>
          <p:nvPr/>
        </p:nvSpPr>
        <p:spPr>
          <a:xfrm>
            <a:off x="7354482" y="452388"/>
            <a:ext cx="1784463" cy="646331"/>
          </a:xfrm>
          <a:prstGeom prst="rect">
            <a:avLst/>
          </a:prstGeom>
          <a:noFill/>
        </p:spPr>
        <p:txBody>
          <a:bodyPr wrap="none" rtlCol="0">
            <a:spAutoFit/>
          </a:bodyPr>
          <a:lstStyle/>
          <a:p>
            <a:r>
              <a:rPr lang="en-US" altLang="zh-CN" sz="3600" dirty="0"/>
              <a:t>3</a:t>
            </a:r>
            <a:r>
              <a:rPr lang="zh-CN" altLang="en-US" sz="3600" dirty="0"/>
              <a:t> </a:t>
            </a:r>
            <a:r>
              <a:rPr lang="en-US" altLang="zh-CN" sz="3600" dirty="0"/>
              <a:t>X</a:t>
            </a:r>
            <a:r>
              <a:rPr lang="zh-CN" altLang="en-US" sz="3600" dirty="0"/>
              <a:t> </a:t>
            </a:r>
            <a:r>
              <a:rPr lang="en-US" altLang="zh-CN" sz="3600" dirty="0"/>
              <a:t>NEM</a:t>
            </a:r>
            <a:endParaRPr lang="en-US" sz="3600" dirty="0"/>
          </a:p>
        </p:txBody>
      </p:sp>
    </p:spTree>
    <p:extLst>
      <p:ext uri="{BB962C8B-B14F-4D97-AF65-F5344CB8AC3E}">
        <p14:creationId xmlns:p14="http://schemas.microsoft.com/office/powerpoint/2010/main" val="3561819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t="92" b="93723"/>
          <a:stretch/>
        </p:blipFill>
        <p:spPr>
          <a:xfrm>
            <a:off x="-1" y="1475907"/>
            <a:ext cx="8985601" cy="1095843"/>
          </a:xfrm>
          <a:prstGeom prst="rect">
            <a:avLst/>
          </a:prstGeom>
        </p:spPr>
      </p:pic>
      <p:sp>
        <p:nvSpPr>
          <p:cNvPr id="12" name="Title 2">
            <a:extLst>
              <a:ext uri="{FF2B5EF4-FFF2-40B4-BE49-F238E27FC236}">
                <a16:creationId xmlns:a16="http://schemas.microsoft.com/office/drawing/2014/main" id="{0D8BD15B-C308-4076-BA9B-7BED0D4A92FE}"/>
              </a:ext>
            </a:extLst>
          </p:cNvPr>
          <p:cNvSpPr txBox="1">
            <a:spLocks/>
          </p:cNvSpPr>
          <p:nvPr/>
        </p:nvSpPr>
        <p:spPr>
          <a:xfrm>
            <a:off x="245686" y="318777"/>
            <a:ext cx="3332714" cy="574024"/>
          </a:xfrm>
          <a:prstGeom prst="rect">
            <a:avLst/>
          </a:prstGeom>
        </p:spPr>
        <p:txBody>
          <a:bodyPr anchor="t"/>
          <a:lstStyle>
            <a:lvl1pPr algn="l" defTabSz="457200" rtl="0" eaLnBrk="1" latinLnBrk="0" hangingPunct="1">
              <a:lnSpc>
                <a:spcPts val="4000"/>
              </a:lnSpc>
              <a:spcBef>
                <a:spcPct val="0"/>
              </a:spcBef>
              <a:buNone/>
              <a:defRPr sz="3800" b="1" i="0" kern="1200" spc="0" baseline="0">
                <a:solidFill>
                  <a:schemeClr val="bg1"/>
                </a:solidFill>
                <a:latin typeface="Avenir Roman" panose="02000503020000020003" pitchFamily="2" charset="0"/>
                <a:ea typeface="+mj-ea"/>
                <a:cs typeface="Avenir Roman" panose="02000503020000020003" pitchFamily="2" charset="0"/>
              </a:defRPr>
            </a:lvl1pPr>
          </a:lstStyle>
          <a:p>
            <a:pPr>
              <a:lnSpc>
                <a:spcPct val="100000"/>
              </a:lnSpc>
            </a:pPr>
            <a:r>
              <a:rPr lang="en-US" sz="2800" dirty="0">
                <a:solidFill>
                  <a:srgbClr val="43A0AF"/>
                </a:solidFill>
                <a:latin typeface="+mj-lt"/>
              </a:rPr>
              <a:t>Scenario 3+export</a:t>
            </a:r>
            <a:endParaRPr lang="en-US" sz="2800" i="1" dirty="0">
              <a:solidFill>
                <a:srgbClr val="43A0AF"/>
              </a:solidFill>
              <a:latin typeface="+mj-lt"/>
            </a:endParaRPr>
          </a:p>
        </p:txBody>
      </p:sp>
      <p:pic>
        <p:nvPicPr>
          <p:cNvPr id="5" name="Picture 4">
            <a:extLst>
              <a:ext uri="{FF2B5EF4-FFF2-40B4-BE49-F238E27FC236}">
                <a16:creationId xmlns:a16="http://schemas.microsoft.com/office/drawing/2014/main" id="{F4855ADF-37E7-4D41-8FDC-9EB62B3024C8}"/>
              </a:ext>
            </a:extLst>
          </p:cNvPr>
          <p:cNvPicPr>
            <a:picLocks noChangeAspect="1"/>
          </p:cNvPicPr>
          <p:nvPr/>
        </p:nvPicPr>
        <p:blipFill rotWithShape="1">
          <a:blip r:embed="rId3">
            <a:extLst>
              <a:ext uri="{28A0092B-C50C-407E-A947-70E740481C1C}">
                <a14:useLocalDpi xmlns:a14="http://schemas.microsoft.com/office/drawing/2010/main" val="0"/>
              </a:ext>
            </a:extLst>
          </a:blip>
          <a:srcRect t="49751" b="36316"/>
          <a:stretch/>
        </p:blipFill>
        <p:spPr>
          <a:xfrm>
            <a:off x="2372" y="2571750"/>
            <a:ext cx="8983228" cy="2467901"/>
          </a:xfrm>
          <a:prstGeom prst="rect">
            <a:avLst/>
          </a:prstGeom>
        </p:spPr>
      </p:pic>
      <p:sp>
        <p:nvSpPr>
          <p:cNvPr id="7" name="TextBox 6">
            <a:extLst>
              <a:ext uri="{FF2B5EF4-FFF2-40B4-BE49-F238E27FC236}">
                <a16:creationId xmlns:a16="http://schemas.microsoft.com/office/drawing/2014/main" id="{E524B170-E06A-7B49-8217-922AF9C5012F}"/>
              </a:ext>
            </a:extLst>
          </p:cNvPr>
          <p:cNvSpPr txBox="1"/>
          <p:nvPr/>
        </p:nvSpPr>
        <p:spPr>
          <a:xfrm>
            <a:off x="7017600" y="452388"/>
            <a:ext cx="2135521" cy="646331"/>
          </a:xfrm>
          <a:prstGeom prst="rect">
            <a:avLst/>
          </a:prstGeom>
          <a:noFill/>
        </p:spPr>
        <p:txBody>
          <a:bodyPr wrap="none" rtlCol="0">
            <a:spAutoFit/>
          </a:bodyPr>
          <a:lstStyle/>
          <a:p>
            <a:r>
              <a:rPr lang="en-US" altLang="zh-CN" sz="3600" dirty="0"/>
              <a:t>2.5</a:t>
            </a:r>
            <a:r>
              <a:rPr lang="zh-CN" altLang="en-US" sz="3600" dirty="0"/>
              <a:t> </a:t>
            </a:r>
            <a:r>
              <a:rPr lang="en-US" altLang="zh-CN" sz="3600" dirty="0"/>
              <a:t>X</a:t>
            </a:r>
            <a:r>
              <a:rPr lang="zh-CN" altLang="en-US" sz="3600" dirty="0"/>
              <a:t> </a:t>
            </a:r>
            <a:r>
              <a:rPr lang="en-US" altLang="zh-CN" sz="3600" dirty="0"/>
              <a:t>NEM</a:t>
            </a:r>
            <a:endParaRPr lang="en-US" sz="3600" dirty="0"/>
          </a:p>
        </p:txBody>
      </p:sp>
    </p:spTree>
    <p:extLst>
      <p:ext uri="{BB962C8B-B14F-4D97-AF65-F5344CB8AC3E}">
        <p14:creationId xmlns:p14="http://schemas.microsoft.com/office/powerpoint/2010/main" val="2089488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t="92" b="93508"/>
          <a:stretch/>
        </p:blipFill>
        <p:spPr>
          <a:xfrm>
            <a:off x="-1" y="849507"/>
            <a:ext cx="8985601" cy="1133839"/>
          </a:xfrm>
          <a:prstGeom prst="rect">
            <a:avLst/>
          </a:prstGeom>
        </p:spPr>
      </p:pic>
      <p:pic>
        <p:nvPicPr>
          <p:cNvPr id="5" name="Picture 4">
            <a:extLst>
              <a:ext uri="{FF2B5EF4-FFF2-40B4-BE49-F238E27FC236}">
                <a16:creationId xmlns:a16="http://schemas.microsoft.com/office/drawing/2014/main" id="{73E71145-DA24-477F-9BCE-D3ED0FE681D9}"/>
              </a:ext>
            </a:extLst>
          </p:cNvPr>
          <p:cNvPicPr>
            <a:picLocks noChangeAspect="1"/>
          </p:cNvPicPr>
          <p:nvPr/>
        </p:nvPicPr>
        <p:blipFill rotWithShape="1">
          <a:blip r:embed="rId3">
            <a:extLst>
              <a:ext uri="{28A0092B-C50C-407E-A947-70E740481C1C}">
                <a14:useLocalDpi xmlns:a14="http://schemas.microsoft.com/office/drawing/2010/main" val="0"/>
              </a:ext>
            </a:extLst>
          </a:blip>
          <a:srcRect t="78177"/>
          <a:stretch/>
        </p:blipFill>
        <p:spPr>
          <a:xfrm>
            <a:off x="0" y="1983346"/>
            <a:ext cx="8985600" cy="3866560"/>
          </a:xfrm>
          <a:prstGeom prst="rect">
            <a:avLst/>
          </a:prstGeom>
        </p:spPr>
      </p:pic>
      <p:sp>
        <p:nvSpPr>
          <p:cNvPr id="6" name="Title 2">
            <a:extLst>
              <a:ext uri="{FF2B5EF4-FFF2-40B4-BE49-F238E27FC236}">
                <a16:creationId xmlns:a16="http://schemas.microsoft.com/office/drawing/2014/main" id="{E6BC818C-4DCD-4990-90AD-61E418D75E9D}"/>
              </a:ext>
            </a:extLst>
          </p:cNvPr>
          <p:cNvSpPr txBox="1">
            <a:spLocks/>
          </p:cNvSpPr>
          <p:nvPr/>
        </p:nvSpPr>
        <p:spPr>
          <a:xfrm>
            <a:off x="245686" y="318777"/>
            <a:ext cx="3332714" cy="574024"/>
          </a:xfrm>
          <a:prstGeom prst="rect">
            <a:avLst/>
          </a:prstGeom>
        </p:spPr>
        <p:txBody>
          <a:bodyPr anchor="t"/>
          <a:lstStyle>
            <a:lvl1pPr algn="l" defTabSz="457200" rtl="0" eaLnBrk="1" latinLnBrk="0" hangingPunct="1">
              <a:lnSpc>
                <a:spcPts val="4000"/>
              </a:lnSpc>
              <a:spcBef>
                <a:spcPct val="0"/>
              </a:spcBef>
              <a:buNone/>
              <a:defRPr sz="3800" b="1" i="0" kern="1200" spc="0" baseline="0">
                <a:solidFill>
                  <a:schemeClr val="bg1"/>
                </a:solidFill>
                <a:latin typeface="Avenir Roman" panose="02000503020000020003" pitchFamily="2" charset="0"/>
                <a:ea typeface="+mj-ea"/>
                <a:cs typeface="Avenir Roman" panose="02000503020000020003" pitchFamily="2" charset="0"/>
              </a:defRPr>
            </a:lvl1pPr>
          </a:lstStyle>
          <a:p>
            <a:pPr>
              <a:lnSpc>
                <a:spcPct val="100000"/>
              </a:lnSpc>
            </a:pPr>
            <a:r>
              <a:rPr lang="en-US" sz="2800" dirty="0">
                <a:solidFill>
                  <a:srgbClr val="43A0AF"/>
                </a:solidFill>
                <a:latin typeface="+mj-lt"/>
              </a:rPr>
              <a:t>Scenario 4+export</a:t>
            </a:r>
            <a:endParaRPr lang="en-US" sz="2800" i="1" dirty="0">
              <a:solidFill>
                <a:srgbClr val="43A0AF"/>
              </a:solidFill>
              <a:latin typeface="+mj-lt"/>
            </a:endParaRPr>
          </a:p>
        </p:txBody>
      </p:sp>
      <p:sp>
        <p:nvSpPr>
          <p:cNvPr id="8" name="TextBox 7">
            <a:extLst>
              <a:ext uri="{FF2B5EF4-FFF2-40B4-BE49-F238E27FC236}">
                <a16:creationId xmlns:a16="http://schemas.microsoft.com/office/drawing/2014/main" id="{6386F55F-986D-D54D-9F31-F43962EA279E}"/>
              </a:ext>
            </a:extLst>
          </p:cNvPr>
          <p:cNvSpPr txBox="1"/>
          <p:nvPr/>
        </p:nvSpPr>
        <p:spPr>
          <a:xfrm>
            <a:off x="7113850" y="452388"/>
            <a:ext cx="1784463" cy="646331"/>
          </a:xfrm>
          <a:prstGeom prst="rect">
            <a:avLst/>
          </a:prstGeom>
          <a:noFill/>
        </p:spPr>
        <p:txBody>
          <a:bodyPr wrap="none" rtlCol="0">
            <a:spAutoFit/>
          </a:bodyPr>
          <a:lstStyle/>
          <a:p>
            <a:r>
              <a:rPr lang="en-US" altLang="zh-CN" sz="3600" dirty="0"/>
              <a:t>5</a:t>
            </a:r>
            <a:r>
              <a:rPr lang="zh-CN" altLang="en-US" sz="3600" dirty="0"/>
              <a:t> </a:t>
            </a:r>
            <a:r>
              <a:rPr lang="en-US" altLang="zh-CN" sz="3600" dirty="0"/>
              <a:t>X</a:t>
            </a:r>
            <a:r>
              <a:rPr lang="zh-CN" altLang="en-US" sz="3600" dirty="0"/>
              <a:t> </a:t>
            </a:r>
            <a:r>
              <a:rPr lang="en-US" altLang="zh-CN" sz="3600" dirty="0"/>
              <a:t>NEM</a:t>
            </a:r>
            <a:endParaRPr lang="en-US" sz="3600" dirty="0"/>
          </a:p>
        </p:txBody>
      </p:sp>
    </p:spTree>
    <p:extLst>
      <p:ext uri="{BB962C8B-B14F-4D97-AF65-F5344CB8AC3E}">
        <p14:creationId xmlns:p14="http://schemas.microsoft.com/office/powerpoint/2010/main" val="345084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70000" y="170000"/>
                                    </p:animScale>
                                  </p:childTnLst>
                                </p:cTn>
                              </p:par>
                              <p:par>
                                <p:cTn id="7" presetID="42" presetClass="path" presetSubtype="0" accel="50000" decel="50000" fill="hold" nodeType="withEffect">
                                  <p:stCondLst>
                                    <p:cond delay="0"/>
                                  </p:stCondLst>
                                  <p:childTnLst>
                                    <p:animMotion origin="layout" path="M 5.55556E-7 4.07407E-6 L -0.22222 -0.1963 " pathEditMode="relative" rAng="0" ptsTypes="AA">
                                      <p:cBhvr>
                                        <p:cTn id="8" dur="2000" fill="hold"/>
                                        <p:tgtEl>
                                          <p:spTgt spid="5"/>
                                        </p:tgtEl>
                                        <p:attrNameLst>
                                          <p:attrName>ppt_x</p:attrName>
                                          <p:attrName>ppt_y</p:attrName>
                                        </p:attrNameLst>
                                      </p:cBhvr>
                                      <p:rCtr x="-11111" y="-98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794362" y="737230"/>
            <a:ext cx="3151238" cy="2829354"/>
          </a:xfrm>
        </p:spPr>
        <p:txBody>
          <a:bodyPr anchor="t"/>
          <a:lstStyle/>
          <a:p>
            <a:r>
              <a:rPr lang="en-US" sz="2400" b="0" i="1" dirty="0">
                <a:solidFill>
                  <a:schemeClr val="tx1"/>
                </a:solidFill>
                <a:latin typeface="+mj-lt"/>
              </a:rPr>
              <a:t>Our hydrogen export assumptions are in line with other studies</a:t>
            </a:r>
            <a:br>
              <a:rPr lang="en-US" sz="2400" b="0" i="1" dirty="0">
                <a:solidFill>
                  <a:schemeClr val="tx1"/>
                </a:solidFill>
                <a:latin typeface="+mj-lt"/>
              </a:rPr>
            </a:br>
            <a:br>
              <a:rPr lang="en-US" sz="2400" b="0" i="1" dirty="0">
                <a:solidFill>
                  <a:schemeClr val="tx1"/>
                </a:solidFill>
                <a:latin typeface="+mj-lt"/>
              </a:rPr>
            </a:br>
            <a:r>
              <a:rPr lang="en-US" sz="2400" b="0" i="1" dirty="0">
                <a:solidFill>
                  <a:schemeClr val="tx1"/>
                </a:solidFill>
                <a:latin typeface="+mj-lt"/>
              </a:rPr>
              <a:t>Approximately 300 </a:t>
            </a:r>
            <a:r>
              <a:rPr lang="en-US" sz="2400" b="0" i="1" dirty="0" err="1">
                <a:solidFill>
                  <a:schemeClr val="tx1"/>
                </a:solidFill>
                <a:latin typeface="+mj-lt"/>
              </a:rPr>
              <a:t>TWh</a:t>
            </a:r>
            <a:r>
              <a:rPr lang="en-US" sz="2400" b="0" i="1" dirty="0">
                <a:solidFill>
                  <a:schemeClr val="tx1"/>
                </a:solidFill>
                <a:latin typeface="+mj-lt"/>
              </a:rPr>
              <a:t> of hydrogen imports is what Germany envisages for its net-zero future by 2050. </a:t>
            </a:r>
          </a:p>
        </p:txBody>
      </p:sp>
      <p:grpSp>
        <p:nvGrpSpPr>
          <p:cNvPr id="6" name="Group 5"/>
          <p:cNvGrpSpPr/>
          <p:nvPr/>
        </p:nvGrpSpPr>
        <p:grpSpPr>
          <a:xfrm>
            <a:off x="4572000" y="23067"/>
            <a:ext cx="4572000" cy="5120433"/>
            <a:chOff x="139675" y="482032"/>
            <a:chExt cx="3521498" cy="3324068"/>
          </a:xfrm>
        </p:grpSpPr>
        <p:grpSp>
          <p:nvGrpSpPr>
            <p:cNvPr id="21" name="Group 20"/>
            <p:cNvGrpSpPr/>
            <p:nvPr/>
          </p:nvGrpSpPr>
          <p:grpSpPr>
            <a:xfrm>
              <a:off x="139675" y="482032"/>
              <a:ext cx="3521498" cy="3324068"/>
              <a:chOff x="141370" y="550604"/>
              <a:chExt cx="4140000" cy="3907891"/>
            </a:xfrm>
          </p:grpSpPr>
          <p:pic>
            <p:nvPicPr>
              <p:cNvPr id="22" name="Picture 21"/>
              <p:cNvPicPr>
                <a:picLocks/>
              </p:cNvPicPr>
              <p:nvPr/>
            </p:nvPicPr>
            <p:blipFill>
              <a:blip r:embed="rId3">
                <a:extLst>
                  <a:ext uri="{28A0092B-C50C-407E-A947-70E740481C1C}">
                    <a14:useLocalDpi xmlns:a14="http://schemas.microsoft.com/office/drawing/2010/main" val="0"/>
                  </a:ext>
                </a:extLst>
              </a:blip>
              <a:stretch>
                <a:fillRect/>
              </a:stretch>
            </p:blipFill>
            <p:spPr>
              <a:xfrm>
                <a:off x="141370" y="590981"/>
                <a:ext cx="4140000" cy="3867514"/>
              </a:xfrm>
              <a:prstGeom prst="rect">
                <a:avLst/>
              </a:prstGeom>
            </p:spPr>
          </p:pic>
          <p:pic>
            <p:nvPicPr>
              <p:cNvPr id="25" name="Picture 24"/>
              <p:cNvPicPr>
                <a:picLocks noChangeAspect="1"/>
              </p:cNvPicPr>
              <p:nvPr/>
            </p:nvPicPr>
            <p:blipFill>
              <a:blip r:embed="rId4"/>
              <a:stretch>
                <a:fillRect/>
              </a:stretch>
            </p:blipFill>
            <p:spPr>
              <a:xfrm>
                <a:off x="3309514" y="691728"/>
                <a:ext cx="701113" cy="400050"/>
              </a:xfrm>
              <a:prstGeom prst="rect">
                <a:avLst/>
              </a:prstGeom>
            </p:spPr>
          </p:pic>
          <p:sp>
            <p:nvSpPr>
              <p:cNvPr id="26" name="Rectangle 25"/>
              <p:cNvSpPr/>
              <p:nvPr/>
            </p:nvSpPr>
            <p:spPr>
              <a:xfrm>
                <a:off x="3243906" y="550604"/>
                <a:ext cx="995419" cy="958857"/>
              </a:xfrm>
              <a:prstGeom prst="rect">
                <a:avLst/>
              </a:prstGeom>
            </p:spPr>
            <p:txBody>
              <a:bodyPr wrap="none">
                <a:spAutoFit/>
              </a:bodyPr>
              <a:lstStyle/>
              <a:p>
                <a:r>
                  <a:rPr lang="en-US" sz="1400" b="1" dirty="0">
                    <a:solidFill>
                      <a:srgbClr val="E56F5F"/>
                    </a:solidFill>
                  </a:rPr>
                  <a:t>320 </a:t>
                </a:r>
                <a:r>
                  <a:rPr lang="en-US" sz="1400" b="1" dirty="0" err="1">
                    <a:solidFill>
                      <a:srgbClr val="E56F5F"/>
                    </a:solidFill>
                  </a:rPr>
                  <a:t>TWh</a:t>
                </a:r>
                <a:br>
                  <a:rPr lang="en-US" sz="1400" b="1" dirty="0">
                    <a:solidFill>
                      <a:srgbClr val="E56F5F"/>
                    </a:solidFill>
                  </a:rPr>
                </a:br>
                <a:r>
                  <a:rPr lang="en-US" sz="1100" dirty="0">
                    <a:solidFill>
                      <a:srgbClr val="E56F5F"/>
                    </a:solidFill>
                  </a:rPr>
                  <a:t>hydrogen</a:t>
                </a:r>
                <a:br>
                  <a:rPr lang="en-US" sz="1100" dirty="0">
                    <a:solidFill>
                      <a:srgbClr val="E56F5F"/>
                    </a:solidFill>
                  </a:rPr>
                </a:br>
                <a:r>
                  <a:rPr lang="en-US" sz="1100" dirty="0">
                    <a:solidFill>
                      <a:srgbClr val="E56F5F"/>
                    </a:solidFill>
                  </a:rPr>
                  <a:t>export</a:t>
                </a:r>
                <a:br>
                  <a:rPr lang="en-US" sz="1100" dirty="0">
                    <a:solidFill>
                      <a:srgbClr val="E56F5F"/>
                    </a:solidFill>
                  </a:rPr>
                </a:br>
                <a:r>
                  <a:rPr lang="en-US" sz="1100" dirty="0">
                    <a:solidFill>
                      <a:srgbClr val="E56F5F"/>
                    </a:solidFill>
                  </a:rPr>
                  <a:t>electricity</a:t>
                </a:r>
                <a:endParaRPr lang="de-DE" sz="1400" dirty="0">
                  <a:solidFill>
                    <a:srgbClr val="E56F5F"/>
                  </a:solidFill>
                </a:endParaRPr>
              </a:p>
            </p:txBody>
          </p:sp>
        </p:grpSp>
        <p:pic>
          <p:nvPicPr>
            <p:cNvPr id="5" name="Picture 4"/>
            <p:cNvPicPr>
              <a:picLocks noChangeAspect="1"/>
            </p:cNvPicPr>
            <p:nvPr/>
          </p:nvPicPr>
          <p:blipFill>
            <a:blip r:embed="rId5"/>
            <a:stretch>
              <a:fillRect/>
            </a:stretch>
          </p:blipFill>
          <p:spPr>
            <a:xfrm>
              <a:off x="3191932" y="3274482"/>
              <a:ext cx="433477" cy="531617"/>
            </a:xfrm>
            <a:prstGeom prst="rect">
              <a:avLst/>
            </a:prstGeom>
          </p:spPr>
        </p:pic>
        <p:pic>
          <p:nvPicPr>
            <p:cNvPr id="31" name="Picture 30"/>
            <p:cNvPicPr>
              <a:picLocks noChangeAspect="1"/>
            </p:cNvPicPr>
            <p:nvPr/>
          </p:nvPicPr>
          <p:blipFill>
            <a:blip r:embed="rId5"/>
            <a:stretch>
              <a:fillRect/>
            </a:stretch>
          </p:blipFill>
          <p:spPr>
            <a:xfrm>
              <a:off x="2713038" y="3686175"/>
              <a:ext cx="744694" cy="96111"/>
            </a:xfrm>
            <a:prstGeom prst="rect">
              <a:avLst/>
            </a:prstGeom>
          </p:spPr>
        </p:pic>
      </p:grpSp>
    </p:spTree>
    <p:extLst>
      <p:ext uri="{BB962C8B-B14F-4D97-AF65-F5344CB8AC3E}">
        <p14:creationId xmlns:p14="http://schemas.microsoft.com/office/powerpoint/2010/main" val="375322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79FA7A-A83F-4BD9-891F-BAE3BB647A25}"/>
              </a:ext>
            </a:extLst>
          </p:cNvPr>
          <p:cNvSpPr>
            <a:spLocks noGrp="1"/>
          </p:cNvSpPr>
          <p:nvPr>
            <p:ph idx="1"/>
          </p:nvPr>
        </p:nvSpPr>
        <p:spPr>
          <a:xfrm>
            <a:off x="595342" y="2034862"/>
            <a:ext cx="8087482" cy="1152659"/>
          </a:xfrm>
        </p:spPr>
        <p:txBody>
          <a:bodyPr/>
          <a:lstStyle/>
          <a:p>
            <a:pPr marL="0" indent="0">
              <a:buNone/>
            </a:pPr>
            <a:r>
              <a:rPr lang="en-US" dirty="0"/>
              <a:t>Is it optimal for Australia to reduce 28% in the electricity sector? </a:t>
            </a:r>
          </a:p>
          <a:p>
            <a:endParaRPr lang="en-US" dirty="0"/>
          </a:p>
          <a:p>
            <a:pPr marL="0" indent="0">
              <a:buNone/>
            </a:pPr>
            <a:r>
              <a:rPr lang="en-US" dirty="0"/>
              <a:t>(when reducing only 28% across all sectors…) </a:t>
            </a:r>
          </a:p>
          <a:p>
            <a:endParaRPr lang="en-AU" dirty="0"/>
          </a:p>
        </p:txBody>
      </p:sp>
    </p:spTree>
    <p:extLst>
      <p:ext uri="{BB962C8B-B14F-4D97-AF65-F5344CB8AC3E}">
        <p14:creationId xmlns:p14="http://schemas.microsoft.com/office/powerpoint/2010/main" val="30805129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90362" y="234503"/>
            <a:ext cx="8191238" cy="694975"/>
          </a:xfrm>
        </p:spPr>
        <p:txBody>
          <a:bodyPr anchor="t"/>
          <a:lstStyle/>
          <a:p>
            <a:r>
              <a:rPr lang="en-US" b="0" i="1" dirty="0">
                <a:solidFill>
                  <a:schemeClr val="tx1"/>
                </a:solidFill>
                <a:latin typeface="+mj-lt"/>
              </a:rPr>
              <a:t>A big vision – needing concerted action </a:t>
            </a:r>
          </a:p>
        </p:txBody>
      </p:sp>
      <p:grpSp>
        <p:nvGrpSpPr>
          <p:cNvPr id="7" name="Group 6"/>
          <p:cNvGrpSpPr/>
          <p:nvPr/>
        </p:nvGrpSpPr>
        <p:grpSpPr>
          <a:xfrm>
            <a:off x="0" y="929478"/>
            <a:ext cx="9139276" cy="4214022"/>
            <a:chOff x="3820756" y="516378"/>
            <a:chExt cx="3742093" cy="2112362"/>
          </a:xfrm>
        </p:grpSpPr>
        <p:pic>
          <p:nvPicPr>
            <p:cNvPr id="27" name="Picture 26"/>
            <p:cNvPicPr>
              <a:picLocks noChangeAspect="1"/>
            </p:cNvPicPr>
            <p:nvPr/>
          </p:nvPicPr>
          <p:blipFill rotWithShape="1">
            <a:blip r:embed="rId3"/>
            <a:srcRect t="18035" b="3685"/>
            <a:stretch/>
          </p:blipFill>
          <p:spPr>
            <a:xfrm>
              <a:off x="3820756" y="516378"/>
              <a:ext cx="3742093" cy="2112362"/>
            </a:xfrm>
            <a:prstGeom prst="rect">
              <a:avLst/>
            </a:prstGeom>
          </p:spPr>
        </p:pic>
        <p:sp>
          <p:nvSpPr>
            <p:cNvPr id="30" name="Rectangle 29"/>
            <p:cNvSpPr/>
            <p:nvPr/>
          </p:nvSpPr>
          <p:spPr>
            <a:xfrm>
              <a:off x="4535615" y="665390"/>
              <a:ext cx="940684" cy="593975"/>
            </a:xfrm>
            <a:prstGeom prst="rect">
              <a:avLst/>
            </a:prstGeom>
          </p:spPr>
          <p:txBody>
            <a:bodyPr wrap="none">
              <a:spAutoFit/>
            </a:bodyPr>
            <a:lstStyle/>
            <a:p>
              <a:r>
                <a:rPr lang="en-US" sz="6000" b="1" dirty="0">
                  <a:solidFill>
                    <a:srgbClr val="4B7F88"/>
                  </a:solidFill>
                </a:rPr>
                <a:t>+410%</a:t>
              </a:r>
              <a:br>
                <a:rPr lang="en-US" sz="1400" b="1" dirty="0">
                  <a:solidFill>
                    <a:srgbClr val="4B7F88"/>
                  </a:solidFill>
                </a:rPr>
              </a:br>
              <a:r>
                <a:rPr lang="en-US" sz="1100" dirty="0">
                  <a:solidFill>
                    <a:srgbClr val="4B7F88"/>
                  </a:solidFill>
                </a:rPr>
                <a:t>electricity demand</a:t>
              </a:r>
              <a:endParaRPr lang="de-DE" sz="1400" dirty="0">
                <a:solidFill>
                  <a:srgbClr val="4B7F88"/>
                </a:solidFill>
              </a:endParaRPr>
            </a:p>
          </p:txBody>
        </p:sp>
      </p:grpSp>
      <p:sp>
        <p:nvSpPr>
          <p:cNvPr id="6" name="TextBox 5">
            <a:extLst>
              <a:ext uri="{FF2B5EF4-FFF2-40B4-BE49-F238E27FC236}">
                <a16:creationId xmlns:a16="http://schemas.microsoft.com/office/drawing/2014/main" id="{2C6E00E5-49AB-AB40-BB85-B549BA8831B2}"/>
              </a:ext>
            </a:extLst>
          </p:cNvPr>
          <p:cNvSpPr txBox="1"/>
          <p:nvPr/>
        </p:nvSpPr>
        <p:spPr>
          <a:xfrm>
            <a:off x="7113850" y="452388"/>
            <a:ext cx="1784463" cy="646331"/>
          </a:xfrm>
          <a:prstGeom prst="rect">
            <a:avLst/>
          </a:prstGeom>
          <a:noFill/>
        </p:spPr>
        <p:txBody>
          <a:bodyPr wrap="none" rtlCol="0">
            <a:spAutoFit/>
          </a:bodyPr>
          <a:lstStyle/>
          <a:p>
            <a:r>
              <a:rPr lang="en-US" altLang="zh-CN" sz="3600" dirty="0"/>
              <a:t>5</a:t>
            </a:r>
            <a:r>
              <a:rPr lang="zh-CN" altLang="en-US" sz="3600" dirty="0"/>
              <a:t> </a:t>
            </a:r>
            <a:r>
              <a:rPr lang="en-US" altLang="zh-CN" sz="3600" dirty="0"/>
              <a:t>X</a:t>
            </a:r>
            <a:r>
              <a:rPr lang="zh-CN" altLang="en-US" sz="3600" dirty="0"/>
              <a:t> </a:t>
            </a:r>
            <a:r>
              <a:rPr lang="en-US" altLang="zh-CN" sz="3600" dirty="0"/>
              <a:t>NEM</a:t>
            </a:r>
            <a:endParaRPr lang="en-US" sz="3600" dirty="0"/>
          </a:p>
        </p:txBody>
      </p:sp>
    </p:spTree>
    <p:extLst>
      <p:ext uri="{BB962C8B-B14F-4D97-AF65-F5344CB8AC3E}">
        <p14:creationId xmlns:p14="http://schemas.microsoft.com/office/powerpoint/2010/main" val="3689684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4FF0EA-386F-F64B-BADD-08F55B349337}"/>
              </a:ext>
            </a:extLst>
          </p:cNvPr>
          <p:cNvPicPr>
            <a:picLocks noChangeAspect="1"/>
          </p:cNvPicPr>
          <p:nvPr/>
        </p:nvPicPr>
        <p:blipFill rotWithShape="1">
          <a:blip r:embed="rId3"/>
          <a:srcRect l="5629" t="14899" r="8270" b="7725"/>
          <a:stretch/>
        </p:blipFill>
        <p:spPr>
          <a:xfrm>
            <a:off x="562030" y="157988"/>
            <a:ext cx="7734240" cy="4336868"/>
          </a:xfrm>
          <a:prstGeom prst="rect">
            <a:avLst/>
          </a:prstGeom>
        </p:spPr>
      </p:pic>
      <p:sp>
        <p:nvSpPr>
          <p:cNvPr id="4" name="TextBox 3">
            <a:extLst>
              <a:ext uri="{FF2B5EF4-FFF2-40B4-BE49-F238E27FC236}">
                <a16:creationId xmlns:a16="http://schemas.microsoft.com/office/drawing/2014/main" id="{2F74E3B4-DA8C-D741-B25F-D8B2851ED497}"/>
              </a:ext>
            </a:extLst>
          </p:cNvPr>
          <p:cNvSpPr txBox="1"/>
          <p:nvPr/>
        </p:nvSpPr>
        <p:spPr>
          <a:xfrm>
            <a:off x="1410789" y="4600590"/>
            <a:ext cx="7066678" cy="307777"/>
          </a:xfrm>
          <a:prstGeom prst="rect">
            <a:avLst/>
          </a:prstGeom>
          <a:noFill/>
        </p:spPr>
        <p:txBody>
          <a:bodyPr wrap="none" rtlCol="0">
            <a:spAutoFit/>
          </a:bodyPr>
          <a:lstStyle/>
          <a:p>
            <a:r>
              <a:rPr lang="en-US" altLang="zh-CN" sz="1400" dirty="0"/>
              <a:t>Slide</a:t>
            </a:r>
            <a:r>
              <a:rPr lang="zh-CN" altLang="en-US" sz="1400" dirty="0"/>
              <a:t> </a:t>
            </a:r>
            <a:r>
              <a:rPr lang="en-US" altLang="zh-CN" sz="1400" dirty="0"/>
              <a:t>by</a:t>
            </a:r>
            <a:r>
              <a:rPr lang="en-AU" sz="1400" dirty="0"/>
              <a:t> Australia‘s Chief Scientist</a:t>
            </a:r>
            <a:r>
              <a:rPr lang="zh-CN" altLang="en-US" sz="1400" dirty="0"/>
              <a:t> </a:t>
            </a:r>
            <a:r>
              <a:rPr lang="en-US" altLang="zh-CN" sz="1400" dirty="0"/>
              <a:t>Alan</a:t>
            </a:r>
            <a:r>
              <a:rPr lang="zh-CN" altLang="en-US" sz="1400" dirty="0"/>
              <a:t> </a:t>
            </a:r>
            <a:r>
              <a:rPr lang="en-US" altLang="zh-CN" sz="1400" dirty="0"/>
              <a:t>Finkel</a:t>
            </a:r>
            <a:r>
              <a:rPr lang="zh-CN" altLang="en-US" sz="1400" dirty="0"/>
              <a:t> </a:t>
            </a:r>
            <a:r>
              <a:rPr lang="en-US" altLang="zh-CN" sz="1400" dirty="0"/>
              <a:t>at</a:t>
            </a:r>
            <a:r>
              <a:rPr lang="zh-CN" altLang="en-US" sz="1400" dirty="0"/>
              <a:t> </a:t>
            </a:r>
            <a:r>
              <a:rPr lang="en-AU" sz="1400" dirty="0"/>
              <a:t>ACI and Federation University Hydrogen forum</a:t>
            </a:r>
            <a:endParaRPr lang="en-US" sz="1400" dirty="0"/>
          </a:p>
        </p:txBody>
      </p:sp>
      <p:sp>
        <p:nvSpPr>
          <p:cNvPr id="2" name="TextBox 1">
            <a:extLst>
              <a:ext uri="{FF2B5EF4-FFF2-40B4-BE49-F238E27FC236}">
                <a16:creationId xmlns:a16="http://schemas.microsoft.com/office/drawing/2014/main" id="{48C79E29-022A-4B47-8A45-5B4E73DC404F}"/>
              </a:ext>
            </a:extLst>
          </p:cNvPr>
          <p:cNvSpPr txBox="1"/>
          <p:nvPr/>
        </p:nvSpPr>
        <p:spPr>
          <a:xfrm>
            <a:off x="4429150" y="3216185"/>
            <a:ext cx="2177143" cy="1172936"/>
          </a:xfrm>
          <a:prstGeom prst="rect">
            <a:avLst/>
          </a:prstGeom>
          <a:solidFill>
            <a:schemeClr val="tx1"/>
          </a:solidFill>
        </p:spPr>
        <p:txBody>
          <a:bodyPr wrap="square" rtlCol="0">
            <a:spAutoFit/>
          </a:bodyPr>
          <a:lstStyle/>
          <a:p>
            <a:endParaRPr lang="en-US" dirty="0"/>
          </a:p>
        </p:txBody>
      </p:sp>
      <p:sp>
        <p:nvSpPr>
          <p:cNvPr id="6" name="Explosion 2 5">
            <a:extLst>
              <a:ext uri="{FF2B5EF4-FFF2-40B4-BE49-F238E27FC236}">
                <a16:creationId xmlns:a16="http://schemas.microsoft.com/office/drawing/2014/main" id="{95EAE02C-9202-C846-9C07-AD1236B85868}"/>
              </a:ext>
            </a:extLst>
          </p:cNvPr>
          <p:cNvSpPr/>
          <p:nvPr/>
        </p:nvSpPr>
        <p:spPr>
          <a:xfrm>
            <a:off x="4429150" y="1219200"/>
            <a:ext cx="2669505" cy="2435134"/>
          </a:xfrm>
          <a:prstGeom prst="irregularSeal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7200" dirty="0"/>
              <a:t>8X</a:t>
            </a:r>
            <a:endParaRPr lang="en-US" sz="7200" dirty="0"/>
          </a:p>
        </p:txBody>
      </p:sp>
      <p:sp>
        <p:nvSpPr>
          <p:cNvPr id="7" name="Explosion 2 6">
            <a:extLst>
              <a:ext uri="{FF2B5EF4-FFF2-40B4-BE49-F238E27FC236}">
                <a16:creationId xmlns:a16="http://schemas.microsoft.com/office/drawing/2014/main" id="{422BF028-6B81-1842-8D68-87E15CAB3251}"/>
              </a:ext>
            </a:extLst>
          </p:cNvPr>
          <p:cNvSpPr/>
          <p:nvPr/>
        </p:nvSpPr>
        <p:spPr>
          <a:xfrm>
            <a:off x="2045345" y="380010"/>
            <a:ext cx="5732993" cy="3813213"/>
          </a:xfrm>
          <a:prstGeom prst="irregularSeal2">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9600" dirty="0"/>
              <a:t>20</a:t>
            </a:r>
            <a:r>
              <a:rPr lang="zh-CN" altLang="en-US" sz="9600" dirty="0"/>
              <a:t> </a:t>
            </a:r>
            <a:r>
              <a:rPr lang="en-US" altLang="zh-CN" sz="9600" dirty="0"/>
              <a:t>X</a:t>
            </a:r>
            <a:endParaRPr lang="en-US" sz="9600" dirty="0"/>
          </a:p>
        </p:txBody>
      </p:sp>
    </p:spTree>
    <p:extLst>
      <p:ext uri="{BB962C8B-B14F-4D97-AF65-F5344CB8AC3E}">
        <p14:creationId xmlns:p14="http://schemas.microsoft.com/office/powerpoint/2010/main" val="113688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80">
                                          <p:stCondLst>
                                            <p:cond delay="0"/>
                                          </p:stCondLst>
                                        </p:cTn>
                                        <p:tgtEl>
                                          <p:spTgt spid="7"/>
                                        </p:tgtEl>
                                      </p:cBhvr>
                                    </p:animEffect>
                                    <p:anim calcmode="lin" valueType="num">
                                      <p:cBhvr>
                                        <p:cTn id="1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7" dur="26">
                                          <p:stCondLst>
                                            <p:cond delay="650"/>
                                          </p:stCondLst>
                                        </p:cTn>
                                        <p:tgtEl>
                                          <p:spTgt spid="7"/>
                                        </p:tgtEl>
                                      </p:cBhvr>
                                      <p:to x="100000" y="60000"/>
                                    </p:animScale>
                                    <p:animScale>
                                      <p:cBhvr>
                                        <p:cTn id="18" dur="166" decel="50000">
                                          <p:stCondLst>
                                            <p:cond delay="676"/>
                                          </p:stCondLst>
                                        </p:cTn>
                                        <p:tgtEl>
                                          <p:spTgt spid="7"/>
                                        </p:tgtEl>
                                      </p:cBhvr>
                                      <p:to x="100000" y="100000"/>
                                    </p:animScale>
                                    <p:animScale>
                                      <p:cBhvr>
                                        <p:cTn id="19" dur="26">
                                          <p:stCondLst>
                                            <p:cond delay="1312"/>
                                          </p:stCondLst>
                                        </p:cTn>
                                        <p:tgtEl>
                                          <p:spTgt spid="7"/>
                                        </p:tgtEl>
                                      </p:cBhvr>
                                      <p:to x="100000" y="80000"/>
                                    </p:animScale>
                                    <p:animScale>
                                      <p:cBhvr>
                                        <p:cTn id="20" dur="166" decel="50000">
                                          <p:stCondLst>
                                            <p:cond delay="1338"/>
                                          </p:stCondLst>
                                        </p:cTn>
                                        <p:tgtEl>
                                          <p:spTgt spid="7"/>
                                        </p:tgtEl>
                                      </p:cBhvr>
                                      <p:to x="100000" y="100000"/>
                                    </p:animScale>
                                    <p:animScale>
                                      <p:cBhvr>
                                        <p:cTn id="21" dur="26">
                                          <p:stCondLst>
                                            <p:cond delay="1642"/>
                                          </p:stCondLst>
                                        </p:cTn>
                                        <p:tgtEl>
                                          <p:spTgt spid="7"/>
                                        </p:tgtEl>
                                      </p:cBhvr>
                                      <p:to x="100000" y="90000"/>
                                    </p:animScale>
                                    <p:animScale>
                                      <p:cBhvr>
                                        <p:cTn id="22" dur="166" decel="50000">
                                          <p:stCondLst>
                                            <p:cond delay="1668"/>
                                          </p:stCondLst>
                                        </p:cTn>
                                        <p:tgtEl>
                                          <p:spTgt spid="7"/>
                                        </p:tgtEl>
                                      </p:cBhvr>
                                      <p:to x="100000" y="100000"/>
                                    </p:animScale>
                                    <p:animScale>
                                      <p:cBhvr>
                                        <p:cTn id="23" dur="26">
                                          <p:stCondLst>
                                            <p:cond delay="1808"/>
                                          </p:stCondLst>
                                        </p:cTn>
                                        <p:tgtEl>
                                          <p:spTgt spid="7"/>
                                        </p:tgtEl>
                                      </p:cBhvr>
                                      <p:to x="100000" y="95000"/>
                                    </p:animScale>
                                    <p:animScale>
                                      <p:cBhvr>
                                        <p:cTn id="24"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53644" y="160340"/>
            <a:ext cx="9141638" cy="694975"/>
          </a:xfrm>
        </p:spPr>
        <p:txBody>
          <a:bodyPr anchor="t"/>
          <a:lstStyle/>
          <a:p>
            <a:r>
              <a:rPr lang="en-US" sz="2000" b="0" dirty="0">
                <a:solidFill>
                  <a:srgbClr val="57BAD4"/>
                </a:solidFill>
                <a:latin typeface="+mj-lt"/>
              </a:rPr>
              <a:t>Main result 1: </a:t>
            </a:r>
            <a:r>
              <a:rPr lang="en-US" sz="2000" dirty="0"/>
              <a:t>Solar PV and wind power dominate Australia’s electricity future</a:t>
            </a:r>
            <a:endParaRPr lang="en-US" sz="2000" b="0" dirty="0">
              <a:solidFill>
                <a:schemeClr val="tx1"/>
              </a:solidFill>
              <a:latin typeface="+mj-lt"/>
            </a:endParaRPr>
          </a:p>
        </p:txBody>
      </p:sp>
      <p:pic>
        <p:nvPicPr>
          <p:cNvPr id="8" name="image21.png" descr="A screen shot of a computer&#10;&#10;Description automatically generated"/>
          <p:cNvPicPr/>
          <p:nvPr/>
        </p:nvPicPr>
        <p:blipFill rotWithShape="1">
          <a:blip r:embed="rId3"/>
          <a:srcRect l="39313" r="12744" b="47882"/>
          <a:stretch/>
        </p:blipFill>
        <p:spPr>
          <a:xfrm>
            <a:off x="266670" y="831090"/>
            <a:ext cx="3700697" cy="1846960"/>
          </a:xfrm>
          <a:prstGeom prst="rect">
            <a:avLst/>
          </a:prstGeom>
          <a:ln/>
        </p:spPr>
      </p:pic>
      <p:grpSp>
        <p:nvGrpSpPr>
          <p:cNvPr id="14" name="Group 13"/>
          <p:cNvGrpSpPr/>
          <p:nvPr/>
        </p:nvGrpSpPr>
        <p:grpSpPr>
          <a:xfrm>
            <a:off x="383296" y="852490"/>
            <a:ext cx="8505132" cy="3776695"/>
            <a:chOff x="340418" y="456905"/>
            <a:chExt cx="8505132" cy="4144754"/>
          </a:xfrm>
        </p:grpSpPr>
        <p:pic>
          <p:nvPicPr>
            <p:cNvPr id="5" name="image21.png" descr="A screen shot of a computer&#10;&#10;Description automatically generated"/>
            <p:cNvPicPr/>
            <p:nvPr/>
          </p:nvPicPr>
          <p:blipFill rotWithShape="1">
            <a:blip r:embed="rId3"/>
            <a:srcRect l="36106" t="62705" r="48084"/>
            <a:stretch/>
          </p:blipFill>
          <p:spPr>
            <a:xfrm>
              <a:off x="2226839" y="2402663"/>
              <a:ext cx="1828800" cy="2154546"/>
            </a:xfrm>
            <a:prstGeom prst="rect">
              <a:avLst/>
            </a:prstGeom>
            <a:ln/>
          </p:spPr>
        </p:pic>
        <p:pic>
          <p:nvPicPr>
            <p:cNvPr id="4" name="image21.png" descr="A screen shot of a computer&#10;&#10;Description automatically generated"/>
            <p:cNvPicPr/>
            <p:nvPr/>
          </p:nvPicPr>
          <p:blipFill rotWithShape="1">
            <a:blip r:embed="rId3"/>
            <a:srcRect l="16402" t="64914" r="67095"/>
            <a:stretch/>
          </p:blipFill>
          <p:spPr>
            <a:xfrm>
              <a:off x="340418" y="2574703"/>
              <a:ext cx="1909010" cy="2026956"/>
            </a:xfrm>
            <a:prstGeom prst="rect">
              <a:avLst/>
            </a:prstGeom>
            <a:ln/>
          </p:spPr>
        </p:pic>
        <p:pic>
          <p:nvPicPr>
            <p:cNvPr id="6" name="image21.png" descr="A screen shot of a computer&#10;&#10;Description automatically generated"/>
            <p:cNvPicPr/>
            <p:nvPr/>
          </p:nvPicPr>
          <p:blipFill rotWithShape="1">
            <a:blip r:embed="rId3"/>
            <a:srcRect l="75768" t="29025" r="777"/>
            <a:stretch/>
          </p:blipFill>
          <p:spPr>
            <a:xfrm>
              <a:off x="6132363" y="456905"/>
              <a:ext cx="2713187" cy="4100304"/>
            </a:xfrm>
            <a:prstGeom prst="rect">
              <a:avLst/>
            </a:prstGeom>
            <a:ln/>
          </p:spPr>
        </p:pic>
        <p:pic>
          <p:nvPicPr>
            <p:cNvPr id="7" name="image21.png" descr="A screen shot of a computer&#10;&#10;Description automatically generated"/>
            <p:cNvPicPr/>
            <p:nvPr/>
          </p:nvPicPr>
          <p:blipFill rotWithShape="1">
            <a:blip r:embed="rId3"/>
            <a:srcRect l="56422" t="51662" r="26936"/>
            <a:stretch/>
          </p:blipFill>
          <p:spPr>
            <a:xfrm>
              <a:off x="4236250" y="1764709"/>
              <a:ext cx="1925052" cy="2792500"/>
            </a:xfrm>
            <a:prstGeom prst="rect">
              <a:avLst/>
            </a:prstGeom>
            <a:ln/>
          </p:spPr>
        </p:pic>
        <p:pic>
          <p:nvPicPr>
            <p:cNvPr id="9" name="Picture 8"/>
            <p:cNvPicPr>
              <a:picLocks noChangeAspect="1"/>
            </p:cNvPicPr>
            <p:nvPr/>
          </p:nvPicPr>
          <p:blipFill>
            <a:blip r:embed="rId4"/>
            <a:stretch>
              <a:fillRect/>
            </a:stretch>
          </p:blipFill>
          <p:spPr>
            <a:xfrm>
              <a:off x="4087405" y="1624048"/>
              <a:ext cx="1388361" cy="447675"/>
            </a:xfrm>
            <a:prstGeom prst="rect">
              <a:avLst/>
            </a:prstGeom>
          </p:spPr>
        </p:pic>
        <p:pic>
          <p:nvPicPr>
            <p:cNvPr id="10" name="Picture 9"/>
            <p:cNvPicPr>
              <a:picLocks noChangeAspect="1"/>
            </p:cNvPicPr>
            <p:nvPr/>
          </p:nvPicPr>
          <p:blipFill>
            <a:blip r:embed="rId4"/>
            <a:stretch>
              <a:fillRect/>
            </a:stretch>
          </p:blipFill>
          <p:spPr>
            <a:xfrm>
              <a:off x="5617620" y="1540871"/>
              <a:ext cx="394838" cy="447675"/>
            </a:xfrm>
            <a:prstGeom prst="rect">
              <a:avLst/>
            </a:prstGeom>
          </p:spPr>
        </p:pic>
        <p:pic>
          <p:nvPicPr>
            <p:cNvPr id="11" name="Picture 10"/>
            <p:cNvPicPr>
              <a:picLocks noChangeAspect="1"/>
            </p:cNvPicPr>
            <p:nvPr/>
          </p:nvPicPr>
          <p:blipFill>
            <a:blip r:embed="rId4"/>
            <a:stretch>
              <a:fillRect/>
            </a:stretch>
          </p:blipFill>
          <p:spPr>
            <a:xfrm>
              <a:off x="5443606" y="1370035"/>
              <a:ext cx="394838" cy="447675"/>
            </a:xfrm>
            <a:prstGeom prst="rect">
              <a:avLst/>
            </a:prstGeom>
          </p:spPr>
        </p:pic>
        <p:pic>
          <p:nvPicPr>
            <p:cNvPr id="12" name="Picture 11"/>
            <p:cNvPicPr>
              <a:picLocks noChangeAspect="1"/>
            </p:cNvPicPr>
            <p:nvPr/>
          </p:nvPicPr>
          <p:blipFill>
            <a:blip r:embed="rId4"/>
            <a:stretch>
              <a:fillRect/>
            </a:stretch>
          </p:blipFill>
          <p:spPr>
            <a:xfrm>
              <a:off x="6083300" y="456905"/>
              <a:ext cx="1478947" cy="1540935"/>
            </a:xfrm>
            <a:prstGeom prst="rect">
              <a:avLst/>
            </a:prstGeom>
          </p:spPr>
        </p:pic>
      </p:grpSp>
      <p:sp>
        <p:nvSpPr>
          <p:cNvPr id="16" name="Rectangle 15"/>
          <p:cNvSpPr/>
          <p:nvPr/>
        </p:nvSpPr>
        <p:spPr>
          <a:xfrm>
            <a:off x="4475914" y="571384"/>
            <a:ext cx="3312898" cy="1323439"/>
          </a:xfrm>
          <a:prstGeom prst="rect">
            <a:avLst/>
          </a:prstGeom>
        </p:spPr>
        <p:txBody>
          <a:bodyPr wrap="square">
            <a:spAutoFit/>
          </a:bodyPr>
          <a:lstStyle/>
          <a:p>
            <a:r>
              <a:rPr lang="en-US" sz="1600" dirty="0">
                <a:solidFill>
                  <a:srgbClr val="7B9FC0"/>
                </a:solidFill>
              </a:rPr>
              <a:t>Even without climate policy: electricity emissions reduce by</a:t>
            </a:r>
            <a:br>
              <a:rPr lang="en-US" sz="1600" dirty="0">
                <a:solidFill>
                  <a:srgbClr val="7B9FC0"/>
                </a:solidFill>
              </a:rPr>
            </a:br>
            <a:r>
              <a:rPr lang="en-US" sz="1600" dirty="0">
                <a:solidFill>
                  <a:srgbClr val="7B9FC0"/>
                </a:solidFill>
              </a:rPr>
              <a:t>40-48% in 2030 (rel. to 2005).</a:t>
            </a:r>
            <a:br>
              <a:rPr lang="en-US" sz="1600" b="1" dirty="0">
                <a:solidFill>
                  <a:srgbClr val="7B9FC0"/>
                </a:solidFill>
              </a:rPr>
            </a:br>
            <a:r>
              <a:rPr lang="en-US" sz="1600" b="1" dirty="0">
                <a:solidFill>
                  <a:srgbClr val="7B9FC0"/>
                </a:solidFill>
                <a:sym typeface="Wingdings" panose="05000000000000000000" pitchFamily="2" charset="2"/>
              </a:rPr>
              <a:t> close to meeting</a:t>
            </a:r>
            <a:br>
              <a:rPr lang="en-US" sz="1600" b="1" dirty="0">
                <a:solidFill>
                  <a:srgbClr val="7B9FC0"/>
                </a:solidFill>
                <a:sym typeface="Wingdings" panose="05000000000000000000" pitchFamily="2" charset="2"/>
              </a:rPr>
            </a:br>
            <a:r>
              <a:rPr lang="en-US" sz="1600" b="1" dirty="0">
                <a:solidFill>
                  <a:srgbClr val="7B9FC0"/>
                </a:solidFill>
                <a:sym typeface="Wingdings" panose="05000000000000000000" pitchFamily="2" charset="2"/>
              </a:rPr>
              <a:t>cross-sectoral NDC target</a:t>
            </a:r>
            <a:endParaRPr lang="de-DE" sz="1600" b="1" dirty="0">
              <a:solidFill>
                <a:srgbClr val="7B9FC0"/>
              </a:solidFill>
            </a:endParaRPr>
          </a:p>
        </p:txBody>
      </p:sp>
    </p:spTree>
    <p:extLst>
      <p:ext uri="{BB962C8B-B14F-4D97-AF65-F5344CB8AC3E}">
        <p14:creationId xmlns:p14="http://schemas.microsoft.com/office/powerpoint/2010/main" val="24447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62" y="-3247"/>
            <a:ext cx="9141638" cy="694975"/>
          </a:xfrm>
        </p:spPr>
        <p:txBody>
          <a:bodyPr anchor="t"/>
          <a:lstStyle/>
          <a:p>
            <a:r>
              <a:rPr lang="en-US" sz="2100" b="0" dirty="0">
                <a:solidFill>
                  <a:srgbClr val="57BAD4"/>
                </a:solidFill>
                <a:latin typeface="+mj-lt"/>
              </a:rPr>
              <a:t>Main result 2: </a:t>
            </a:r>
            <a:r>
              <a:rPr lang="en-US" sz="2000" dirty="0"/>
              <a:t>Renewable-based system costs are similar or lower than today</a:t>
            </a:r>
            <a:endParaRPr lang="en-US" sz="2100" b="0" dirty="0">
              <a:solidFill>
                <a:schemeClr val="tx1"/>
              </a:solidFill>
              <a:latin typeface="+mj-lt"/>
            </a:endParaRPr>
          </a:p>
        </p:txBody>
      </p:sp>
      <p:sp>
        <p:nvSpPr>
          <p:cNvPr id="7" name="Rectangle 6"/>
          <p:cNvSpPr/>
          <p:nvPr/>
        </p:nvSpPr>
        <p:spPr>
          <a:xfrm>
            <a:off x="1272540" y="4312920"/>
            <a:ext cx="6111240" cy="707886"/>
          </a:xfrm>
          <a:prstGeom prst="rect">
            <a:avLst/>
          </a:prstGeom>
        </p:spPr>
        <p:txBody>
          <a:bodyPr wrap="square">
            <a:spAutoFit/>
          </a:bodyPr>
          <a:lstStyle/>
          <a:p>
            <a:r>
              <a:rPr lang="de-DE" sz="800" dirty="0">
                <a:solidFill>
                  <a:srgbClr val="000000"/>
                </a:solidFill>
                <a:latin typeface="Arial" panose="020B0604020202020204" pitchFamily="34" charset="0"/>
                <a:ea typeface="Arial" panose="020B0604020202020204" pitchFamily="34" charset="0"/>
              </a:rPr>
              <a:t>Average 2050 </a:t>
            </a:r>
            <a:r>
              <a:rPr lang="de-DE" sz="800" dirty="0" err="1">
                <a:solidFill>
                  <a:srgbClr val="000000"/>
                </a:solidFill>
                <a:latin typeface="Arial" panose="020B0604020202020204" pitchFamily="34" charset="0"/>
                <a:ea typeface="Arial" panose="020B0604020202020204" pitchFamily="34" charset="0"/>
              </a:rPr>
              <a:t>costs</a:t>
            </a:r>
            <a:r>
              <a:rPr lang="de-DE" sz="800" dirty="0">
                <a:solidFill>
                  <a:srgbClr val="000000"/>
                </a:solidFill>
                <a:latin typeface="Arial" panose="020B0604020202020204" pitchFamily="34" charset="0"/>
                <a:ea typeface="Arial" panose="020B0604020202020204" pitchFamily="34" charset="0"/>
              </a:rPr>
              <a:t> (total </a:t>
            </a:r>
            <a:r>
              <a:rPr lang="de-DE" sz="800" dirty="0" err="1">
                <a:solidFill>
                  <a:srgbClr val="000000"/>
                </a:solidFill>
                <a:latin typeface="Arial" panose="020B0604020202020204" pitchFamily="34" charset="0"/>
                <a:ea typeface="Arial" panose="020B0604020202020204" pitchFamily="34" charset="0"/>
              </a:rPr>
              <a:t>and</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by</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source</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of</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supply</a:t>
            </a:r>
            <a:r>
              <a:rPr lang="de-DE" sz="800" dirty="0">
                <a:solidFill>
                  <a:srgbClr val="000000"/>
                </a:solidFill>
                <a:latin typeface="Arial" panose="020B0604020202020204" pitchFamily="34" charset="0"/>
                <a:ea typeface="Arial" panose="020B0604020202020204" pitchFamily="34" charset="0"/>
              </a:rPr>
              <a:t> per </a:t>
            </a:r>
            <a:r>
              <a:rPr lang="de-DE" sz="800" dirty="0" err="1">
                <a:solidFill>
                  <a:srgbClr val="000000"/>
                </a:solidFill>
                <a:latin typeface="Arial" panose="020B0604020202020204" pitchFamily="34" charset="0"/>
                <a:ea typeface="Arial" panose="020B0604020202020204" pitchFamily="34" charset="0"/>
              </a:rPr>
              <a:t>unit</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of</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electricity</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demand</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domestic</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and</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export</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across</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the</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scenarios</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and</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models</a:t>
            </a:r>
            <a:r>
              <a:rPr lang="de-DE" sz="800" dirty="0">
                <a:solidFill>
                  <a:srgbClr val="000000"/>
                </a:solidFill>
                <a:latin typeface="Arial" panose="020B0604020202020204" pitchFamily="34" charset="0"/>
                <a:ea typeface="Arial" panose="020B0604020202020204" pitchFamily="34" charset="0"/>
              </a:rPr>
              <a:t>. These </a:t>
            </a:r>
            <a:r>
              <a:rPr lang="de-DE" sz="800" dirty="0" err="1">
                <a:solidFill>
                  <a:srgbClr val="000000"/>
                </a:solidFill>
                <a:latin typeface="Arial" panose="020B0604020202020204" pitchFamily="34" charset="0"/>
                <a:ea typeface="Arial" panose="020B0604020202020204" pitchFamily="34" charset="0"/>
              </a:rPr>
              <a:t>long</a:t>
            </a:r>
            <a:r>
              <a:rPr lang="de-DE" sz="800" dirty="0">
                <a:solidFill>
                  <a:srgbClr val="000000"/>
                </a:solidFill>
                <a:latin typeface="Arial" panose="020B0604020202020204" pitchFamily="34" charset="0"/>
                <a:ea typeface="Arial" panose="020B0604020202020204" pitchFamily="34" charset="0"/>
              </a:rPr>
              <a:t>-term marginal </a:t>
            </a:r>
            <a:r>
              <a:rPr lang="de-DE" sz="800" dirty="0" err="1">
                <a:solidFill>
                  <a:srgbClr val="000000"/>
                </a:solidFill>
                <a:latin typeface="Arial" panose="020B0604020202020204" pitchFamily="34" charset="0"/>
                <a:ea typeface="Arial" panose="020B0604020202020204" pitchFamily="34" charset="0"/>
              </a:rPr>
              <a:t>costs</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comprise</a:t>
            </a:r>
            <a:r>
              <a:rPr lang="de-DE" sz="800" dirty="0">
                <a:solidFill>
                  <a:srgbClr val="000000"/>
                </a:solidFill>
                <a:latin typeface="Arial" panose="020B0604020202020204" pitchFamily="34" charset="0"/>
                <a:ea typeface="Arial" panose="020B0604020202020204" pitchFamily="34" charset="0"/>
              </a:rPr>
              <a:t> all </a:t>
            </a:r>
            <a:r>
              <a:rPr lang="de-DE" sz="800" dirty="0" err="1">
                <a:solidFill>
                  <a:srgbClr val="000000"/>
                </a:solidFill>
                <a:latin typeface="Arial" panose="020B0604020202020204" pitchFamily="34" charset="0"/>
                <a:ea typeface="Arial" panose="020B0604020202020204" pitchFamily="34" charset="0"/>
              </a:rPr>
              <a:t>costs</a:t>
            </a:r>
            <a:r>
              <a:rPr lang="de-DE" sz="800" dirty="0">
                <a:solidFill>
                  <a:srgbClr val="000000"/>
                </a:solidFill>
                <a:latin typeface="Arial" panose="020B0604020202020204" pitchFamily="34" charset="0"/>
                <a:ea typeface="Arial" panose="020B0604020202020204" pitchFamily="34" charset="0"/>
              </a:rPr>
              <a:t> (variable </a:t>
            </a:r>
            <a:r>
              <a:rPr lang="de-DE" sz="800" dirty="0" err="1">
                <a:solidFill>
                  <a:srgbClr val="000000"/>
                </a:solidFill>
                <a:latin typeface="Arial" panose="020B0604020202020204" pitchFamily="34" charset="0"/>
                <a:ea typeface="Arial" panose="020B0604020202020204" pitchFamily="34" charset="0"/>
              </a:rPr>
              <a:t>and</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fixed</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as</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annuities</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for</a:t>
            </a:r>
            <a:r>
              <a:rPr lang="de-DE" sz="800" dirty="0">
                <a:solidFill>
                  <a:srgbClr val="000000"/>
                </a:solidFill>
                <a:latin typeface="Arial" panose="020B0604020202020204" pitchFamily="34" charset="0"/>
                <a:ea typeface="Arial" panose="020B0604020202020204" pitchFamily="34" charset="0"/>
              </a:rPr>
              <a:t> a 2050 </a:t>
            </a:r>
            <a:r>
              <a:rPr lang="de-DE" sz="800" dirty="0" err="1">
                <a:solidFill>
                  <a:srgbClr val="000000"/>
                </a:solidFill>
                <a:latin typeface="Arial" panose="020B0604020202020204" pitchFamily="34" charset="0"/>
                <a:ea typeface="Arial" panose="020B0604020202020204" pitchFamily="34" charset="0"/>
              </a:rPr>
              <a:t>equilibrium</a:t>
            </a:r>
            <a:r>
              <a:rPr lang="de-DE" sz="800" dirty="0">
                <a:solidFill>
                  <a:srgbClr val="000000"/>
                </a:solidFill>
                <a:latin typeface="Arial" panose="020B0604020202020204" pitchFamily="34" charset="0"/>
                <a:ea typeface="Arial" panose="020B0604020202020204" pitchFamily="34" charset="0"/>
              </a:rPr>
              <a:t> power </a:t>
            </a:r>
            <a:r>
              <a:rPr lang="de-DE" sz="800" dirty="0" err="1">
                <a:solidFill>
                  <a:srgbClr val="000000"/>
                </a:solidFill>
                <a:latin typeface="Arial" panose="020B0604020202020204" pitchFamily="34" charset="0"/>
                <a:ea typeface="Arial" panose="020B0604020202020204" pitchFamily="34" charset="0"/>
              </a:rPr>
              <a:t>system</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while</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costs</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for</a:t>
            </a:r>
            <a:r>
              <a:rPr lang="de-DE" sz="800" dirty="0">
                <a:solidFill>
                  <a:srgbClr val="000000"/>
                </a:solidFill>
                <a:latin typeface="Arial" panose="020B0604020202020204" pitchFamily="34" charset="0"/>
                <a:ea typeface="Arial" panose="020B0604020202020204" pitchFamily="34" charset="0"/>
              </a:rPr>
              <a:t> hydrogen </a:t>
            </a:r>
            <a:r>
              <a:rPr lang="de-DE" sz="800" dirty="0" err="1">
                <a:solidFill>
                  <a:srgbClr val="000000"/>
                </a:solidFill>
                <a:latin typeface="Arial" panose="020B0604020202020204" pitchFamily="34" charset="0"/>
                <a:ea typeface="Arial" panose="020B0604020202020204" pitchFamily="34" charset="0"/>
              </a:rPr>
              <a:t>production</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and</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related</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infrastructure</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are</a:t>
            </a:r>
            <a:r>
              <a:rPr lang="de-DE" sz="800" dirty="0">
                <a:solidFill>
                  <a:srgbClr val="000000"/>
                </a:solidFill>
                <a:latin typeface="Arial" panose="020B0604020202020204" pitchFamily="34" charset="0"/>
                <a:ea typeface="Arial" panose="020B0604020202020204" pitchFamily="34" charset="0"/>
              </a:rPr>
              <a:t> not </a:t>
            </a:r>
            <a:r>
              <a:rPr lang="de-DE" sz="800" dirty="0" err="1">
                <a:solidFill>
                  <a:srgbClr val="000000"/>
                </a:solidFill>
                <a:latin typeface="Arial" panose="020B0604020202020204" pitchFamily="34" charset="0"/>
                <a:ea typeface="Arial" panose="020B0604020202020204" pitchFamily="34" charset="0"/>
              </a:rPr>
              <a:t>included</a:t>
            </a:r>
            <a:r>
              <a:rPr lang="de-DE" sz="800" dirty="0">
                <a:solidFill>
                  <a:srgbClr val="000000"/>
                </a:solidFill>
                <a:latin typeface="Arial" panose="020B0604020202020204" pitchFamily="34" charset="0"/>
                <a:ea typeface="Arial" panose="020B0604020202020204" pitchFamily="34" charset="0"/>
              </a:rPr>
              <a:t>. In </a:t>
            </a:r>
            <a:r>
              <a:rPr lang="de-DE" sz="800" dirty="0" err="1">
                <a:solidFill>
                  <a:srgbClr val="000000"/>
                </a:solidFill>
                <a:latin typeface="Arial" panose="020B0604020202020204" pitchFamily="34" charset="0"/>
                <a:ea typeface="Arial" panose="020B0604020202020204" pitchFamily="34" charset="0"/>
              </a:rPr>
              <a:t>perfect</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markets</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these</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long</a:t>
            </a:r>
            <a:r>
              <a:rPr lang="de-DE" sz="800" dirty="0">
                <a:solidFill>
                  <a:srgbClr val="000000"/>
                </a:solidFill>
                <a:latin typeface="Arial" panose="020B0604020202020204" pitchFamily="34" charset="0"/>
                <a:ea typeface="Arial" panose="020B0604020202020204" pitchFamily="34" charset="0"/>
              </a:rPr>
              <a:t>-term marginal </a:t>
            </a:r>
            <a:r>
              <a:rPr lang="de-DE" sz="800" dirty="0" err="1">
                <a:solidFill>
                  <a:srgbClr val="000000"/>
                </a:solidFill>
                <a:latin typeface="Arial" panose="020B0604020202020204" pitchFamily="34" charset="0"/>
                <a:ea typeface="Arial" panose="020B0604020202020204" pitchFamily="34" charset="0"/>
              </a:rPr>
              <a:t>costs</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translate</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into</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average</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wholesale</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electricity</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prices</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While</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average</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costs</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results</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are</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similar</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across</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models</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the</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remaining</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differences</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are</a:t>
            </a:r>
            <a:r>
              <a:rPr lang="de-DE" sz="800" dirty="0">
                <a:solidFill>
                  <a:srgbClr val="000000"/>
                </a:solidFill>
                <a:latin typeface="Arial" panose="020B0604020202020204" pitchFamily="34" charset="0"/>
                <a:ea typeface="Arial" panose="020B0604020202020204" pitchFamily="34" charset="0"/>
              </a:rPr>
              <a:t> due </a:t>
            </a:r>
            <a:r>
              <a:rPr lang="de-DE" sz="800" dirty="0" err="1">
                <a:solidFill>
                  <a:srgbClr val="000000"/>
                </a:solidFill>
                <a:latin typeface="Arial" panose="020B0604020202020204" pitchFamily="34" charset="0"/>
                <a:ea typeface="Arial" panose="020B0604020202020204" pitchFamily="34" charset="0"/>
              </a:rPr>
              <a:t>to</a:t>
            </a:r>
            <a:r>
              <a:rPr lang="de-DE" sz="800" dirty="0">
                <a:solidFill>
                  <a:srgbClr val="000000"/>
                </a:solidFill>
                <a:latin typeface="Arial" panose="020B0604020202020204" pitchFamily="34" charset="0"/>
                <a:ea typeface="Arial" panose="020B0604020202020204" pitchFamily="34" charset="0"/>
              </a:rPr>
              <a:t> model-</a:t>
            </a:r>
            <a:r>
              <a:rPr lang="de-DE" sz="800" dirty="0" err="1">
                <a:solidFill>
                  <a:srgbClr val="000000"/>
                </a:solidFill>
                <a:latin typeface="Arial" panose="020B0604020202020204" pitchFamily="34" charset="0"/>
                <a:ea typeface="Arial" panose="020B0604020202020204" pitchFamily="34" charset="0"/>
              </a:rPr>
              <a:t>specific</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parameter</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assumptions</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scope</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detail</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and</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structure</a:t>
            </a:r>
            <a:r>
              <a:rPr lang="de-DE" sz="800" dirty="0">
                <a:solidFill>
                  <a:srgbClr val="000000"/>
                </a:solidFill>
                <a:latin typeface="Arial" panose="020B0604020202020204" pitchFamily="34" charset="0"/>
                <a:ea typeface="Arial" panose="020B0604020202020204" pitchFamily="34" charset="0"/>
              </a:rPr>
              <a:t>.</a:t>
            </a:r>
            <a:endParaRPr lang="de-DE" sz="800" dirty="0"/>
          </a:p>
        </p:txBody>
      </p:sp>
      <p:grpSp>
        <p:nvGrpSpPr>
          <p:cNvPr id="8" name="Group 7"/>
          <p:cNvGrpSpPr/>
          <p:nvPr/>
        </p:nvGrpSpPr>
        <p:grpSpPr>
          <a:xfrm>
            <a:off x="88900" y="691728"/>
            <a:ext cx="6628130" cy="3583081"/>
            <a:chOff x="755650" y="691728"/>
            <a:chExt cx="6628130" cy="3583081"/>
          </a:xfrm>
        </p:grpSpPr>
        <p:grpSp>
          <p:nvGrpSpPr>
            <p:cNvPr id="6" name="Group 5"/>
            <p:cNvGrpSpPr/>
            <p:nvPr/>
          </p:nvGrpSpPr>
          <p:grpSpPr>
            <a:xfrm>
              <a:off x="755650" y="691728"/>
              <a:ext cx="6628130" cy="3583081"/>
              <a:chOff x="755650" y="691728"/>
              <a:chExt cx="6628130" cy="3583081"/>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029"/>
              <a:stretch/>
            </p:blipFill>
            <p:spPr>
              <a:xfrm>
                <a:off x="755650" y="691728"/>
                <a:ext cx="6628130" cy="3583081"/>
              </a:xfrm>
              <a:prstGeom prst="rect">
                <a:avLst/>
              </a:prstGeom>
            </p:spPr>
          </p:pic>
          <p:sp>
            <p:nvSpPr>
              <p:cNvPr id="4" name="Rectangle 3"/>
              <p:cNvSpPr/>
              <p:nvPr/>
            </p:nvSpPr>
            <p:spPr>
              <a:xfrm>
                <a:off x="6042660" y="2971800"/>
                <a:ext cx="1341120" cy="1242060"/>
              </a:xfrm>
              <a:prstGeom prst="rect">
                <a:avLst/>
              </a:prstGeom>
              <a:solidFill>
                <a:srgbClr val="D9E3E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pic>
          <p:nvPicPr>
            <p:cNvPr id="5" name="Picture 4"/>
            <p:cNvPicPr>
              <a:picLocks noChangeAspect="1"/>
            </p:cNvPicPr>
            <p:nvPr/>
          </p:nvPicPr>
          <p:blipFill>
            <a:blip r:embed="rId4"/>
            <a:stretch>
              <a:fillRect/>
            </a:stretch>
          </p:blipFill>
          <p:spPr>
            <a:xfrm>
              <a:off x="2320757" y="2089150"/>
              <a:ext cx="155742" cy="263946"/>
            </a:xfrm>
            <a:prstGeom prst="rect">
              <a:avLst/>
            </a:prstGeom>
          </p:spPr>
        </p:pic>
      </p:grpSp>
      <p:grpSp>
        <p:nvGrpSpPr>
          <p:cNvPr id="11" name="Group 10"/>
          <p:cNvGrpSpPr/>
          <p:nvPr/>
        </p:nvGrpSpPr>
        <p:grpSpPr>
          <a:xfrm>
            <a:off x="3111351" y="1199707"/>
            <a:ext cx="1123508" cy="3075102"/>
            <a:chOff x="3778101" y="1199707"/>
            <a:chExt cx="1123508" cy="3075102"/>
          </a:xfrm>
        </p:grpSpPr>
        <p:pic>
          <p:nvPicPr>
            <p:cNvPr id="9" name="Picture 8"/>
            <p:cNvPicPr>
              <a:picLocks noChangeAspect="1"/>
            </p:cNvPicPr>
            <p:nvPr/>
          </p:nvPicPr>
          <p:blipFill>
            <a:blip r:embed="rId5"/>
            <a:stretch>
              <a:fillRect/>
            </a:stretch>
          </p:blipFill>
          <p:spPr>
            <a:xfrm>
              <a:off x="3901439" y="1199707"/>
              <a:ext cx="1000170" cy="3075102"/>
            </a:xfrm>
            <a:prstGeom prst="rect">
              <a:avLst/>
            </a:prstGeom>
          </p:spPr>
        </p:pic>
        <p:pic>
          <p:nvPicPr>
            <p:cNvPr id="10" name="Picture 9"/>
            <p:cNvPicPr>
              <a:picLocks noChangeAspect="1"/>
            </p:cNvPicPr>
            <p:nvPr/>
          </p:nvPicPr>
          <p:blipFill>
            <a:blip r:embed="rId5"/>
            <a:stretch>
              <a:fillRect/>
            </a:stretch>
          </p:blipFill>
          <p:spPr>
            <a:xfrm>
              <a:off x="3778101" y="1680830"/>
              <a:ext cx="550059" cy="657446"/>
            </a:xfrm>
            <a:prstGeom prst="rect">
              <a:avLst/>
            </a:prstGeom>
          </p:spPr>
        </p:pic>
      </p:grpSp>
      <p:grpSp>
        <p:nvGrpSpPr>
          <p:cNvPr id="12" name="Group 11"/>
          <p:cNvGrpSpPr/>
          <p:nvPr/>
        </p:nvGrpSpPr>
        <p:grpSpPr>
          <a:xfrm>
            <a:off x="1949035" y="1680829"/>
            <a:ext cx="682020" cy="2593979"/>
            <a:chOff x="3508567" y="1680829"/>
            <a:chExt cx="1393042" cy="2593979"/>
          </a:xfrm>
        </p:grpSpPr>
        <p:pic>
          <p:nvPicPr>
            <p:cNvPr id="13" name="Picture 12"/>
            <p:cNvPicPr>
              <a:picLocks noChangeAspect="1"/>
            </p:cNvPicPr>
            <p:nvPr/>
          </p:nvPicPr>
          <p:blipFill>
            <a:blip r:embed="rId5"/>
            <a:stretch>
              <a:fillRect/>
            </a:stretch>
          </p:blipFill>
          <p:spPr>
            <a:xfrm>
              <a:off x="3901438" y="1680829"/>
              <a:ext cx="1000171" cy="2593979"/>
            </a:xfrm>
            <a:prstGeom prst="rect">
              <a:avLst/>
            </a:prstGeom>
          </p:spPr>
        </p:pic>
        <p:pic>
          <p:nvPicPr>
            <p:cNvPr id="14" name="Picture 13"/>
            <p:cNvPicPr>
              <a:picLocks noChangeAspect="1"/>
            </p:cNvPicPr>
            <p:nvPr/>
          </p:nvPicPr>
          <p:blipFill>
            <a:blip r:embed="rId5"/>
            <a:stretch>
              <a:fillRect/>
            </a:stretch>
          </p:blipFill>
          <p:spPr>
            <a:xfrm>
              <a:off x="3681945" y="1680830"/>
              <a:ext cx="646215" cy="546691"/>
            </a:xfrm>
            <a:prstGeom prst="rect">
              <a:avLst/>
            </a:prstGeom>
          </p:spPr>
        </p:pic>
        <p:pic>
          <p:nvPicPr>
            <p:cNvPr id="15" name="Picture 14"/>
            <p:cNvPicPr>
              <a:picLocks noChangeAspect="1"/>
            </p:cNvPicPr>
            <p:nvPr/>
          </p:nvPicPr>
          <p:blipFill>
            <a:blip r:embed="rId5"/>
            <a:stretch>
              <a:fillRect/>
            </a:stretch>
          </p:blipFill>
          <p:spPr>
            <a:xfrm>
              <a:off x="3508567" y="1759688"/>
              <a:ext cx="453052" cy="255610"/>
            </a:xfrm>
            <a:prstGeom prst="rect">
              <a:avLst/>
            </a:prstGeom>
          </p:spPr>
        </p:pic>
      </p:grpSp>
      <p:grpSp>
        <p:nvGrpSpPr>
          <p:cNvPr id="16" name="Group 15"/>
          <p:cNvGrpSpPr/>
          <p:nvPr/>
        </p:nvGrpSpPr>
        <p:grpSpPr>
          <a:xfrm>
            <a:off x="1970300" y="1905000"/>
            <a:ext cx="708353" cy="457200"/>
            <a:chOff x="4266020" y="2362200"/>
            <a:chExt cx="607696" cy="457200"/>
          </a:xfrm>
        </p:grpSpPr>
        <p:pic>
          <p:nvPicPr>
            <p:cNvPr id="17" name="Picture 16"/>
            <p:cNvPicPr>
              <a:picLocks noChangeAspect="1"/>
            </p:cNvPicPr>
            <p:nvPr/>
          </p:nvPicPr>
          <p:blipFill>
            <a:blip r:embed="rId6"/>
            <a:stretch>
              <a:fillRect/>
            </a:stretch>
          </p:blipFill>
          <p:spPr>
            <a:xfrm>
              <a:off x="4329112" y="2362200"/>
              <a:ext cx="485775" cy="419100"/>
            </a:xfrm>
            <a:prstGeom prst="rect">
              <a:avLst/>
            </a:prstGeom>
          </p:spPr>
        </p:pic>
        <p:pic>
          <p:nvPicPr>
            <p:cNvPr id="18" name="Picture 17"/>
            <p:cNvPicPr>
              <a:picLocks noChangeAspect="1"/>
            </p:cNvPicPr>
            <p:nvPr/>
          </p:nvPicPr>
          <p:blipFill>
            <a:blip r:embed="rId7"/>
            <a:stretch>
              <a:fillRect/>
            </a:stretch>
          </p:blipFill>
          <p:spPr>
            <a:xfrm>
              <a:off x="4266020" y="2589080"/>
              <a:ext cx="243115" cy="230319"/>
            </a:xfrm>
            <a:prstGeom prst="rect">
              <a:avLst/>
            </a:prstGeom>
          </p:spPr>
        </p:pic>
        <p:pic>
          <p:nvPicPr>
            <p:cNvPr id="19" name="Picture 18"/>
            <p:cNvPicPr>
              <a:picLocks noChangeAspect="1"/>
            </p:cNvPicPr>
            <p:nvPr/>
          </p:nvPicPr>
          <p:blipFill>
            <a:blip r:embed="rId7"/>
            <a:stretch>
              <a:fillRect/>
            </a:stretch>
          </p:blipFill>
          <p:spPr>
            <a:xfrm>
              <a:off x="4630601" y="2704240"/>
              <a:ext cx="243115" cy="115160"/>
            </a:xfrm>
            <a:prstGeom prst="rect">
              <a:avLst/>
            </a:prstGeom>
          </p:spPr>
        </p:pic>
      </p:grpSp>
      <p:grpSp>
        <p:nvGrpSpPr>
          <p:cNvPr id="20" name="Group 19"/>
          <p:cNvGrpSpPr/>
          <p:nvPr/>
        </p:nvGrpSpPr>
        <p:grpSpPr>
          <a:xfrm>
            <a:off x="2558225" y="1282996"/>
            <a:ext cx="1123508" cy="2991812"/>
            <a:chOff x="3778101" y="1199707"/>
            <a:chExt cx="1123508" cy="3075102"/>
          </a:xfrm>
        </p:grpSpPr>
        <p:pic>
          <p:nvPicPr>
            <p:cNvPr id="21" name="Picture 20"/>
            <p:cNvPicPr>
              <a:picLocks noChangeAspect="1"/>
            </p:cNvPicPr>
            <p:nvPr/>
          </p:nvPicPr>
          <p:blipFill>
            <a:blip r:embed="rId5"/>
            <a:stretch>
              <a:fillRect/>
            </a:stretch>
          </p:blipFill>
          <p:spPr>
            <a:xfrm>
              <a:off x="3901439" y="1199707"/>
              <a:ext cx="1000170" cy="3075102"/>
            </a:xfrm>
            <a:prstGeom prst="rect">
              <a:avLst/>
            </a:prstGeom>
          </p:spPr>
        </p:pic>
        <p:pic>
          <p:nvPicPr>
            <p:cNvPr id="22" name="Picture 21"/>
            <p:cNvPicPr>
              <a:picLocks noChangeAspect="1"/>
            </p:cNvPicPr>
            <p:nvPr/>
          </p:nvPicPr>
          <p:blipFill>
            <a:blip r:embed="rId5"/>
            <a:stretch>
              <a:fillRect/>
            </a:stretch>
          </p:blipFill>
          <p:spPr>
            <a:xfrm>
              <a:off x="3778101" y="1680830"/>
              <a:ext cx="550059" cy="657446"/>
            </a:xfrm>
            <a:prstGeom prst="rect">
              <a:avLst/>
            </a:prstGeom>
          </p:spPr>
        </p:pic>
      </p:grpSp>
      <p:sp>
        <p:nvSpPr>
          <p:cNvPr id="23" name="TextBox 22"/>
          <p:cNvSpPr txBox="1"/>
          <p:nvPr/>
        </p:nvSpPr>
        <p:spPr>
          <a:xfrm rot="1350788">
            <a:off x="1889974" y="2273656"/>
            <a:ext cx="973343" cy="261610"/>
          </a:xfrm>
          <a:prstGeom prst="rect">
            <a:avLst/>
          </a:prstGeom>
          <a:noFill/>
        </p:spPr>
        <p:txBody>
          <a:bodyPr wrap="none" rtlCol="0">
            <a:spAutoFit/>
          </a:bodyPr>
          <a:lstStyle/>
          <a:p>
            <a:r>
              <a:rPr lang="de-DE" sz="1050" b="1" dirty="0" err="1">
                <a:solidFill>
                  <a:srgbClr val="8BABC6"/>
                </a:solidFill>
              </a:rPr>
              <a:t>electrification</a:t>
            </a:r>
            <a:endParaRPr lang="de-DE" sz="1050" b="1" dirty="0">
              <a:solidFill>
                <a:srgbClr val="8BABC6"/>
              </a:solidFill>
            </a:endParaRPr>
          </a:p>
        </p:txBody>
      </p:sp>
      <p:pic>
        <p:nvPicPr>
          <p:cNvPr id="24" name="Picture 23"/>
          <p:cNvPicPr>
            <a:picLocks noChangeAspect="1"/>
          </p:cNvPicPr>
          <p:nvPr/>
        </p:nvPicPr>
        <p:blipFill>
          <a:blip r:embed="rId8"/>
          <a:stretch>
            <a:fillRect/>
          </a:stretch>
        </p:blipFill>
        <p:spPr>
          <a:xfrm>
            <a:off x="4848490" y="1720739"/>
            <a:ext cx="1264062" cy="281631"/>
          </a:xfrm>
          <a:prstGeom prst="rect">
            <a:avLst/>
          </a:prstGeom>
        </p:spPr>
      </p:pic>
      <p:pic>
        <p:nvPicPr>
          <p:cNvPr id="25" name="Picture 24"/>
          <p:cNvPicPr>
            <a:picLocks noChangeAspect="1"/>
          </p:cNvPicPr>
          <p:nvPr/>
        </p:nvPicPr>
        <p:blipFill rotWithShape="1">
          <a:blip r:embed="rId8"/>
          <a:srcRect l="64729"/>
          <a:stretch/>
        </p:blipFill>
        <p:spPr>
          <a:xfrm>
            <a:off x="5823549" y="1690948"/>
            <a:ext cx="445842" cy="281631"/>
          </a:xfrm>
          <a:prstGeom prst="rect">
            <a:avLst/>
          </a:prstGeom>
        </p:spPr>
      </p:pic>
    </p:spTree>
    <p:extLst>
      <p:ext uri="{BB962C8B-B14F-4D97-AF65-F5344CB8AC3E}">
        <p14:creationId xmlns:p14="http://schemas.microsoft.com/office/powerpoint/2010/main" val="52992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16"/>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88762" y="180754"/>
            <a:ext cx="9141638" cy="694975"/>
          </a:xfrm>
        </p:spPr>
        <p:txBody>
          <a:bodyPr anchor="t"/>
          <a:lstStyle/>
          <a:p>
            <a:r>
              <a:rPr lang="en-US" sz="2100" b="0" dirty="0">
                <a:solidFill>
                  <a:srgbClr val="57BAD4"/>
                </a:solidFill>
                <a:latin typeface="+mj-lt"/>
              </a:rPr>
              <a:t>Main result 2: </a:t>
            </a:r>
            <a:r>
              <a:rPr lang="en-US" sz="2000" dirty="0"/>
              <a:t>Renewable-based system costs are similar or lower than today</a:t>
            </a:r>
            <a:endParaRPr lang="en-US" sz="2100" b="0" dirty="0">
              <a:solidFill>
                <a:schemeClr val="tx1"/>
              </a:solidFill>
              <a:latin typeface="+mj-lt"/>
            </a:endParaRPr>
          </a:p>
        </p:txBody>
      </p:sp>
      <p:sp>
        <p:nvSpPr>
          <p:cNvPr id="7" name="Rectangle 6"/>
          <p:cNvSpPr/>
          <p:nvPr/>
        </p:nvSpPr>
        <p:spPr>
          <a:xfrm>
            <a:off x="1272540" y="4312920"/>
            <a:ext cx="6111240" cy="707886"/>
          </a:xfrm>
          <a:prstGeom prst="rect">
            <a:avLst/>
          </a:prstGeom>
        </p:spPr>
        <p:txBody>
          <a:bodyPr wrap="square">
            <a:spAutoFit/>
          </a:bodyPr>
          <a:lstStyle/>
          <a:p>
            <a:r>
              <a:rPr lang="de-DE" sz="800" dirty="0">
                <a:solidFill>
                  <a:srgbClr val="000000"/>
                </a:solidFill>
                <a:latin typeface="Arial" panose="020B0604020202020204" pitchFamily="34" charset="0"/>
                <a:ea typeface="Arial" panose="020B0604020202020204" pitchFamily="34" charset="0"/>
              </a:rPr>
              <a:t>Average 2050 </a:t>
            </a:r>
            <a:r>
              <a:rPr lang="de-DE" sz="800" dirty="0" err="1">
                <a:solidFill>
                  <a:srgbClr val="000000"/>
                </a:solidFill>
                <a:latin typeface="Arial" panose="020B0604020202020204" pitchFamily="34" charset="0"/>
                <a:ea typeface="Arial" panose="020B0604020202020204" pitchFamily="34" charset="0"/>
              </a:rPr>
              <a:t>costs</a:t>
            </a:r>
            <a:r>
              <a:rPr lang="de-DE" sz="800" dirty="0">
                <a:solidFill>
                  <a:srgbClr val="000000"/>
                </a:solidFill>
                <a:latin typeface="Arial" panose="020B0604020202020204" pitchFamily="34" charset="0"/>
                <a:ea typeface="Arial" panose="020B0604020202020204" pitchFamily="34" charset="0"/>
              </a:rPr>
              <a:t> (total </a:t>
            </a:r>
            <a:r>
              <a:rPr lang="de-DE" sz="800" dirty="0" err="1">
                <a:solidFill>
                  <a:srgbClr val="000000"/>
                </a:solidFill>
                <a:latin typeface="Arial" panose="020B0604020202020204" pitchFamily="34" charset="0"/>
                <a:ea typeface="Arial" panose="020B0604020202020204" pitchFamily="34" charset="0"/>
              </a:rPr>
              <a:t>and</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by</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source</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of</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supply</a:t>
            </a:r>
            <a:r>
              <a:rPr lang="de-DE" sz="800" dirty="0">
                <a:solidFill>
                  <a:srgbClr val="000000"/>
                </a:solidFill>
                <a:latin typeface="Arial" panose="020B0604020202020204" pitchFamily="34" charset="0"/>
                <a:ea typeface="Arial" panose="020B0604020202020204" pitchFamily="34" charset="0"/>
              </a:rPr>
              <a:t> per </a:t>
            </a:r>
            <a:r>
              <a:rPr lang="de-DE" sz="800" dirty="0" err="1">
                <a:solidFill>
                  <a:srgbClr val="000000"/>
                </a:solidFill>
                <a:latin typeface="Arial" panose="020B0604020202020204" pitchFamily="34" charset="0"/>
                <a:ea typeface="Arial" panose="020B0604020202020204" pitchFamily="34" charset="0"/>
              </a:rPr>
              <a:t>unit</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of</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electricity</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demand</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domestic</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and</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export</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across</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the</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scenarios</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and</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models</a:t>
            </a:r>
            <a:r>
              <a:rPr lang="de-DE" sz="800" dirty="0">
                <a:solidFill>
                  <a:srgbClr val="000000"/>
                </a:solidFill>
                <a:latin typeface="Arial" panose="020B0604020202020204" pitchFamily="34" charset="0"/>
                <a:ea typeface="Arial" panose="020B0604020202020204" pitchFamily="34" charset="0"/>
              </a:rPr>
              <a:t>. These </a:t>
            </a:r>
            <a:r>
              <a:rPr lang="de-DE" sz="800" dirty="0" err="1">
                <a:solidFill>
                  <a:srgbClr val="000000"/>
                </a:solidFill>
                <a:latin typeface="Arial" panose="020B0604020202020204" pitchFamily="34" charset="0"/>
                <a:ea typeface="Arial" panose="020B0604020202020204" pitchFamily="34" charset="0"/>
              </a:rPr>
              <a:t>long</a:t>
            </a:r>
            <a:r>
              <a:rPr lang="de-DE" sz="800" dirty="0">
                <a:solidFill>
                  <a:srgbClr val="000000"/>
                </a:solidFill>
                <a:latin typeface="Arial" panose="020B0604020202020204" pitchFamily="34" charset="0"/>
                <a:ea typeface="Arial" panose="020B0604020202020204" pitchFamily="34" charset="0"/>
              </a:rPr>
              <a:t>-term marginal </a:t>
            </a:r>
            <a:r>
              <a:rPr lang="de-DE" sz="800" dirty="0" err="1">
                <a:solidFill>
                  <a:srgbClr val="000000"/>
                </a:solidFill>
                <a:latin typeface="Arial" panose="020B0604020202020204" pitchFamily="34" charset="0"/>
                <a:ea typeface="Arial" panose="020B0604020202020204" pitchFamily="34" charset="0"/>
              </a:rPr>
              <a:t>costs</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comprise</a:t>
            </a:r>
            <a:r>
              <a:rPr lang="de-DE" sz="800" dirty="0">
                <a:solidFill>
                  <a:srgbClr val="000000"/>
                </a:solidFill>
                <a:latin typeface="Arial" panose="020B0604020202020204" pitchFamily="34" charset="0"/>
                <a:ea typeface="Arial" panose="020B0604020202020204" pitchFamily="34" charset="0"/>
              </a:rPr>
              <a:t> all </a:t>
            </a:r>
            <a:r>
              <a:rPr lang="de-DE" sz="800" dirty="0" err="1">
                <a:solidFill>
                  <a:srgbClr val="000000"/>
                </a:solidFill>
                <a:latin typeface="Arial" panose="020B0604020202020204" pitchFamily="34" charset="0"/>
                <a:ea typeface="Arial" panose="020B0604020202020204" pitchFamily="34" charset="0"/>
              </a:rPr>
              <a:t>costs</a:t>
            </a:r>
            <a:r>
              <a:rPr lang="de-DE" sz="800" dirty="0">
                <a:solidFill>
                  <a:srgbClr val="000000"/>
                </a:solidFill>
                <a:latin typeface="Arial" panose="020B0604020202020204" pitchFamily="34" charset="0"/>
                <a:ea typeface="Arial" panose="020B0604020202020204" pitchFamily="34" charset="0"/>
              </a:rPr>
              <a:t> (variable </a:t>
            </a:r>
            <a:r>
              <a:rPr lang="de-DE" sz="800" dirty="0" err="1">
                <a:solidFill>
                  <a:srgbClr val="000000"/>
                </a:solidFill>
                <a:latin typeface="Arial" panose="020B0604020202020204" pitchFamily="34" charset="0"/>
                <a:ea typeface="Arial" panose="020B0604020202020204" pitchFamily="34" charset="0"/>
              </a:rPr>
              <a:t>and</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fixed</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as</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annuities</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for</a:t>
            </a:r>
            <a:r>
              <a:rPr lang="de-DE" sz="800" dirty="0">
                <a:solidFill>
                  <a:srgbClr val="000000"/>
                </a:solidFill>
                <a:latin typeface="Arial" panose="020B0604020202020204" pitchFamily="34" charset="0"/>
                <a:ea typeface="Arial" panose="020B0604020202020204" pitchFamily="34" charset="0"/>
              </a:rPr>
              <a:t> a 2050 </a:t>
            </a:r>
            <a:r>
              <a:rPr lang="de-DE" sz="800" dirty="0" err="1">
                <a:solidFill>
                  <a:srgbClr val="000000"/>
                </a:solidFill>
                <a:latin typeface="Arial" panose="020B0604020202020204" pitchFamily="34" charset="0"/>
                <a:ea typeface="Arial" panose="020B0604020202020204" pitchFamily="34" charset="0"/>
              </a:rPr>
              <a:t>equilibrium</a:t>
            </a:r>
            <a:r>
              <a:rPr lang="de-DE" sz="800" dirty="0">
                <a:solidFill>
                  <a:srgbClr val="000000"/>
                </a:solidFill>
                <a:latin typeface="Arial" panose="020B0604020202020204" pitchFamily="34" charset="0"/>
                <a:ea typeface="Arial" panose="020B0604020202020204" pitchFamily="34" charset="0"/>
              </a:rPr>
              <a:t> power </a:t>
            </a:r>
            <a:r>
              <a:rPr lang="de-DE" sz="800" dirty="0" err="1">
                <a:solidFill>
                  <a:srgbClr val="000000"/>
                </a:solidFill>
                <a:latin typeface="Arial" panose="020B0604020202020204" pitchFamily="34" charset="0"/>
                <a:ea typeface="Arial" panose="020B0604020202020204" pitchFamily="34" charset="0"/>
              </a:rPr>
              <a:t>system</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while</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costs</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for</a:t>
            </a:r>
            <a:r>
              <a:rPr lang="de-DE" sz="800" dirty="0">
                <a:solidFill>
                  <a:srgbClr val="000000"/>
                </a:solidFill>
                <a:latin typeface="Arial" panose="020B0604020202020204" pitchFamily="34" charset="0"/>
                <a:ea typeface="Arial" panose="020B0604020202020204" pitchFamily="34" charset="0"/>
              </a:rPr>
              <a:t> hydrogen </a:t>
            </a:r>
            <a:r>
              <a:rPr lang="de-DE" sz="800" dirty="0" err="1">
                <a:solidFill>
                  <a:srgbClr val="000000"/>
                </a:solidFill>
                <a:latin typeface="Arial" panose="020B0604020202020204" pitchFamily="34" charset="0"/>
                <a:ea typeface="Arial" panose="020B0604020202020204" pitchFamily="34" charset="0"/>
              </a:rPr>
              <a:t>production</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and</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related</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infrastructure</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are</a:t>
            </a:r>
            <a:r>
              <a:rPr lang="de-DE" sz="800" dirty="0">
                <a:solidFill>
                  <a:srgbClr val="000000"/>
                </a:solidFill>
                <a:latin typeface="Arial" panose="020B0604020202020204" pitchFamily="34" charset="0"/>
                <a:ea typeface="Arial" panose="020B0604020202020204" pitchFamily="34" charset="0"/>
              </a:rPr>
              <a:t> not </a:t>
            </a:r>
            <a:r>
              <a:rPr lang="de-DE" sz="800" dirty="0" err="1">
                <a:solidFill>
                  <a:srgbClr val="000000"/>
                </a:solidFill>
                <a:latin typeface="Arial" panose="020B0604020202020204" pitchFamily="34" charset="0"/>
                <a:ea typeface="Arial" panose="020B0604020202020204" pitchFamily="34" charset="0"/>
              </a:rPr>
              <a:t>included</a:t>
            </a:r>
            <a:r>
              <a:rPr lang="de-DE" sz="800" dirty="0">
                <a:solidFill>
                  <a:srgbClr val="000000"/>
                </a:solidFill>
                <a:latin typeface="Arial" panose="020B0604020202020204" pitchFamily="34" charset="0"/>
                <a:ea typeface="Arial" panose="020B0604020202020204" pitchFamily="34" charset="0"/>
              </a:rPr>
              <a:t>. In </a:t>
            </a:r>
            <a:r>
              <a:rPr lang="de-DE" sz="800" dirty="0" err="1">
                <a:solidFill>
                  <a:srgbClr val="000000"/>
                </a:solidFill>
                <a:latin typeface="Arial" panose="020B0604020202020204" pitchFamily="34" charset="0"/>
                <a:ea typeface="Arial" panose="020B0604020202020204" pitchFamily="34" charset="0"/>
              </a:rPr>
              <a:t>perfect</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markets</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these</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long</a:t>
            </a:r>
            <a:r>
              <a:rPr lang="de-DE" sz="800" dirty="0">
                <a:solidFill>
                  <a:srgbClr val="000000"/>
                </a:solidFill>
                <a:latin typeface="Arial" panose="020B0604020202020204" pitchFamily="34" charset="0"/>
                <a:ea typeface="Arial" panose="020B0604020202020204" pitchFamily="34" charset="0"/>
              </a:rPr>
              <a:t>-term marginal </a:t>
            </a:r>
            <a:r>
              <a:rPr lang="de-DE" sz="800" dirty="0" err="1">
                <a:solidFill>
                  <a:srgbClr val="000000"/>
                </a:solidFill>
                <a:latin typeface="Arial" panose="020B0604020202020204" pitchFamily="34" charset="0"/>
                <a:ea typeface="Arial" panose="020B0604020202020204" pitchFamily="34" charset="0"/>
              </a:rPr>
              <a:t>costs</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translate</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into</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average</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wholesale</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electricity</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prices</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While</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average</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costs</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results</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are</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similar</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across</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models</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the</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remaining</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differences</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are</a:t>
            </a:r>
            <a:r>
              <a:rPr lang="de-DE" sz="800" dirty="0">
                <a:solidFill>
                  <a:srgbClr val="000000"/>
                </a:solidFill>
                <a:latin typeface="Arial" panose="020B0604020202020204" pitchFamily="34" charset="0"/>
                <a:ea typeface="Arial" panose="020B0604020202020204" pitchFamily="34" charset="0"/>
              </a:rPr>
              <a:t> due </a:t>
            </a:r>
            <a:r>
              <a:rPr lang="de-DE" sz="800" dirty="0" err="1">
                <a:solidFill>
                  <a:srgbClr val="000000"/>
                </a:solidFill>
                <a:latin typeface="Arial" panose="020B0604020202020204" pitchFamily="34" charset="0"/>
                <a:ea typeface="Arial" panose="020B0604020202020204" pitchFamily="34" charset="0"/>
              </a:rPr>
              <a:t>to</a:t>
            </a:r>
            <a:r>
              <a:rPr lang="de-DE" sz="800" dirty="0">
                <a:solidFill>
                  <a:srgbClr val="000000"/>
                </a:solidFill>
                <a:latin typeface="Arial" panose="020B0604020202020204" pitchFamily="34" charset="0"/>
                <a:ea typeface="Arial" panose="020B0604020202020204" pitchFamily="34" charset="0"/>
              </a:rPr>
              <a:t> model-</a:t>
            </a:r>
            <a:r>
              <a:rPr lang="de-DE" sz="800" dirty="0" err="1">
                <a:solidFill>
                  <a:srgbClr val="000000"/>
                </a:solidFill>
                <a:latin typeface="Arial" panose="020B0604020202020204" pitchFamily="34" charset="0"/>
                <a:ea typeface="Arial" panose="020B0604020202020204" pitchFamily="34" charset="0"/>
              </a:rPr>
              <a:t>specific</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parameter</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assumptions</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scope</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detail</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and</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structure</a:t>
            </a:r>
            <a:r>
              <a:rPr lang="de-DE" sz="800" dirty="0">
                <a:solidFill>
                  <a:srgbClr val="000000"/>
                </a:solidFill>
                <a:latin typeface="Arial" panose="020B0604020202020204" pitchFamily="34" charset="0"/>
                <a:ea typeface="Arial" panose="020B0604020202020204" pitchFamily="34" charset="0"/>
              </a:rPr>
              <a:t>.</a:t>
            </a:r>
            <a:endParaRPr lang="de-DE" sz="800"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029" r="90821"/>
          <a:stretch/>
        </p:blipFill>
        <p:spPr>
          <a:xfrm>
            <a:off x="2123188" y="676392"/>
            <a:ext cx="420386" cy="3583081"/>
          </a:xfrm>
          <a:prstGeom prst="rect">
            <a:avLst/>
          </a:prstGeom>
        </p:spPr>
      </p:pic>
      <p:pic>
        <p:nvPicPr>
          <p:cNvPr id="41" name="Picture 40"/>
          <p:cNvPicPr>
            <a:picLocks noChangeAspect="1"/>
          </p:cNvPicPr>
          <p:nvPr/>
        </p:nvPicPr>
        <p:blipFill rotWithShape="1">
          <a:blip r:embed="rId3">
            <a:extLst>
              <a:ext uri="{28A0092B-C50C-407E-A947-70E740481C1C}">
                <a14:useLocalDpi xmlns:a14="http://schemas.microsoft.com/office/drawing/2010/main" val="0"/>
              </a:ext>
            </a:extLst>
          </a:blip>
          <a:srcRect l="40267" r="3496"/>
          <a:stretch/>
        </p:blipFill>
        <p:spPr>
          <a:xfrm>
            <a:off x="2530876" y="676392"/>
            <a:ext cx="3843918" cy="3583081"/>
          </a:xfrm>
          <a:prstGeom prst="rect">
            <a:avLst/>
          </a:prstGeom>
        </p:spPr>
      </p:pic>
      <p:pic>
        <p:nvPicPr>
          <p:cNvPr id="43" name="Picture 42"/>
          <p:cNvPicPr>
            <a:picLocks noChangeAspect="1"/>
          </p:cNvPicPr>
          <p:nvPr/>
        </p:nvPicPr>
        <p:blipFill rotWithShape="1">
          <a:blip r:embed="rId3">
            <a:extLst>
              <a:ext uri="{28A0092B-C50C-407E-A947-70E740481C1C}">
                <a14:useLocalDpi xmlns:a14="http://schemas.microsoft.com/office/drawing/2010/main" val="0"/>
              </a:ext>
            </a:extLst>
          </a:blip>
          <a:srcRect l="3030" r="48485" b="83610"/>
          <a:stretch/>
        </p:blipFill>
        <p:spPr>
          <a:xfrm>
            <a:off x="2123188" y="676392"/>
            <a:ext cx="3314057" cy="587275"/>
          </a:xfrm>
          <a:prstGeom prst="rect">
            <a:avLst/>
          </a:prstGeom>
        </p:spPr>
      </p:pic>
      <p:grpSp>
        <p:nvGrpSpPr>
          <p:cNvPr id="45" name="Group 44"/>
          <p:cNvGrpSpPr/>
          <p:nvPr/>
        </p:nvGrpSpPr>
        <p:grpSpPr>
          <a:xfrm>
            <a:off x="4170908" y="1216985"/>
            <a:ext cx="2215462" cy="3042488"/>
            <a:chOff x="5841169" y="373348"/>
            <a:chExt cx="2215462" cy="3042488"/>
          </a:xfrm>
        </p:grpSpPr>
        <p:pic>
          <p:nvPicPr>
            <p:cNvPr id="44" name="Picture 43"/>
            <p:cNvPicPr>
              <a:picLocks noChangeAspect="1"/>
            </p:cNvPicPr>
            <p:nvPr/>
          </p:nvPicPr>
          <p:blipFill rotWithShape="1">
            <a:blip r:embed="rId3">
              <a:extLst>
                <a:ext uri="{28A0092B-C50C-407E-A947-70E740481C1C}">
                  <a14:useLocalDpi xmlns:a14="http://schemas.microsoft.com/office/drawing/2010/main" val="0"/>
                </a:ext>
              </a:extLst>
            </a:blip>
            <a:srcRect l="64529" r="3058" b="15515"/>
            <a:stretch/>
          </p:blipFill>
          <p:spPr>
            <a:xfrm>
              <a:off x="5841169" y="373348"/>
              <a:ext cx="2215462" cy="3027163"/>
            </a:xfrm>
            <a:prstGeom prst="rect">
              <a:avLst/>
            </a:prstGeom>
          </p:spPr>
        </p:pic>
        <p:sp>
          <p:nvSpPr>
            <p:cNvPr id="42" name="Rectangle 41"/>
            <p:cNvSpPr/>
            <p:nvPr/>
          </p:nvSpPr>
          <p:spPr>
            <a:xfrm>
              <a:off x="6924535" y="2714369"/>
              <a:ext cx="1132096" cy="701467"/>
            </a:xfrm>
            <a:prstGeom prst="rect">
              <a:avLst/>
            </a:prstGeom>
            <a:solidFill>
              <a:srgbClr val="D9E3E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grpSp>
        <p:nvGrpSpPr>
          <p:cNvPr id="48" name="Group 47"/>
          <p:cNvGrpSpPr/>
          <p:nvPr/>
        </p:nvGrpSpPr>
        <p:grpSpPr>
          <a:xfrm>
            <a:off x="3039929" y="1272832"/>
            <a:ext cx="1059824" cy="2986652"/>
            <a:chOff x="1202402" y="1288168"/>
            <a:chExt cx="1059824" cy="2986652"/>
          </a:xfrm>
        </p:grpSpPr>
        <p:pic>
          <p:nvPicPr>
            <p:cNvPr id="46" name="Picture 45"/>
            <p:cNvPicPr>
              <a:picLocks noChangeAspect="1"/>
            </p:cNvPicPr>
            <p:nvPr/>
          </p:nvPicPr>
          <p:blipFill>
            <a:blip r:embed="rId4"/>
            <a:stretch>
              <a:fillRect/>
            </a:stretch>
          </p:blipFill>
          <p:spPr>
            <a:xfrm>
              <a:off x="1330634" y="1288168"/>
              <a:ext cx="931592" cy="2986652"/>
            </a:xfrm>
            <a:prstGeom prst="rect">
              <a:avLst/>
            </a:prstGeom>
          </p:spPr>
        </p:pic>
        <p:pic>
          <p:nvPicPr>
            <p:cNvPr id="47" name="Picture 46"/>
            <p:cNvPicPr>
              <a:picLocks noChangeAspect="1"/>
            </p:cNvPicPr>
            <p:nvPr/>
          </p:nvPicPr>
          <p:blipFill>
            <a:blip r:embed="rId4"/>
            <a:stretch>
              <a:fillRect/>
            </a:stretch>
          </p:blipFill>
          <p:spPr>
            <a:xfrm>
              <a:off x="1202402" y="1892240"/>
              <a:ext cx="357341" cy="394019"/>
            </a:xfrm>
            <a:prstGeom prst="rect">
              <a:avLst/>
            </a:prstGeom>
          </p:spPr>
        </p:pic>
      </p:grpSp>
      <p:sp>
        <p:nvSpPr>
          <p:cNvPr id="49" name="Rectangle 48"/>
          <p:cNvSpPr/>
          <p:nvPr/>
        </p:nvSpPr>
        <p:spPr>
          <a:xfrm>
            <a:off x="2549834" y="1180066"/>
            <a:ext cx="590226" cy="307777"/>
          </a:xfrm>
          <a:prstGeom prst="rect">
            <a:avLst/>
          </a:prstGeom>
        </p:spPr>
        <p:txBody>
          <a:bodyPr wrap="none">
            <a:spAutoFit/>
          </a:bodyPr>
          <a:lstStyle/>
          <a:p>
            <a:r>
              <a:rPr lang="en-US" sz="1400" b="1" dirty="0">
                <a:solidFill>
                  <a:srgbClr val="4B7F88"/>
                </a:solidFill>
              </a:rPr>
              <a:t>100%</a:t>
            </a:r>
            <a:endParaRPr lang="de-DE" sz="1400" dirty="0">
              <a:solidFill>
                <a:srgbClr val="4B7F88"/>
              </a:solidFill>
            </a:endParaRPr>
          </a:p>
        </p:txBody>
      </p:sp>
    </p:spTree>
    <p:extLst>
      <p:ext uri="{BB962C8B-B14F-4D97-AF65-F5344CB8AC3E}">
        <p14:creationId xmlns:p14="http://schemas.microsoft.com/office/powerpoint/2010/main" val="3002903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48"/>
                                        </p:tgtEl>
                                      </p:cBhvr>
                                    </p:animEffect>
                                    <p:set>
                                      <p:cBhvr>
                                        <p:cTn id="7" dur="1" fill="hold">
                                          <p:stCondLst>
                                            <p:cond delay="4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62" y="-3247"/>
            <a:ext cx="9141638" cy="694975"/>
          </a:xfrm>
        </p:spPr>
        <p:txBody>
          <a:bodyPr anchor="t"/>
          <a:lstStyle/>
          <a:p>
            <a:r>
              <a:rPr lang="en-US" sz="2100" b="0" dirty="0">
                <a:solidFill>
                  <a:srgbClr val="57BAD4"/>
                </a:solidFill>
                <a:latin typeface="+mj-lt"/>
              </a:rPr>
              <a:t>Main result 2: </a:t>
            </a:r>
            <a:r>
              <a:rPr lang="en-US" sz="2000" dirty="0"/>
              <a:t>Renewable-based system costs are similar or lower than today</a:t>
            </a:r>
            <a:endParaRPr lang="en-US" sz="2100" b="0" dirty="0">
              <a:solidFill>
                <a:schemeClr val="tx1"/>
              </a:solidFill>
              <a:latin typeface="+mj-lt"/>
            </a:endParaRPr>
          </a:p>
        </p:txBody>
      </p:sp>
      <p:sp>
        <p:nvSpPr>
          <p:cNvPr id="7" name="Rectangle 6"/>
          <p:cNvSpPr/>
          <p:nvPr/>
        </p:nvSpPr>
        <p:spPr>
          <a:xfrm>
            <a:off x="1272540" y="4312920"/>
            <a:ext cx="6111240" cy="707886"/>
          </a:xfrm>
          <a:prstGeom prst="rect">
            <a:avLst/>
          </a:prstGeom>
        </p:spPr>
        <p:txBody>
          <a:bodyPr wrap="square">
            <a:spAutoFit/>
          </a:bodyPr>
          <a:lstStyle/>
          <a:p>
            <a:r>
              <a:rPr lang="de-DE" sz="800" dirty="0">
                <a:solidFill>
                  <a:srgbClr val="000000"/>
                </a:solidFill>
                <a:latin typeface="Arial" panose="020B0604020202020204" pitchFamily="34" charset="0"/>
                <a:ea typeface="Arial" panose="020B0604020202020204" pitchFamily="34" charset="0"/>
              </a:rPr>
              <a:t>Average 2050 </a:t>
            </a:r>
            <a:r>
              <a:rPr lang="de-DE" sz="800" dirty="0" err="1">
                <a:solidFill>
                  <a:srgbClr val="000000"/>
                </a:solidFill>
                <a:latin typeface="Arial" panose="020B0604020202020204" pitchFamily="34" charset="0"/>
                <a:ea typeface="Arial" panose="020B0604020202020204" pitchFamily="34" charset="0"/>
              </a:rPr>
              <a:t>costs</a:t>
            </a:r>
            <a:r>
              <a:rPr lang="de-DE" sz="800" dirty="0">
                <a:solidFill>
                  <a:srgbClr val="000000"/>
                </a:solidFill>
                <a:latin typeface="Arial" panose="020B0604020202020204" pitchFamily="34" charset="0"/>
                <a:ea typeface="Arial" panose="020B0604020202020204" pitchFamily="34" charset="0"/>
              </a:rPr>
              <a:t> (total </a:t>
            </a:r>
            <a:r>
              <a:rPr lang="de-DE" sz="800" dirty="0" err="1">
                <a:solidFill>
                  <a:srgbClr val="000000"/>
                </a:solidFill>
                <a:latin typeface="Arial" panose="020B0604020202020204" pitchFamily="34" charset="0"/>
                <a:ea typeface="Arial" panose="020B0604020202020204" pitchFamily="34" charset="0"/>
              </a:rPr>
              <a:t>and</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by</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source</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of</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supply</a:t>
            </a:r>
            <a:r>
              <a:rPr lang="de-DE" sz="800" dirty="0">
                <a:solidFill>
                  <a:srgbClr val="000000"/>
                </a:solidFill>
                <a:latin typeface="Arial" panose="020B0604020202020204" pitchFamily="34" charset="0"/>
                <a:ea typeface="Arial" panose="020B0604020202020204" pitchFamily="34" charset="0"/>
              </a:rPr>
              <a:t> per </a:t>
            </a:r>
            <a:r>
              <a:rPr lang="de-DE" sz="800" dirty="0" err="1">
                <a:solidFill>
                  <a:srgbClr val="000000"/>
                </a:solidFill>
                <a:latin typeface="Arial" panose="020B0604020202020204" pitchFamily="34" charset="0"/>
                <a:ea typeface="Arial" panose="020B0604020202020204" pitchFamily="34" charset="0"/>
              </a:rPr>
              <a:t>unit</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of</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electricity</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demand</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domestic</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and</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export</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across</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the</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scenarios</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and</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models</a:t>
            </a:r>
            <a:r>
              <a:rPr lang="de-DE" sz="800" dirty="0">
                <a:solidFill>
                  <a:srgbClr val="000000"/>
                </a:solidFill>
                <a:latin typeface="Arial" panose="020B0604020202020204" pitchFamily="34" charset="0"/>
                <a:ea typeface="Arial" panose="020B0604020202020204" pitchFamily="34" charset="0"/>
              </a:rPr>
              <a:t>. These </a:t>
            </a:r>
            <a:r>
              <a:rPr lang="de-DE" sz="800" dirty="0" err="1">
                <a:solidFill>
                  <a:srgbClr val="000000"/>
                </a:solidFill>
                <a:latin typeface="Arial" panose="020B0604020202020204" pitchFamily="34" charset="0"/>
                <a:ea typeface="Arial" panose="020B0604020202020204" pitchFamily="34" charset="0"/>
              </a:rPr>
              <a:t>long</a:t>
            </a:r>
            <a:r>
              <a:rPr lang="de-DE" sz="800" dirty="0">
                <a:solidFill>
                  <a:srgbClr val="000000"/>
                </a:solidFill>
                <a:latin typeface="Arial" panose="020B0604020202020204" pitchFamily="34" charset="0"/>
                <a:ea typeface="Arial" panose="020B0604020202020204" pitchFamily="34" charset="0"/>
              </a:rPr>
              <a:t>-term marginal </a:t>
            </a:r>
            <a:r>
              <a:rPr lang="de-DE" sz="800" dirty="0" err="1">
                <a:solidFill>
                  <a:srgbClr val="000000"/>
                </a:solidFill>
                <a:latin typeface="Arial" panose="020B0604020202020204" pitchFamily="34" charset="0"/>
                <a:ea typeface="Arial" panose="020B0604020202020204" pitchFamily="34" charset="0"/>
              </a:rPr>
              <a:t>costs</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comprise</a:t>
            </a:r>
            <a:r>
              <a:rPr lang="de-DE" sz="800" dirty="0">
                <a:solidFill>
                  <a:srgbClr val="000000"/>
                </a:solidFill>
                <a:latin typeface="Arial" panose="020B0604020202020204" pitchFamily="34" charset="0"/>
                <a:ea typeface="Arial" panose="020B0604020202020204" pitchFamily="34" charset="0"/>
              </a:rPr>
              <a:t> all </a:t>
            </a:r>
            <a:r>
              <a:rPr lang="de-DE" sz="800" dirty="0" err="1">
                <a:solidFill>
                  <a:srgbClr val="000000"/>
                </a:solidFill>
                <a:latin typeface="Arial" panose="020B0604020202020204" pitchFamily="34" charset="0"/>
                <a:ea typeface="Arial" panose="020B0604020202020204" pitchFamily="34" charset="0"/>
              </a:rPr>
              <a:t>costs</a:t>
            </a:r>
            <a:r>
              <a:rPr lang="de-DE" sz="800" dirty="0">
                <a:solidFill>
                  <a:srgbClr val="000000"/>
                </a:solidFill>
                <a:latin typeface="Arial" panose="020B0604020202020204" pitchFamily="34" charset="0"/>
                <a:ea typeface="Arial" panose="020B0604020202020204" pitchFamily="34" charset="0"/>
              </a:rPr>
              <a:t> (variable </a:t>
            </a:r>
            <a:r>
              <a:rPr lang="de-DE" sz="800" dirty="0" err="1">
                <a:solidFill>
                  <a:srgbClr val="000000"/>
                </a:solidFill>
                <a:latin typeface="Arial" panose="020B0604020202020204" pitchFamily="34" charset="0"/>
                <a:ea typeface="Arial" panose="020B0604020202020204" pitchFamily="34" charset="0"/>
              </a:rPr>
              <a:t>and</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fixed</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as</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annuities</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for</a:t>
            </a:r>
            <a:r>
              <a:rPr lang="de-DE" sz="800" dirty="0">
                <a:solidFill>
                  <a:srgbClr val="000000"/>
                </a:solidFill>
                <a:latin typeface="Arial" panose="020B0604020202020204" pitchFamily="34" charset="0"/>
                <a:ea typeface="Arial" panose="020B0604020202020204" pitchFamily="34" charset="0"/>
              </a:rPr>
              <a:t> a 2050 </a:t>
            </a:r>
            <a:r>
              <a:rPr lang="de-DE" sz="800" dirty="0" err="1">
                <a:solidFill>
                  <a:srgbClr val="000000"/>
                </a:solidFill>
                <a:latin typeface="Arial" panose="020B0604020202020204" pitchFamily="34" charset="0"/>
                <a:ea typeface="Arial" panose="020B0604020202020204" pitchFamily="34" charset="0"/>
              </a:rPr>
              <a:t>equilibrium</a:t>
            </a:r>
            <a:r>
              <a:rPr lang="de-DE" sz="800" dirty="0">
                <a:solidFill>
                  <a:srgbClr val="000000"/>
                </a:solidFill>
                <a:latin typeface="Arial" panose="020B0604020202020204" pitchFamily="34" charset="0"/>
                <a:ea typeface="Arial" panose="020B0604020202020204" pitchFamily="34" charset="0"/>
              </a:rPr>
              <a:t> power </a:t>
            </a:r>
            <a:r>
              <a:rPr lang="de-DE" sz="800" dirty="0" err="1">
                <a:solidFill>
                  <a:srgbClr val="000000"/>
                </a:solidFill>
                <a:latin typeface="Arial" panose="020B0604020202020204" pitchFamily="34" charset="0"/>
                <a:ea typeface="Arial" panose="020B0604020202020204" pitchFamily="34" charset="0"/>
              </a:rPr>
              <a:t>system</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while</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costs</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for</a:t>
            </a:r>
            <a:r>
              <a:rPr lang="de-DE" sz="800" dirty="0">
                <a:solidFill>
                  <a:srgbClr val="000000"/>
                </a:solidFill>
                <a:latin typeface="Arial" panose="020B0604020202020204" pitchFamily="34" charset="0"/>
                <a:ea typeface="Arial" panose="020B0604020202020204" pitchFamily="34" charset="0"/>
              </a:rPr>
              <a:t> hydrogen </a:t>
            </a:r>
            <a:r>
              <a:rPr lang="de-DE" sz="800" dirty="0" err="1">
                <a:solidFill>
                  <a:srgbClr val="000000"/>
                </a:solidFill>
                <a:latin typeface="Arial" panose="020B0604020202020204" pitchFamily="34" charset="0"/>
                <a:ea typeface="Arial" panose="020B0604020202020204" pitchFamily="34" charset="0"/>
              </a:rPr>
              <a:t>production</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and</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related</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infrastructure</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are</a:t>
            </a:r>
            <a:r>
              <a:rPr lang="de-DE" sz="800" dirty="0">
                <a:solidFill>
                  <a:srgbClr val="000000"/>
                </a:solidFill>
                <a:latin typeface="Arial" panose="020B0604020202020204" pitchFamily="34" charset="0"/>
                <a:ea typeface="Arial" panose="020B0604020202020204" pitchFamily="34" charset="0"/>
              </a:rPr>
              <a:t> not </a:t>
            </a:r>
            <a:r>
              <a:rPr lang="de-DE" sz="800" dirty="0" err="1">
                <a:solidFill>
                  <a:srgbClr val="000000"/>
                </a:solidFill>
                <a:latin typeface="Arial" panose="020B0604020202020204" pitchFamily="34" charset="0"/>
                <a:ea typeface="Arial" panose="020B0604020202020204" pitchFamily="34" charset="0"/>
              </a:rPr>
              <a:t>included</a:t>
            </a:r>
            <a:r>
              <a:rPr lang="de-DE" sz="800" dirty="0">
                <a:solidFill>
                  <a:srgbClr val="000000"/>
                </a:solidFill>
                <a:latin typeface="Arial" panose="020B0604020202020204" pitchFamily="34" charset="0"/>
                <a:ea typeface="Arial" panose="020B0604020202020204" pitchFamily="34" charset="0"/>
              </a:rPr>
              <a:t>. In </a:t>
            </a:r>
            <a:r>
              <a:rPr lang="de-DE" sz="800" dirty="0" err="1">
                <a:solidFill>
                  <a:srgbClr val="000000"/>
                </a:solidFill>
                <a:latin typeface="Arial" panose="020B0604020202020204" pitchFamily="34" charset="0"/>
                <a:ea typeface="Arial" panose="020B0604020202020204" pitchFamily="34" charset="0"/>
              </a:rPr>
              <a:t>perfect</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markets</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these</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long</a:t>
            </a:r>
            <a:r>
              <a:rPr lang="de-DE" sz="800" dirty="0">
                <a:solidFill>
                  <a:srgbClr val="000000"/>
                </a:solidFill>
                <a:latin typeface="Arial" panose="020B0604020202020204" pitchFamily="34" charset="0"/>
                <a:ea typeface="Arial" panose="020B0604020202020204" pitchFamily="34" charset="0"/>
              </a:rPr>
              <a:t>-term marginal </a:t>
            </a:r>
            <a:r>
              <a:rPr lang="de-DE" sz="800" dirty="0" err="1">
                <a:solidFill>
                  <a:srgbClr val="000000"/>
                </a:solidFill>
                <a:latin typeface="Arial" panose="020B0604020202020204" pitchFamily="34" charset="0"/>
                <a:ea typeface="Arial" panose="020B0604020202020204" pitchFamily="34" charset="0"/>
              </a:rPr>
              <a:t>costs</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translate</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into</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average</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wholesale</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electricity</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prices</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While</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average</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costs</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results</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are</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similar</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across</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models</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the</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remaining</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differences</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are</a:t>
            </a:r>
            <a:r>
              <a:rPr lang="de-DE" sz="800" dirty="0">
                <a:solidFill>
                  <a:srgbClr val="000000"/>
                </a:solidFill>
                <a:latin typeface="Arial" panose="020B0604020202020204" pitchFamily="34" charset="0"/>
                <a:ea typeface="Arial" panose="020B0604020202020204" pitchFamily="34" charset="0"/>
              </a:rPr>
              <a:t> due </a:t>
            </a:r>
            <a:r>
              <a:rPr lang="de-DE" sz="800" dirty="0" err="1">
                <a:solidFill>
                  <a:srgbClr val="000000"/>
                </a:solidFill>
                <a:latin typeface="Arial" panose="020B0604020202020204" pitchFamily="34" charset="0"/>
                <a:ea typeface="Arial" panose="020B0604020202020204" pitchFamily="34" charset="0"/>
              </a:rPr>
              <a:t>to</a:t>
            </a:r>
            <a:r>
              <a:rPr lang="de-DE" sz="800" dirty="0">
                <a:solidFill>
                  <a:srgbClr val="000000"/>
                </a:solidFill>
                <a:latin typeface="Arial" panose="020B0604020202020204" pitchFamily="34" charset="0"/>
                <a:ea typeface="Arial" panose="020B0604020202020204" pitchFamily="34" charset="0"/>
              </a:rPr>
              <a:t> model-</a:t>
            </a:r>
            <a:r>
              <a:rPr lang="de-DE" sz="800" dirty="0" err="1">
                <a:solidFill>
                  <a:srgbClr val="000000"/>
                </a:solidFill>
                <a:latin typeface="Arial" panose="020B0604020202020204" pitchFamily="34" charset="0"/>
                <a:ea typeface="Arial" panose="020B0604020202020204" pitchFamily="34" charset="0"/>
              </a:rPr>
              <a:t>specific</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parameter</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assumptions</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scope</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detail</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and</a:t>
            </a:r>
            <a:r>
              <a:rPr lang="de-DE" sz="800" dirty="0">
                <a:solidFill>
                  <a:srgbClr val="000000"/>
                </a:solidFill>
                <a:latin typeface="Arial" panose="020B0604020202020204" pitchFamily="34" charset="0"/>
                <a:ea typeface="Arial" panose="020B0604020202020204" pitchFamily="34" charset="0"/>
              </a:rPr>
              <a:t> </a:t>
            </a:r>
            <a:r>
              <a:rPr lang="de-DE" sz="800" dirty="0" err="1">
                <a:solidFill>
                  <a:srgbClr val="000000"/>
                </a:solidFill>
                <a:latin typeface="Arial" panose="020B0604020202020204" pitchFamily="34" charset="0"/>
                <a:ea typeface="Arial" panose="020B0604020202020204" pitchFamily="34" charset="0"/>
              </a:rPr>
              <a:t>structure</a:t>
            </a:r>
            <a:r>
              <a:rPr lang="de-DE" sz="800" dirty="0">
                <a:solidFill>
                  <a:srgbClr val="000000"/>
                </a:solidFill>
                <a:latin typeface="Arial" panose="020B0604020202020204" pitchFamily="34" charset="0"/>
                <a:ea typeface="Arial" panose="020B0604020202020204" pitchFamily="34" charset="0"/>
              </a:rPr>
              <a:t>.</a:t>
            </a:r>
            <a:endParaRPr lang="de-DE" sz="800" dirty="0"/>
          </a:p>
        </p:txBody>
      </p:sp>
      <p:grpSp>
        <p:nvGrpSpPr>
          <p:cNvPr id="34" name="Group 33"/>
          <p:cNvGrpSpPr/>
          <p:nvPr/>
        </p:nvGrpSpPr>
        <p:grpSpPr>
          <a:xfrm>
            <a:off x="1691856" y="710778"/>
            <a:ext cx="4883150" cy="3583092"/>
            <a:chOff x="4019550" y="690458"/>
            <a:chExt cx="4883150" cy="3583092"/>
          </a:xfrm>
        </p:grpSpPr>
        <p:grpSp>
          <p:nvGrpSpPr>
            <p:cNvPr id="31" name="Group 30"/>
            <p:cNvGrpSpPr/>
            <p:nvPr/>
          </p:nvGrpSpPr>
          <p:grpSpPr>
            <a:xfrm>
              <a:off x="4019550" y="691728"/>
              <a:ext cx="4883150" cy="3581822"/>
              <a:chOff x="4019550" y="691728"/>
              <a:chExt cx="4883150" cy="3581822"/>
            </a:xfrm>
          </p:grpSpPr>
          <p:pic>
            <p:nvPicPr>
              <p:cNvPr id="29" name="Picture 28"/>
              <p:cNvPicPr>
                <a:picLocks noChangeAspect="1"/>
              </p:cNvPicPr>
              <p:nvPr/>
            </p:nvPicPr>
            <p:blipFill>
              <a:blip r:embed="rId3"/>
              <a:stretch>
                <a:fillRect/>
              </a:stretch>
            </p:blipFill>
            <p:spPr>
              <a:xfrm>
                <a:off x="4019550" y="691728"/>
                <a:ext cx="4883150" cy="3581822"/>
              </a:xfrm>
              <a:prstGeom prst="rect">
                <a:avLst/>
              </a:prstGeom>
            </p:spPr>
          </p:pic>
          <p:pic>
            <p:nvPicPr>
              <p:cNvPr id="30" name="Picture 29"/>
              <p:cNvPicPr>
                <a:picLocks noChangeAspect="1"/>
              </p:cNvPicPr>
              <p:nvPr/>
            </p:nvPicPr>
            <p:blipFill rotWithShape="1">
              <a:blip r:embed="rId4"/>
              <a:srcRect t="7825"/>
              <a:stretch/>
            </p:blipFill>
            <p:spPr>
              <a:xfrm>
                <a:off x="4466593" y="1134872"/>
                <a:ext cx="4421639" cy="3030648"/>
              </a:xfrm>
              <a:prstGeom prst="rect">
                <a:avLst/>
              </a:prstGeom>
            </p:spPr>
          </p:pic>
        </p:grpSp>
        <p:sp>
          <p:nvSpPr>
            <p:cNvPr id="32" name="Rectangle 31"/>
            <p:cNvSpPr/>
            <p:nvPr/>
          </p:nvSpPr>
          <p:spPr>
            <a:xfrm>
              <a:off x="4915850" y="690458"/>
              <a:ext cx="3898334" cy="584775"/>
            </a:xfrm>
            <a:prstGeom prst="rect">
              <a:avLst/>
            </a:prstGeom>
          </p:spPr>
          <p:txBody>
            <a:bodyPr wrap="square">
              <a:spAutoFit/>
            </a:bodyPr>
            <a:lstStyle/>
            <a:p>
              <a:r>
                <a:rPr lang="en-US" sz="1600" dirty="0">
                  <a:solidFill>
                    <a:srgbClr val="6C92B6"/>
                  </a:solidFill>
                </a:rPr>
                <a:t>Hydrogen production decreases the costs of renewable-based electricity supply</a:t>
              </a:r>
              <a:endParaRPr lang="de-DE" sz="1600" dirty="0">
                <a:solidFill>
                  <a:srgbClr val="6C92B6"/>
                </a:solidFill>
              </a:endParaRPr>
            </a:p>
          </p:txBody>
        </p:sp>
        <p:sp>
          <p:nvSpPr>
            <p:cNvPr id="33" name="Rectangle 32"/>
            <p:cNvSpPr/>
            <p:nvPr/>
          </p:nvSpPr>
          <p:spPr>
            <a:xfrm>
              <a:off x="6062297" y="3251931"/>
              <a:ext cx="2470548" cy="400110"/>
            </a:xfrm>
            <a:prstGeom prst="rect">
              <a:avLst/>
            </a:prstGeom>
          </p:spPr>
          <p:txBody>
            <a:bodyPr wrap="none">
              <a:spAutoFit/>
            </a:bodyPr>
            <a:lstStyle/>
            <a:p>
              <a:pPr algn="r"/>
              <a:r>
                <a:rPr lang="en-US" sz="1000" dirty="0">
                  <a:solidFill>
                    <a:srgbClr val="6C92B6"/>
                  </a:solidFill>
                </a:rPr>
                <a:t>Leadership scenario 2050</a:t>
              </a:r>
              <a:br>
                <a:rPr lang="en-US" sz="1000" dirty="0">
                  <a:solidFill>
                    <a:srgbClr val="6C92B6"/>
                  </a:solidFill>
                </a:rPr>
              </a:br>
              <a:r>
                <a:rPr lang="en-US" sz="1000" dirty="0">
                  <a:solidFill>
                    <a:srgbClr val="6C92B6"/>
                  </a:solidFill>
                </a:rPr>
                <a:t>with increasing hydrogen demand (MUREIL)</a:t>
              </a:r>
              <a:endParaRPr lang="de-DE" sz="1000" dirty="0"/>
            </a:p>
          </p:txBody>
        </p:sp>
      </p:grpSp>
      <p:sp>
        <p:nvSpPr>
          <p:cNvPr id="2" name="Right Arrow 1">
            <a:extLst>
              <a:ext uri="{FF2B5EF4-FFF2-40B4-BE49-F238E27FC236}">
                <a16:creationId xmlns:a16="http://schemas.microsoft.com/office/drawing/2014/main" id="{0E6E4A0D-9FFE-BC4A-9357-A98BE1F8AC6A}"/>
              </a:ext>
            </a:extLst>
          </p:cNvPr>
          <p:cNvSpPr/>
          <p:nvPr/>
        </p:nvSpPr>
        <p:spPr>
          <a:xfrm rot="7953824">
            <a:off x="6276355" y="1653955"/>
            <a:ext cx="611771" cy="388350"/>
          </a:xfrm>
          <a:prstGeom prst="right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0E44E98-5727-4A4D-A006-59045CD52620}"/>
              </a:ext>
            </a:extLst>
          </p:cNvPr>
          <p:cNvSpPr txBox="1"/>
          <p:nvPr/>
        </p:nvSpPr>
        <p:spPr>
          <a:xfrm>
            <a:off x="6833508" y="1207395"/>
            <a:ext cx="2018630" cy="584775"/>
          </a:xfrm>
          <a:prstGeom prst="rect">
            <a:avLst/>
          </a:prstGeom>
          <a:noFill/>
        </p:spPr>
        <p:txBody>
          <a:bodyPr wrap="none" rtlCol="0">
            <a:spAutoFit/>
          </a:bodyPr>
          <a:lstStyle/>
          <a:p>
            <a:r>
              <a:rPr lang="en-US" sz="1600" dirty="0"/>
              <a:t>To replace the current</a:t>
            </a:r>
          </a:p>
          <a:p>
            <a:r>
              <a:rPr lang="en-US" sz="1600" dirty="0"/>
              <a:t>LNG export</a:t>
            </a:r>
          </a:p>
        </p:txBody>
      </p:sp>
    </p:spTree>
    <p:extLst>
      <p:ext uri="{BB962C8B-B14F-4D97-AF65-F5344CB8AC3E}">
        <p14:creationId xmlns:p14="http://schemas.microsoft.com/office/powerpoint/2010/main" val="39552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62" y="-3247"/>
            <a:ext cx="3748838" cy="881647"/>
          </a:xfrm>
        </p:spPr>
        <p:txBody>
          <a:bodyPr anchor="t"/>
          <a:lstStyle/>
          <a:p>
            <a:r>
              <a:rPr lang="en-US" sz="2100" b="0" dirty="0">
                <a:solidFill>
                  <a:srgbClr val="57BAD4"/>
                </a:solidFill>
                <a:latin typeface="+mj-lt"/>
              </a:rPr>
              <a:t>Main result 3: </a:t>
            </a:r>
            <a:r>
              <a:rPr lang="en-US" sz="2000" dirty="0"/>
              <a:t>hydrogen costs can be reduced with “NEM electrolysis”</a:t>
            </a:r>
            <a:endParaRPr lang="en-US" sz="2100" b="0" dirty="0">
              <a:solidFill>
                <a:schemeClr val="tx1"/>
              </a:solidFill>
              <a:latin typeface="+mj-lt"/>
            </a:endParaRPr>
          </a:p>
        </p:txBody>
      </p:sp>
      <p:pic>
        <p:nvPicPr>
          <p:cNvPr id="4" name="Picture 3">
            <a:extLst>
              <a:ext uri="{FF2B5EF4-FFF2-40B4-BE49-F238E27FC236}">
                <a16:creationId xmlns:a16="http://schemas.microsoft.com/office/drawing/2014/main" id="{B89EFB26-B4F0-4BE5-84A2-49ED6D9ABBC6}"/>
              </a:ext>
            </a:extLst>
          </p:cNvPr>
          <p:cNvPicPr>
            <a:picLocks noChangeAspect="1"/>
          </p:cNvPicPr>
          <p:nvPr/>
        </p:nvPicPr>
        <p:blipFill>
          <a:blip r:embed="rId3"/>
          <a:stretch>
            <a:fillRect/>
          </a:stretch>
        </p:blipFill>
        <p:spPr>
          <a:xfrm>
            <a:off x="4050518" y="0"/>
            <a:ext cx="4844563" cy="5143500"/>
          </a:xfrm>
          <a:prstGeom prst="rect">
            <a:avLst/>
          </a:prstGeom>
        </p:spPr>
      </p:pic>
    </p:spTree>
    <p:extLst>
      <p:ext uri="{BB962C8B-B14F-4D97-AF65-F5344CB8AC3E}">
        <p14:creationId xmlns:p14="http://schemas.microsoft.com/office/powerpoint/2010/main" val="415395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6351" y="0"/>
            <a:ext cx="9781810" cy="5374196"/>
          </a:xfrm>
          <a:prstGeom prst="rect">
            <a:avLst/>
          </a:prstGeom>
        </p:spPr>
      </p:pic>
      <p:pic>
        <p:nvPicPr>
          <p:cNvPr id="5" name="Picture 4"/>
          <p:cNvPicPr>
            <a:picLocks noChangeAspect="1"/>
          </p:cNvPicPr>
          <p:nvPr/>
        </p:nvPicPr>
        <p:blipFill>
          <a:blip r:embed="rId3"/>
          <a:stretch>
            <a:fillRect/>
          </a:stretch>
        </p:blipFill>
        <p:spPr>
          <a:xfrm rot="1232348">
            <a:off x="7554285" y="3178401"/>
            <a:ext cx="1267288" cy="1799998"/>
          </a:xfrm>
          <a:prstGeom prst="rect">
            <a:avLst/>
          </a:prstGeom>
          <a:effectLst>
            <a:outerShdw blurRad="406400" dist="152400" dir="2700000" algn="tl" rotWithShape="0">
              <a:prstClr val="black">
                <a:alpha val="40000"/>
              </a:prstClr>
            </a:outerShdw>
          </a:effectLst>
        </p:spPr>
      </p:pic>
    </p:spTree>
    <p:extLst>
      <p:ext uri="{BB962C8B-B14F-4D97-AF65-F5344CB8AC3E}">
        <p14:creationId xmlns:p14="http://schemas.microsoft.com/office/powerpoint/2010/main" val="2403284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in front of a crowd posing for the camera&#10;&#10;Description automatically generated">
            <a:extLst>
              <a:ext uri="{FF2B5EF4-FFF2-40B4-BE49-F238E27FC236}">
                <a16:creationId xmlns:a16="http://schemas.microsoft.com/office/drawing/2014/main" id="{805F1237-1697-492A-9E6F-E578A41DC48F}"/>
              </a:ext>
            </a:extLst>
          </p:cNvPr>
          <p:cNvPicPr>
            <a:picLocks noChangeAspect="1"/>
          </p:cNvPicPr>
          <p:nvPr/>
        </p:nvPicPr>
        <p:blipFill>
          <a:blip r:embed="rId2"/>
          <a:stretch>
            <a:fillRect/>
          </a:stretch>
        </p:blipFill>
        <p:spPr>
          <a:xfrm>
            <a:off x="0" y="1040892"/>
            <a:ext cx="9144000" cy="4102608"/>
          </a:xfrm>
          <a:prstGeom prst="rect">
            <a:avLst/>
          </a:prstGeom>
        </p:spPr>
      </p:pic>
      <p:sp>
        <p:nvSpPr>
          <p:cNvPr id="5" name="TextBox 4">
            <a:extLst>
              <a:ext uri="{FF2B5EF4-FFF2-40B4-BE49-F238E27FC236}">
                <a16:creationId xmlns:a16="http://schemas.microsoft.com/office/drawing/2014/main" id="{35E2FEB7-D8BB-43B7-A92E-2F43B3C47749}"/>
              </a:ext>
            </a:extLst>
          </p:cNvPr>
          <p:cNvSpPr txBox="1"/>
          <p:nvPr/>
        </p:nvSpPr>
        <p:spPr>
          <a:xfrm>
            <a:off x="424800" y="376934"/>
            <a:ext cx="1575688" cy="461665"/>
          </a:xfrm>
          <a:prstGeom prst="rect">
            <a:avLst/>
          </a:prstGeom>
          <a:noFill/>
        </p:spPr>
        <p:txBody>
          <a:bodyPr wrap="none" rtlCol="0">
            <a:spAutoFit/>
          </a:bodyPr>
          <a:lstStyle/>
          <a:p>
            <a:r>
              <a:rPr lang="en-AU" sz="2400" dirty="0"/>
              <a:t>Thank you!</a:t>
            </a:r>
          </a:p>
        </p:txBody>
      </p:sp>
    </p:spTree>
    <p:extLst>
      <p:ext uri="{BB962C8B-B14F-4D97-AF65-F5344CB8AC3E}">
        <p14:creationId xmlns:p14="http://schemas.microsoft.com/office/powerpoint/2010/main" val="1113818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3371850" y="57151"/>
            <a:ext cx="4343400" cy="514349"/>
          </a:xfrm>
          <a:prstGeom prst="rect">
            <a:avLst/>
          </a:prstGeom>
          <a:noFill/>
          <a:ln>
            <a:noFill/>
          </a:ln>
        </p:spPr>
        <p:txBody>
          <a:bodyPr lIns="68569" tIns="34275" rIns="68569" bIns="34275" anchor="ctr" anchorCtr="0">
            <a:noAutofit/>
          </a:bodyPr>
          <a:lstStyle/>
          <a:p>
            <a:pPr>
              <a:buSzPct val="25000"/>
            </a:pPr>
            <a:r>
              <a:rPr lang="en-AU" dirty="0"/>
              <a:t>Upcoming seminars</a:t>
            </a:r>
            <a:endParaRPr dirty="0"/>
          </a:p>
        </p:txBody>
      </p:sp>
      <p:graphicFrame>
        <p:nvGraphicFramePr>
          <p:cNvPr id="3" name="Table 2"/>
          <p:cNvGraphicFramePr>
            <a:graphicFrameLocks noGrp="1"/>
          </p:cNvGraphicFramePr>
          <p:nvPr/>
        </p:nvGraphicFramePr>
        <p:xfrm>
          <a:off x="1358899" y="1055687"/>
          <a:ext cx="6527801" cy="2424113"/>
        </p:xfrm>
        <a:graphic>
          <a:graphicData uri="http://schemas.openxmlformats.org/drawingml/2006/table">
            <a:tbl>
              <a:tblPr firstRow="1" bandRow="1">
                <a:tableStyleId>{5C22544A-7EE6-4342-B048-85BDC9FD1C3A}</a:tableStyleId>
              </a:tblPr>
              <a:tblGrid>
                <a:gridCol w="1854201">
                  <a:extLst>
                    <a:ext uri="{9D8B030D-6E8A-4147-A177-3AD203B41FA5}">
                      <a16:colId xmlns:a16="http://schemas.microsoft.com/office/drawing/2014/main" val="20000"/>
                    </a:ext>
                  </a:extLst>
                </a:gridCol>
                <a:gridCol w="2006397">
                  <a:extLst>
                    <a:ext uri="{9D8B030D-6E8A-4147-A177-3AD203B41FA5}">
                      <a16:colId xmlns:a16="http://schemas.microsoft.com/office/drawing/2014/main" val="20001"/>
                    </a:ext>
                  </a:extLst>
                </a:gridCol>
                <a:gridCol w="2667203">
                  <a:extLst>
                    <a:ext uri="{9D8B030D-6E8A-4147-A177-3AD203B41FA5}">
                      <a16:colId xmlns:a16="http://schemas.microsoft.com/office/drawing/2014/main" val="20002"/>
                    </a:ext>
                  </a:extLst>
                </a:gridCol>
              </a:tblGrid>
              <a:tr h="366713">
                <a:tc>
                  <a:txBody>
                    <a:bodyPr/>
                    <a:lstStyle/>
                    <a:p>
                      <a:pPr>
                        <a:lnSpc>
                          <a:spcPct val="150000"/>
                        </a:lnSpc>
                      </a:pPr>
                      <a:r>
                        <a:rPr lang="en-US" sz="1400" dirty="0">
                          <a:solidFill>
                            <a:schemeClr val="bg1"/>
                          </a:solidFill>
                        </a:rPr>
                        <a:t>Date/Location</a:t>
                      </a:r>
                    </a:p>
                  </a:txBody>
                  <a:tcPr marL="68580" marR="68580" marT="34290" marB="34290" anchor="ctr">
                    <a:solidFill>
                      <a:srgbClr val="003368"/>
                    </a:solidFill>
                  </a:tcPr>
                </a:tc>
                <a:tc>
                  <a:txBody>
                    <a:bodyPr/>
                    <a:lstStyle/>
                    <a:p>
                      <a:pPr>
                        <a:lnSpc>
                          <a:spcPct val="150000"/>
                        </a:lnSpc>
                      </a:pPr>
                      <a:r>
                        <a:rPr lang="en-US" sz="1400" dirty="0">
                          <a:solidFill>
                            <a:schemeClr val="bg1"/>
                          </a:solidFill>
                        </a:rPr>
                        <a:t>Presenter</a:t>
                      </a:r>
                    </a:p>
                  </a:txBody>
                  <a:tcPr marL="68580" marR="68580" marT="34290" marB="34290" anchor="ctr">
                    <a:solidFill>
                      <a:srgbClr val="003368"/>
                    </a:solidFill>
                  </a:tcPr>
                </a:tc>
                <a:tc>
                  <a:txBody>
                    <a:bodyPr/>
                    <a:lstStyle/>
                    <a:p>
                      <a:pPr>
                        <a:lnSpc>
                          <a:spcPct val="150000"/>
                        </a:lnSpc>
                      </a:pPr>
                      <a:r>
                        <a:rPr lang="en-US" sz="1400" dirty="0">
                          <a:solidFill>
                            <a:schemeClr val="bg1"/>
                          </a:solidFill>
                        </a:rPr>
                        <a:t>Topic</a:t>
                      </a:r>
                    </a:p>
                  </a:txBody>
                  <a:tcPr marL="68580" marR="68580" marT="34290" marB="34290" anchor="ctr">
                    <a:solidFill>
                      <a:srgbClr val="003368"/>
                    </a:solidFill>
                  </a:tcPr>
                </a:tc>
                <a:extLst>
                  <a:ext uri="{0D108BD9-81ED-4DB2-BD59-A6C34878D82A}">
                    <a16:rowId xmlns:a16="http://schemas.microsoft.com/office/drawing/2014/main" val="10000"/>
                  </a:ext>
                </a:extLst>
              </a:tr>
              <a:tr h="1028700">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800" dirty="0"/>
                        <a:t>Thu</a:t>
                      </a:r>
                      <a:r>
                        <a:rPr lang="en-US" sz="800" baseline="0" dirty="0"/>
                        <a:t> 31 Oct</a:t>
                      </a:r>
                      <a:r>
                        <a:rPr lang="en-US" sz="800" dirty="0"/>
                        <a:t>, 12.30-1.30pm</a:t>
                      </a:r>
                    </a:p>
                    <a:p>
                      <a:pPr marL="0" marR="0" indent="0" algn="l" defTabSz="914400" rtl="0" eaLnBrk="1" fontAlgn="auto" latinLnBrk="0" hangingPunct="1">
                        <a:lnSpc>
                          <a:spcPct val="150000"/>
                        </a:lnSpc>
                        <a:spcBef>
                          <a:spcPts val="0"/>
                        </a:spcBef>
                        <a:spcAft>
                          <a:spcPts val="0"/>
                        </a:spcAft>
                        <a:buClrTx/>
                        <a:buSzTx/>
                        <a:buFontTx/>
                        <a:buNone/>
                        <a:tabLst/>
                        <a:defRPr/>
                      </a:pPr>
                      <a:r>
                        <a:rPr lang="en-US" sz="800" dirty="0"/>
                        <a:t>Basement Theatre, Glyn</a:t>
                      </a:r>
                      <a:r>
                        <a:rPr lang="en-US" sz="800" baseline="0" dirty="0"/>
                        <a:t> Davis Building</a:t>
                      </a:r>
                      <a:endParaRPr lang="en-US" sz="800" dirty="0"/>
                    </a:p>
                    <a:p>
                      <a:pPr>
                        <a:lnSpc>
                          <a:spcPct val="150000"/>
                        </a:lnSpc>
                      </a:pPr>
                      <a:endParaRPr lang="en-US" sz="800" dirty="0"/>
                    </a:p>
                  </a:txBody>
                  <a:tcPr marL="68580" marR="68580" marT="34290" marB="34290" anchor="ct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800" dirty="0"/>
                        <a:t>Prof. Neil </a:t>
                      </a:r>
                      <a:r>
                        <a:rPr lang="en-US" sz="800" dirty="0" err="1"/>
                        <a:t>Gunningham</a:t>
                      </a:r>
                      <a:endParaRPr lang="en-US" sz="800" dirty="0"/>
                    </a:p>
                    <a:p>
                      <a:pPr marL="0" marR="0" indent="0" algn="l" defTabSz="914400" rtl="0" eaLnBrk="1" fontAlgn="auto" latinLnBrk="0" hangingPunct="1">
                        <a:lnSpc>
                          <a:spcPct val="150000"/>
                        </a:lnSpc>
                        <a:spcBef>
                          <a:spcPts val="0"/>
                        </a:spcBef>
                        <a:spcAft>
                          <a:spcPts val="0"/>
                        </a:spcAft>
                        <a:buClrTx/>
                        <a:buSzTx/>
                        <a:buFontTx/>
                        <a:buNone/>
                        <a:tabLst/>
                        <a:defRPr/>
                      </a:pPr>
                      <a:r>
                        <a:rPr lang="en-US" sz="800" dirty="0"/>
                        <a:t>(ANU)</a:t>
                      </a:r>
                    </a:p>
                    <a:p>
                      <a:pPr>
                        <a:lnSpc>
                          <a:spcPct val="150000"/>
                        </a:lnSpc>
                      </a:pPr>
                      <a:endParaRPr lang="en-US" sz="800" dirty="0"/>
                    </a:p>
                  </a:txBody>
                  <a:tcPr marL="68580" marR="68580" marT="34290" marB="34290" anchor="ct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800" dirty="0"/>
                        <a:t>Averting</a:t>
                      </a:r>
                      <a:r>
                        <a:rPr lang="en-US" sz="800" baseline="0" dirty="0"/>
                        <a:t> climate catastrophe: Extinction rebellion, business and people power </a:t>
                      </a:r>
                      <a:endParaRPr lang="en-US" sz="800" dirty="0"/>
                    </a:p>
                  </a:txBody>
                  <a:tcPr marL="68580" marR="68580" marT="34290" marB="34290" anchor="ctr"/>
                </a:tc>
                <a:extLst>
                  <a:ext uri="{0D108BD9-81ED-4DB2-BD59-A6C34878D82A}">
                    <a16:rowId xmlns:a16="http://schemas.microsoft.com/office/drawing/2014/main" val="10001"/>
                  </a:ext>
                </a:extLst>
              </a:tr>
              <a:tr h="514350">
                <a:tc>
                  <a:txBody>
                    <a:bodyPr/>
                    <a:lstStyle/>
                    <a:p>
                      <a:pPr>
                        <a:lnSpc>
                          <a:spcPct val="150000"/>
                        </a:lnSpc>
                      </a:pPr>
                      <a:r>
                        <a:rPr lang="en-US" sz="800" dirty="0"/>
                        <a:t>Wed 6 Nov, 11am-12pm</a:t>
                      </a:r>
                    </a:p>
                    <a:p>
                      <a:pPr>
                        <a:lnSpc>
                          <a:spcPct val="150000"/>
                        </a:lnSpc>
                      </a:pPr>
                      <a:r>
                        <a:rPr lang="en-US" sz="800" dirty="0"/>
                        <a:t>Climate College</a:t>
                      </a:r>
                    </a:p>
                  </a:txBody>
                  <a:tcPr marL="68580" marR="68580" marT="34290" marB="34290" anchor="ctr"/>
                </a:tc>
                <a:tc>
                  <a:txBody>
                    <a:bodyPr/>
                    <a:lstStyle/>
                    <a:p>
                      <a:r>
                        <a:rPr lang="en-US" sz="800" dirty="0"/>
                        <a:t>Dr. Martin </a:t>
                      </a:r>
                      <a:r>
                        <a:rPr lang="en-US" sz="800" dirty="0" err="1"/>
                        <a:t>Wainstein</a:t>
                      </a:r>
                      <a:r>
                        <a:rPr lang="en-US" sz="800" dirty="0"/>
                        <a:t> (Yale) – via Zoom</a:t>
                      </a:r>
                      <a:r>
                        <a:rPr lang="en-US" sz="800" baseline="0" dirty="0"/>
                        <a:t> </a:t>
                      </a:r>
                      <a:r>
                        <a:rPr lang="en-US" sz="800" baseline="0" dirty="0" err="1"/>
                        <a:t>videconference</a:t>
                      </a:r>
                      <a:endParaRPr lang="en-US" sz="800" dirty="0"/>
                    </a:p>
                  </a:txBody>
                  <a:tcPr marL="68580" marR="68580" marT="34290" marB="34290" anchor="ctr"/>
                </a:tc>
                <a:tc>
                  <a:txBody>
                    <a:bodyPr/>
                    <a:lstStyle/>
                    <a:p>
                      <a:r>
                        <a:rPr lang="en-US" sz="800" dirty="0"/>
                        <a:t>Information session on Global Climate </a:t>
                      </a:r>
                      <a:r>
                        <a:rPr lang="en-US" sz="800" dirty="0" err="1"/>
                        <a:t>Collabathon</a:t>
                      </a:r>
                      <a:endParaRPr lang="en-US" sz="800" dirty="0"/>
                    </a:p>
                  </a:txBody>
                  <a:tcPr marL="68580" marR="68580" marT="34290" marB="34290" anchor="ctr"/>
                </a:tc>
                <a:extLst>
                  <a:ext uri="{0D108BD9-81ED-4DB2-BD59-A6C34878D82A}">
                    <a16:rowId xmlns:a16="http://schemas.microsoft.com/office/drawing/2014/main" val="10002"/>
                  </a:ext>
                </a:extLst>
              </a:tr>
              <a:tr h="514350">
                <a:tc>
                  <a:txBody>
                    <a:bodyPr/>
                    <a:lstStyle/>
                    <a:p>
                      <a:pPr>
                        <a:lnSpc>
                          <a:spcPct val="150000"/>
                        </a:lnSpc>
                      </a:pPr>
                      <a:r>
                        <a:rPr lang="en-US" sz="800" dirty="0"/>
                        <a:t>Wed 13 Nov, 6-7.30pm</a:t>
                      </a:r>
                    </a:p>
                    <a:p>
                      <a:pPr>
                        <a:lnSpc>
                          <a:spcPct val="150000"/>
                        </a:lnSpc>
                      </a:pPr>
                      <a:r>
                        <a:rPr lang="en-US" sz="800" dirty="0"/>
                        <a:t>Kathleen Fitzpatrick Theatre</a:t>
                      </a:r>
                    </a:p>
                  </a:txBody>
                  <a:tcPr marL="68580" marR="68580" marT="34290" marB="34290" anchor="ctr"/>
                </a:tc>
                <a:tc>
                  <a:txBody>
                    <a:bodyPr/>
                    <a:lstStyle/>
                    <a:p>
                      <a:pPr>
                        <a:lnSpc>
                          <a:spcPct val="150000"/>
                        </a:lnSpc>
                      </a:pPr>
                      <a:r>
                        <a:rPr lang="en-US" sz="800" dirty="0"/>
                        <a:t>Ross </a:t>
                      </a:r>
                      <a:r>
                        <a:rPr lang="en-US" sz="800" dirty="0" err="1"/>
                        <a:t>Garnaut</a:t>
                      </a:r>
                      <a:r>
                        <a:rPr lang="en-US" sz="800" dirty="0"/>
                        <a:t>,</a:t>
                      </a:r>
                      <a:r>
                        <a:rPr lang="en-US" sz="800" baseline="0" dirty="0"/>
                        <a:t> Audrey </a:t>
                      </a:r>
                      <a:r>
                        <a:rPr lang="en-US" sz="800" baseline="0" dirty="0" err="1"/>
                        <a:t>Zibelman</a:t>
                      </a:r>
                      <a:r>
                        <a:rPr lang="en-US" sz="800" baseline="0" dirty="0"/>
                        <a:t> &amp; Rod Sims</a:t>
                      </a:r>
                      <a:endParaRPr lang="en-US" sz="800" dirty="0"/>
                    </a:p>
                  </a:txBody>
                  <a:tcPr marL="68580" marR="68580" marT="34290" marB="34290" anchor="ct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800" dirty="0"/>
                        <a:t>Ross </a:t>
                      </a:r>
                      <a:r>
                        <a:rPr lang="en-US" sz="800" dirty="0" err="1"/>
                        <a:t>Garnaut</a:t>
                      </a:r>
                      <a:r>
                        <a:rPr lang="en-US" sz="800" dirty="0"/>
                        <a:t> Book Launch </a:t>
                      </a:r>
                    </a:p>
                    <a:p>
                      <a:pPr marL="0" marR="0" indent="0" algn="l" defTabSz="914400" rtl="0" eaLnBrk="1" fontAlgn="auto" latinLnBrk="0" hangingPunct="1">
                        <a:lnSpc>
                          <a:spcPct val="150000"/>
                        </a:lnSpc>
                        <a:spcBef>
                          <a:spcPts val="0"/>
                        </a:spcBef>
                        <a:spcAft>
                          <a:spcPts val="0"/>
                        </a:spcAft>
                        <a:buClrTx/>
                        <a:buSzTx/>
                        <a:buFontTx/>
                        <a:buNone/>
                        <a:tabLst/>
                        <a:defRPr/>
                      </a:pPr>
                      <a:r>
                        <a:rPr lang="en-US" sz="800" i="1" dirty="0"/>
                        <a:t>Superpower: Australia’s Low-Carbon Opportunity</a:t>
                      </a:r>
                    </a:p>
                  </a:txBody>
                  <a:tcPr marL="68580" marR="68580" marT="34290" marB="34290" anchor="ctr"/>
                </a:tc>
                <a:extLst>
                  <a:ext uri="{0D108BD9-81ED-4DB2-BD59-A6C34878D82A}">
                    <a16:rowId xmlns:a16="http://schemas.microsoft.com/office/drawing/2014/main" val="10003"/>
                  </a:ext>
                </a:extLst>
              </a:tr>
            </a:tbl>
          </a:graphicData>
        </a:graphic>
      </p:graphicFrame>
      <p:sp>
        <p:nvSpPr>
          <p:cNvPr id="4" name="Rectangle 3"/>
          <p:cNvSpPr/>
          <p:nvPr/>
        </p:nvSpPr>
        <p:spPr>
          <a:xfrm>
            <a:off x="3886200" y="3967640"/>
            <a:ext cx="3829050" cy="323165"/>
          </a:xfrm>
          <a:prstGeom prst="rect">
            <a:avLst/>
          </a:prstGeom>
        </p:spPr>
        <p:txBody>
          <a:bodyPr wrap="square">
            <a:spAutoFit/>
          </a:bodyPr>
          <a:lstStyle/>
          <a:p>
            <a:pPr algn="r" defTabSz="685800"/>
            <a:r>
              <a:rPr lang="en-US" sz="1500" kern="0" dirty="0" err="1">
                <a:solidFill>
                  <a:srgbClr val="000000"/>
                </a:solidFill>
                <a:latin typeface="Arial"/>
                <a:cs typeface="Arial"/>
                <a:sym typeface="Arial"/>
              </a:rPr>
              <a:t>climatecollege.unimelb.edu.au</a:t>
            </a:r>
            <a:r>
              <a:rPr lang="en-US" sz="1500" kern="0" dirty="0">
                <a:solidFill>
                  <a:srgbClr val="000000"/>
                </a:solidFill>
                <a:latin typeface="Arial"/>
                <a:cs typeface="Arial"/>
                <a:sym typeface="Arial"/>
              </a:rPr>
              <a:t>/seminars</a:t>
            </a: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24236" y="4403879"/>
            <a:ext cx="370484" cy="327216"/>
          </a:xfrm>
          <a:prstGeom prst="rect">
            <a:avLst/>
          </a:prstGeom>
        </p:spPr>
      </p:pic>
      <p:sp>
        <p:nvSpPr>
          <p:cNvPr id="11" name="Rectangle 10"/>
          <p:cNvSpPr/>
          <p:nvPr/>
        </p:nvSpPr>
        <p:spPr>
          <a:xfrm>
            <a:off x="4686300" y="4403879"/>
            <a:ext cx="3028950" cy="323165"/>
          </a:xfrm>
          <a:prstGeom prst="rect">
            <a:avLst/>
          </a:prstGeom>
        </p:spPr>
        <p:txBody>
          <a:bodyPr wrap="square">
            <a:spAutoFit/>
          </a:bodyPr>
          <a:lstStyle/>
          <a:p>
            <a:pPr algn="r" defTabSz="685800"/>
            <a:r>
              <a:rPr lang="en-US" sz="1500" kern="0" dirty="0">
                <a:solidFill>
                  <a:srgbClr val="000000"/>
                </a:solidFill>
                <a:latin typeface="Arial"/>
                <a:cs typeface="Arial"/>
                <a:sym typeface="Arial"/>
              </a:rPr>
              <a:t>@</a:t>
            </a:r>
            <a:r>
              <a:rPr lang="en-US" sz="1500" kern="0" dirty="0" err="1">
                <a:solidFill>
                  <a:srgbClr val="000000"/>
                </a:solidFill>
                <a:latin typeface="Arial"/>
                <a:cs typeface="Arial"/>
                <a:sym typeface="Arial"/>
              </a:rPr>
              <a:t>climatecollege</a:t>
            </a:r>
            <a:endParaRPr lang="en-US" sz="1500" kern="0" dirty="0">
              <a:solidFill>
                <a:srgbClr val="000000"/>
              </a:solidFill>
              <a:latin typeface="Arial"/>
              <a:cs typeface="Arial"/>
              <a:sym typeface="Arial"/>
            </a:endParaRPr>
          </a:p>
        </p:txBody>
      </p:sp>
    </p:spTree>
    <p:extLst>
      <p:ext uri="{BB962C8B-B14F-4D97-AF65-F5344CB8AC3E}">
        <p14:creationId xmlns:p14="http://schemas.microsoft.com/office/powerpoint/2010/main" val="2347918772"/>
      </p:ext>
    </p:extLst>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826B66-25EC-4AD1-A9CE-3582B6529520}"/>
              </a:ext>
            </a:extLst>
          </p:cNvPr>
          <p:cNvSpPr>
            <a:spLocks noGrp="1"/>
          </p:cNvSpPr>
          <p:nvPr>
            <p:ph type="title"/>
          </p:nvPr>
        </p:nvSpPr>
        <p:spPr>
          <a:xfrm>
            <a:off x="450325" y="9804"/>
            <a:ext cx="3791666" cy="634789"/>
          </a:xfrm>
        </p:spPr>
        <p:txBody>
          <a:bodyPr/>
          <a:lstStyle/>
          <a:p>
            <a:r>
              <a:rPr lang="en-AU" sz="2800" dirty="0"/>
              <a:t>Short answer: </a:t>
            </a:r>
            <a:r>
              <a:rPr lang="en-AU" sz="4000" dirty="0"/>
              <a:t>No.</a:t>
            </a:r>
            <a:r>
              <a:rPr lang="en-AU" sz="2800" dirty="0"/>
              <a:t> </a:t>
            </a:r>
          </a:p>
        </p:txBody>
      </p:sp>
      <p:sp>
        <p:nvSpPr>
          <p:cNvPr id="4" name="Content Placeholder 3">
            <a:extLst>
              <a:ext uri="{FF2B5EF4-FFF2-40B4-BE49-F238E27FC236}">
                <a16:creationId xmlns:a16="http://schemas.microsoft.com/office/drawing/2014/main" id="{42941013-2B28-4218-8D58-F2AD7DE04274}"/>
              </a:ext>
            </a:extLst>
          </p:cNvPr>
          <p:cNvSpPr>
            <a:spLocks noGrp="1"/>
          </p:cNvSpPr>
          <p:nvPr>
            <p:ph idx="1"/>
          </p:nvPr>
        </p:nvSpPr>
        <p:spPr>
          <a:xfrm>
            <a:off x="343760" y="1202920"/>
            <a:ext cx="7600520" cy="3446525"/>
          </a:xfrm>
        </p:spPr>
        <p:txBody>
          <a:bodyPr/>
          <a:lstStyle/>
          <a:p>
            <a:r>
              <a:rPr lang="en-AU" sz="2400" dirty="0"/>
              <a:t>Transport and industry emissions are harder to reduce</a:t>
            </a:r>
          </a:p>
          <a:p>
            <a:endParaRPr lang="en-AU" sz="2400" dirty="0"/>
          </a:p>
          <a:p>
            <a:r>
              <a:rPr lang="en-AU" sz="2400" dirty="0"/>
              <a:t>Zero-emissions electricity prerequisite to electrify other sectors and bring down emissions. </a:t>
            </a:r>
          </a:p>
          <a:p>
            <a:endParaRPr lang="en-AU" sz="2400" dirty="0"/>
          </a:p>
          <a:p>
            <a:r>
              <a:rPr lang="en-AU" sz="2400" dirty="0"/>
              <a:t>Cost-optimal scenarios show electricity sector emissions generally reduced much stronger. </a:t>
            </a:r>
          </a:p>
        </p:txBody>
      </p:sp>
    </p:spTree>
    <p:extLst>
      <p:ext uri="{BB962C8B-B14F-4D97-AF65-F5344CB8AC3E}">
        <p14:creationId xmlns:p14="http://schemas.microsoft.com/office/powerpoint/2010/main" val="2472149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29692-6E20-41CB-9BC7-482CC6D87093}"/>
              </a:ext>
            </a:extLst>
          </p:cNvPr>
          <p:cNvSpPr txBox="1"/>
          <p:nvPr/>
        </p:nvSpPr>
        <p:spPr>
          <a:xfrm>
            <a:off x="2192085" y="598793"/>
            <a:ext cx="4759829" cy="830997"/>
          </a:xfrm>
          <a:prstGeom prst="rect">
            <a:avLst/>
          </a:prstGeom>
          <a:noFill/>
        </p:spPr>
        <p:txBody>
          <a:bodyPr wrap="none" rtlCol="0">
            <a:spAutoFit/>
          </a:bodyPr>
          <a:lstStyle/>
          <a:p>
            <a:r>
              <a:rPr lang="en-AU" sz="4800" dirty="0">
                <a:solidFill>
                  <a:schemeClr val="bg1"/>
                </a:solidFill>
              </a:rPr>
              <a:t>Climate Change as</a:t>
            </a:r>
          </a:p>
        </p:txBody>
      </p:sp>
      <p:sp>
        <p:nvSpPr>
          <p:cNvPr id="4" name="TextBox 3">
            <a:extLst>
              <a:ext uri="{FF2B5EF4-FFF2-40B4-BE49-F238E27FC236}">
                <a16:creationId xmlns:a16="http://schemas.microsoft.com/office/drawing/2014/main" id="{2815ADEE-31C3-4163-9791-1463C031329B}"/>
              </a:ext>
            </a:extLst>
          </p:cNvPr>
          <p:cNvSpPr txBox="1"/>
          <p:nvPr/>
        </p:nvSpPr>
        <p:spPr>
          <a:xfrm>
            <a:off x="651975" y="2335384"/>
            <a:ext cx="3570401" cy="830997"/>
          </a:xfrm>
          <a:prstGeom prst="rect">
            <a:avLst/>
          </a:prstGeom>
          <a:noFill/>
        </p:spPr>
        <p:txBody>
          <a:bodyPr wrap="none" rtlCol="0">
            <a:spAutoFit/>
          </a:bodyPr>
          <a:lstStyle/>
          <a:p>
            <a:r>
              <a:rPr lang="en-AU" sz="4800" dirty="0">
                <a:solidFill>
                  <a:schemeClr val="bg1"/>
                </a:solidFill>
              </a:rPr>
              <a:t>“Moral issue”</a:t>
            </a:r>
          </a:p>
        </p:txBody>
      </p:sp>
      <p:sp>
        <p:nvSpPr>
          <p:cNvPr id="5" name="TextBox 4">
            <a:extLst>
              <a:ext uri="{FF2B5EF4-FFF2-40B4-BE49-F238E27FC236}">
                <a16:creationId xmlns:a16="http://schemas.microsoft.com/office/drawing/2014/main" id="{ABA44585-8577-47C7-A8FF-FAE21654F5F3}"/>
              </a:ext>
            </a:extLst>
          </p:cNvPr>
          <p:cNvSpPr txBox="1"/>
          <p:nvPr/>
        </p:nvSpPr>
        <p:spPr>
          <a:xfrm>
            <a:off x="4571999" y="2335385"/>
            <a:ext cx="4507260" cy="830997"/>
          </a:xfrm>
          <a:prstGeom prst="rect">
            <a:avLst/>
          </a:prstGeom>
          <a:noFill/>
        </p:spPr>
        <p:txBody>
          <a:bodyPr wrap="none" rtlCol="0">
            <a:spAutoFit/>
          </a:bodyPr>
          <a:lstStyle/>
          <a:p>
            <a:r>
              <a:rPr lang="en-AU" sz="4800" dirty="0">
                <a:solidFill>
                  <a:schemeClr val="bg1"/>
                </a:solidFill>
              </a:rPr>
              <a:t>“Economic issue”</a:t>
            </a:r>
          </a:p>
        </p:txBody>
      </p:sp>
      <p:sp>
        <p:nvSpPr>
          <p:cNvPr id="6" name="Arrow: Right 5">
            <a:extLst>
              <a:ext uri="{FF2B5EF4-FFF2-40B4-BE49-F238E27FC236}">
                <a16:creationId xmlns:a16="http://schemas.microsoft.com/office/drawing/2014/main" id="{D1B1F6CB-1681-4B3F-A370-EEEB58420BDE}"/>
              </a:ext>
            </a:extLst>
          </p:cNvPr>
          <p:cNvSpPr/>
          <p:nvPr/>
        </p:nvSpPr>
        <p:spPr>
          <a:xfrm>
            <a:off x="4921624" y="3246504"/>
            <a:ext cx="3991855" cy="825473"/>
          </a:xfrm>
          <a:prstGeom prst="righ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7" name="Arrow: Right 6">
            <a:extLst>
              <a:ext uri="{FF2B5EF4-FFF2-40B4-BE49-F238E27FC236}">
                <a16:creationId xmlns:a16="http://schemas.microsoft.com/office/drawing/2014/main" id="{01527860-6B20-4AF4-82BC-DFBBA17C0E61}"/>
              </a:ext>
            </a:extLst>
          </p:cNvPr>
          <p:cNvSpPr/>
          <p:nvPr/>
        </p:nvSpPr>
        <p:spPr>
          <a:xfrm flipH="1">
            <a:off x="159386" y="3246504"/>
            <a:ext cx="4062990" cy="825473"/>
          </a:xfrm>
          <a:prstGeom prst="righ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533984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B18EACA-696A-45F4-A7D8-1DCF81D61488}"/>
              </a:ext>
            </a:extLst>
          </p:cNvPr>
          <p:cNvSpPr>
            <a:spLocks noGrp="1"/>
          </p:cNvSpPr>
          <p:nvPr>
            <p:ph type="body" idx="1"/>
          </p:nvPr>
        </p:nvSpPr>
        <p:spPr/>
        <p:txBody>
          <a:bodyPr/>
          <a:lstStyle/>
          <a:p>
            <a:r>
              <a:rPr lang="en-AU" dirty="0"/>
              <a:t>Where climate change is a moral issue, we Liberals do it tough. </a:t>
            </a:r>
          </a:p>
          <a:p>
            <a:r>
              <a:rPr lang="en-AU" dirty="0"/>
              <a:t>Where climate change is an economic issue – as the result tonight shows – we do very, very well.  </a:t>
            </a:r>
          </a:p>
        </p:txBody>
      </p:sp>
      <p:sp>
        <p:nvSpPr>
          <p:cNvPr id="5" name="TextBox 4">
            <a:extLst>
              <a:ext uri="{FF2B5EF4-FFF2-40B4-BE49-F238E27FC236}">
                <a16:creationId xmlns:a16="http://schemas.microsoft.com/office/drawing/2014/main" id="{211C071D-ECEE-4E46-BE37-D7F11C658121}"/>
              </a:ext>
            </a:extLst>
          </p:cNvPr>
          <p:cNvSpPr txBox="1"/>
          <p:nvPr/>
        </p:nvSpPr>
        <p:spPr>
          <a:xfrm>
            <a:off x="6892579" y="4790995"/>
            <a:ext cx="2206501" cy="307777"/>
          </a:xfrm>
          <a:prstGeom prst="rect">
            <a:avLst/>
          </a:prstGeom>
          <a:noFill/>
        </p:spPr>
        <p:txBody>
          <a:bodyPr wrap="none" rtlCol="0">
            <a:spAutoFit/>
          </a:bodyPr>
          <a:lstStyle/>
          <a:p>
            <a:r>
              <a:rPr lang="en-AU" sz="1400" dirty="0">
                <a:solidFill>
                  <a:schemeClr val="bg1"/>
                </a:solidFill>
              </a:rPr>
              <a:t>Tony Abbott, 18</a:t>
            </a:r>
            <a:r>
              <a:rPr lang="en-AU" sz="1400" baseline="30000" dirty="0">
                <a:solidFill>
                  <a:schemeClr val="bg1"/>
                </a:solidFill>
              </a:rPr>
              <a:t>th</a:t>
            </a:r>
            <a:r>
              <a:rPr lang="en-AU" sz="1400" dirty="0">
                <a:solidFill>
                  <a:schemeClr val="bg1"/>
                </a:solidFill>
              </a:rPr>
              <a:t> May 2019</a:t>
            </a:r>
          </a:p>
        </p:txBody>
      </p:sp>
    </p:spTree>
    <p:extLst>
      <p:ext uri="{BB962C8B-B14F-4D97-AF65-F5344CB8AC3E}">
        <p14:creationId xmlns:p14="http://schemas.microsoft.com/office/powerpoint/2010/main" val="342601066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ldModel3">
            <a:extLst>
              <a:ext uri="{FF2B5EF4-FFF2-40B4-BE49-F238E27FC236}">
                <a16:creationId xmlns:a16="http://schemas.microsoft.com/office/drawing/2014/main" id="{956088FB-28B3-4CDC-BBDF-560A763F2D61}"/>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696641"/>
            <a:ext cx="9144000" cy="1749028"/>
          </a:xfrm>
          <a:prstGeom prst="rect">
            <a:avLst/>
          </a:prstGeom>
        </p:spPr>
      </p:pic>
      <p:sp>
        <p:nvSpPr>
          <p:cNvPr id="4" name="TextBox 3">
            <a:extLst>
              <a:ext uri="{FF2B5EF4-FFF2-40B4-BE49-F238E27FC236}">
                <a16:creationId xmlns:a16="http://schemas.microsoft.com/office/drawing/2014/main" id="{8441BA27-D5F3-4925-B921-11D4A11AF65F}"/>
              </a:ext>
            </a:extLst>
          </p:cNvPr>
          <p:cNvSpPr txBox="1"/>
          <p:nvPr/>
        </p:nvSpPr>
        <p:spPr>
          <a:xfrm>
            <a:off x="3369331" y="427343"/>
            <a:ext cx="2405338" cy="830997"/>
          </a:xfrm>
          <a:prstGeom prst="rect">
            <a:avLst/>
          </a:prstGeom>
          <a:noFill/>
        </p:spPr>
        <p:txBody>
          <a:bodyPr wrap="none" rtlCol="0">
            <a:spAutoFit/>
          </a:bodyPr>
          <a:lstStyle/>
          <a:p>
            <a:r>
              <a:rPr lang="en-AU" sz="4800" dirty="0">
                <a:solidFill>
                  <a:schemeClr val="bg1"/>
                </a:solidFill>
              </a:rPr>
              <a:t>Tradition</a:t>
            </a:r>
          </a:p>
        </p:txBody>
      </p:sp>
      <p:sp>
        <p:nvSpPr>
          <p:cNvPr id="7" name="TextBox 6">
            <a:extLst>
              <a:ext uri="{FF2B5EF4-FFF2-40B4-BE49-F238E27FC236}">
                <a16:creationId xmlns:a16="http://schemas.microsoft.com/office/drawing/2014/main" id="{96F61939-5A6D-41ED-B14E-506CCCAF8255}"/>
              </a:ext>
            </a:extLst>
          </p:cNvPr>
          <p:cNvSpPr txBox="1"/>
          <p:nvPr/>
        </p:nvSpPr>
        <p:spPr>
          <a:xfrm>
            <a:off x="1308121" y="3454513"/>
            <a:ext cx="1898277" cy="630942"/>
          </a:xfrm>
          <a:prstGeom prst="rect">
            <a:avLst/>
          </a:prstGeom>
          <a:noFill/>
        </p:spPr>
        <p:txBody>
          <a:bodyPr wrap="none" rtlCol="0">
            <a:spAutoFit/>
          </a:bodyPr>
          <a:lstStyle/>
          <a:p>
            <a:r>
              <a:rPr lang="en-AU" sz="3500" dirty="0">
                <a:solidFill>
                  <a:schemeClr val="bg1"/>
                </a:solidFill>
              </a:rPr>
              <a:t>1. Mining</a:t>
            </a:r>
          </a:p>
        </p:txBody>
      </p:sp>
    </p:spTree>
    <p:extLst>
      <p:ext uri="{BB962C8B-B14F-4D97-AF65-F5344CB8AC3E}">
        <p14:creationId xmlns:p14="http://schemas.microsoft.com/office/powerpoint/2010/main" val="2236489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ldModel2">
            <a:extLst>
              <a:ext uri="{FF2B5EF4-FFF2-40B4-BE49-F238E27FC236}">
                <a16:creationId xmlns:a16="http://schemas.microsoft.com/office/drawing/2014/main" id="{D1335502-126A-440C-A883-785A68B860C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696641"/>
            <a:ext cx="9144000" cy="1749028"/>
          </a:xfrm>
          <a:prstGeom prst="rect">
            <a:avLst/>
          </a:prstGeom>
        </p:spPr>
      </p:pic>
      <p:sp>
        <p:nvSpPr>
          <p:cNvPr id="4" name="TextBox 3">
            <a:extLst>
              <a:ext uri="{FF2B5EF4-FFF2-40B4-BE49-F238E27FC236}">
                <a16:creationId xmlns:a16="http://schemas.microsoft.com/office/drawing/2014/main" id="{6AFC168B-36AD-40C2-A980-0A3D61BEE315}"/>
              </a:ext>
            </a:extLst>
          </p:cNvPr>
          <p:cNvSpPr txBox="1"/>
          <p:nvPr/>
        </p:nvSpPr>
        <p:spPr>
          <a:xfrm>
            <a:off x="3369331" y="427343"/>
            <a:ext cx="2405338" cy="830997"/>
          </a:xfrm>
          <a:prstGeom prst="rect">
            <a:avLst/>
          </a:prstGeom>
          <a:noFill/>
        </p:spPr>
        <p:txBody>
          <a:bodyPr wrap="none" rtlCol="0">
            <a:spAutoFit/>
          </a:bodyPr>
          <a:lstStyle/>
          <a:p>
            <a:r>
              <a:rPr lang="en-AU" sz="4800" dirty="0">
                <a:solidFill>
                  <a:schemeClr val="bg1"/>
                </a:solidFill>
              </a:rPr>
              <a:t>Tradition</a:t>
            </a:r>
          </a:p>
        </p:txBody>
      </p:sp>
      <p:sp>
        <p:nvSpPr>
          <p:cNvPr id="7" name="TextBox 6">
            <a:extLst>
              <a:ext uri="{FF2B5EF4-FFF2-40B4-BE49-F238E27FC236}">
                <a16:creationId xmlns:a16="http://schemas.microsoft.com/office/drawing/2014/main" id="{2F37CE55-29E8-46BB-8277-E04B4284C6A4}"/>
              </a:ext>
            </a:extLst>
          </p:cNvPr>
          <p:cNvSpPr txBox="1"/>
          <p:nvPr/>
        </p:nvSpPr>
        <p:spPr>
          <a:xfrm>
            <a:off x="1308121" y="3454513"/>
            <a:ext cx="1898277" cy="630942"/>
          </a:xfrm>
          <a:prstGeom prst="rect">
            <a:avLst/>
          </a:prstGeom>
          <a:noFill/>
        </p:spPr>
        <p:txBody>
          <a:bodyPr wrap="none" rtlCol="0">
            <a:spAutoFit/>
          </a:bodyPr>
          <a:lstStyle/>
          <a:p>
            <a:r>
              <a:rPr lang="en-AU" sz="3500" dirty="0">
                <a:solidFill>
                  <a:schemeClr val="bg1"/>
                </a:solidFill>
              </a:rPr>
              <a:t>1. Mining</a:t>
            </a:r>
          </a:p>
        </p:txBody>
      </p:sp>
      <p:sp>
        <p:nvSpPr>
          <p:cNvPr id="8" name="TextBox 7">
            <a:extLst>
              <a:ext uri="{FF2B5EF4-FFF2-40B4-BE49-F238E27FC236}">
                <a16:creationId xmlns:a16="http://schemas.microsoft.com/office/drawing/2014/main" id="{04A6964C-DC68-4CED-89C3-68792378B2E7}"/>
              </a:ext>
            </a:extLst>
          </p:cNvPr>
          <p:cNvSpPr txBox="1"/>
          <p:nvPr/>
        </p:nvSpPr>
        <p:spPr>
          <a:xfrm>
            <a:off x="3204896" y="3445669"/>
            <a:ext cx="2517036" cy="630942"/>
          </a:xfrm>
          <a:prstGeom prst="rect">
            <a:avLst/>
          </a:prstGeom>
          <a:noFill/>
        </p:spPr>
        <p:txBody>
          <a:bodyPr wrap="none" rtlCol="0">
            <a:spAutoFit/>
          </a:bodyPr>
          <a:lstStyle/>
          <a:p>
            <a:r>
              <a:rPr lang="en-AU" sz="3500" dirty="0">
                <a:solidFill>
                  <a:schemeClr val="bg1"/>
                </a:solidFill>
              </a:rPr>
              <a:t>&gt; 2. Shipping</a:t>
            </a:r>
          </a:p>
        </p:txBody>
      </p:sp>
    </p:spTree>
    <p:extLst>
      <p:ext uri="{BB962C8B-B14F-4D97-AF65-F5344CB8AC3E}">
        <p14:creationId xmlns:p14="http://schemas.microsoft.com/office/powerpoint/2010/main" val="26181876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3775</TotalTime>
  <Words>3480</Words>
  <Application>Microsoft Macintosh PowerPoint</Application>
  <PresentationFormat>On-screen Show (16:9)</PresentationFormat>
  <Paragraphs>375</Paragraphs>
  <Slides>49</Slides>
  <Notes>21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49</vt:i4>
      </vt:variant>
    </vt:vector>
  </HeadingPairs>
  <TitlesOfParts>
    <vt:vector size="58" baseType="lpstr">
      <vt:lpstr>Arial</vt:lpstr>
      <vt:lpstr>Avenir Light</vt:lpstr>
      <vt:lpstr>Avenir Roman</vt:lpstr>
      <vt:lpstr>Calibri</vt:lpstr>
      <vt:lpstr>Helvetica</vt:lpstr>
      <vt:lpstr>Open Sans</vt:lpstr>
      <vt:lpstr>Open Sans Light</vt:lpstr>
      <vt:lpstr>Office Theme</vt:lpstr>
      <vt:lpstr>Blank Presentation</vt:lpstr>
      <vt:lpstr>PowerPoint Presentation</vt:lpstr>
      <vt:lpstr>Scenarios to unlock a brighter future: 200% renewable energy for Australia   Dylan McConnell Changlong Wang  Slides by Malte Meinshausen </vt:lpstr>
      <vt:lpstr>PowerPoint Presentation</vt:lpstr>
      <vt:lpstr>PowerPoint Presentation</vt:lpstr>
      <vt:lpstr>Short answer: No. </vt:lpstr>
      <vt:lpstr>PowerPoint Presentation</vt:lpstr>
      <vt:lpstr>PowerPoint Presentation</vt:lpstr>
      <vt:lpstr>PowerPoint Presentation</vt:lpstr>
      <vt:lpstr>PowerPoint Presentation</vt:lpstr>
      <vt:lpstr>PowerPoint Presentation</vt:lpstr>
      <vt:lpstr>Or is it?  Is there a moral vs. an economic dilemma for Australia? </vt:lpstr>
      <vt:lpstr>PowerPoint Presentation</vt:lpstr>
      <vt:lpstr>PowerPoint Presentation</vt:lpstr>
      <vt:lpstr>PowerPoint Presentation</vt:lpstr>
      <vt:lpstr>PowerPoint Presentation</vt:lpstr>
      <vt:lpstr>PowerPoint Presentation</vt:lpstr>
      <vt:lpstr>Options for renewable exports</vt:lpstr>
      <vt:lpstr>Options for renewable exports:</vt:lpstr>
      <vt:lpstr>PowerPoint Presentation</vt:lpstr>
      <vt:lpstr>PowerPoint Presentation</vt:lpstr>
      <vt:lpstr>PowerPoint Presentation</vt:lpstr>
      <vt:lpstr>PowerPoint Presentation</vt:lpstr>
      <vt:lpstr>Modelling the futures.   From status-quo continuation to energy superpower scenarios. </vt:lpstr>
      <vt:lpstr> Multi-model Energy Transition and Export Scenarios for Australia </vt:lpstr>
      <vt:lpstr>Energy Superpower Australia</vt:lpstr>
      <vt:lpstr>Best German solar =  Worst Australian solar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hydrogen export assumptions are in line with other studies  Approximately 300 TWh of hydrogen imports is what Germany envisages for its net-zero future by 2050. </vt:lpstr>
      <vt:lpstr>A big vision – needing concerted action </vt:lpstr>
      <vt:lpstr>PowerPoint Presentation</vt:lpstr>
      <vt:lpstr>Main result 1: Solar PV and wind power dominate Australia’s electricity future</vt:lpstr>
      <vt:lpstr>Main result 2: Renewable-based system costs are similar or lower than today</vt:lpstr>
      <vt:lpstr>Main result 2: Renewable-based system costs are similar or lower than today</vt:lpstr>
      <vt:lpstr>Main result 2: Renewable-based system costs are similar or lower than today</vt:lpstr>
      <vt:lpstr>Main result 3: hydrogen costs can be reduced with “NEM electrolysis”</vt:lpstr>
      <vt:lpstr>PowerPoint Presentation</vt:lpstr>
      <vt:lpstr>PowerPoint Presentation</vt:lpstr>
      <vt:lpstr>Upcoming seminars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Edwin</dc:creator>
  <cp:lastModifiedBy>Nick Parry</cp:lastModifiedBy>
  <cp:revision>857</cp:revision>
  <cp:lastPrinted>2018-06-07T23:44:12Z</cp:lastPrinted>
  <dcterms:created xsi:type="dcterms:W3CDTF">2018-03-04T10:42:16Z</dcterms:created>
  <dcterms:modified xsi:type="dcterms:W3CDTF">2019-10-29T23:02:31Z</dcterms:modified>
</cp:coreProperties>
</file>